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268" r:id="rId2"/>
    <p:sldId id="292" r:id="rId3"/>
    <p:sldId id="279" r:id="rId4"/>
    <p:sldId id="280" r:id="rId5"/>
    <p:sldId id="333" r:id="rId6"/>
    <p:sldId id="336" r:id="rId7"/>
    <p:sldId id="288" r:id="rId8"/>
    <p:sldId id="289" r:id="rId9"/>
    <p:sldId id="286" r:id="rId10"/>
    <p:sldId id="285" r:id="rId11"/>
    <p:sldId id="297" r:id="rId12"/>
    <p:sldId id="290" r:id="rId13"/>
    <p:sldId id="291" r:id="rId14"/>
    <p:sldId id="299" r:id="rId15"/>
    <p:sldId id="300" r:id="rId16"/>
    <p:sldId id="301" r:id="rId17"/>
    <p:sldId id="302" r:id="rId18"/>
    <p:sldId id="305" r:id="rId19"/>
    <p:sldId id="338" r:id="rId20"/>
    <p:sldId id="303" r:id="rId21"/>
    <p:sldId id="304" r:id="rId22"/>
    <p:sldId id="307" r:id="rId23"/>
    <p:sldId id="309" r:id="rId24"/>
    <p:sldId id="311" r:id="rId25"/>
    <p:sldId id="312" r:id="rId26"/>
    <p:sldId id="308" r:id="rId27"/>
    <p:sldId id="310" r:id="rId28"/>
    <p:sldId id="313" r:id="rId29"/>
    <p:sldId id="342" r:id="rId30"/>
    <p:sldId id="314" r:id="rId31"/>
    <p:sldId id="315" r:id="rId32"/>
    <p:sldId id="317" r:id="rId33"/>
    <p:sldId id="339" r:id="rId34"/>
    <p:sldId id="318" r:id="rId35"/>
    <p:sldId id="320" r:id="rId36"/>
    <p:sldId id="321" r:id="rId37"/>
    <p:sldId id="322" r:id="rId38"/>
    <p:sldId id="335" r:id="rId39"/>
    <p:sldId id="323" r:id="rId40"/>
    <p:sldId id="324" r:id="rId41"/>
    <p:sldId id="337" r:id="rId42"/>
    <p:sldId id="328" r:id="rId43"/>
    <p:sldId id="334" r:id="rId44"/>
    <p:sldId id="327" r:id="rId45"/>
    <p:sldId id="330" r:id="rId46"/>
    <p:sldId id="329" r:id="rId47"/>
    <p:sldId id="331" r:id="rId48"/>
    <p:sldId id="332" r:id="rId49"/>
    <p:sldId id="341" r:id="rId50"/>
    <p:sldId id="340" r:id="rId51"/>
  </p:sldIdLst>
  <p:sldSz cx="9144000" cy="6858000" type="screen4x3"/>
  <p:notesSz cx="6854825" cy="97504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CC00"/>
    <a:srgbClr val="669900"/>
    <a:srgbClr val="FF3300"/>
    <a:srgbClr val="FF9933"/>
    <a:srgbClr val="99CCFF"/>
    <a:srgbClr val="00CC99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0929"/>
  </p:normalViewPr>
  <p:slideViewPr>
    <p:cSldViewPr>
      <p:cViewPr varScale="1">
        <p:scale>
          <a:sx n="70" d="100"/>
          <a:sy n="70" d="100"/>
        </p:scale>
        <p:origin x="12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6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wmf"/><Relationship Id="rId1" Type="http://schemas.openxmlformats.org/officeDocument/2006/relationships/image" Target="../media/image7.wmf"/><Relationship Id="rId4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6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111EA3-5DEB-473F-AB4F-068D90F18A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564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60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tekstu z Wzorca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27972BC-0DC2-4C26-A446-AA06D57056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15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2F7FA-0A8C-4251-A7CE-032E9E08E89A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408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05337-94DA-4E2E-8DD4-E23A323CA8BB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3823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C8F7F-D672-4FE0-8674-C4C6C9F95953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4983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3AD40-489C-4842-8394-0A5E261CEF38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18739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4B741-CB11-43F4-BBCF-DB73FBA3AA59}" type="slidenum">
              <a:rPr lang="pl-PL" smtClean="0"/>
              <a:pPr/>
              <a:t>13</a:t>
            </a:fld>
            <a:endParaRPr lang="pl-PL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8540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2603A-40ED-48C1-AF10-CE9B502F7E8E}" type="slidenum">
              <a:rPr lang="pl-PL" smtClean="0"/>
              <a:pPr/>
              <a:t>14</a:t>
            </a:fld>
            <a:endParaRPr lang="pl-PL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67468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B935-CE4B-4C31-A500-741674DB6EFA}" type="slidenum">
              <a:rPr lang="pl-PL" smtClean="0"/>
              <a:pPr/>
              <a:t>15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0478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B935-CE4B-4C31-A500-741674DB6EFA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863617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B935-CE4B-4C31-A500-741674DB6EFA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131813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B935-CE4B-4C31-A500-741674DB6EFA}" type="slidenum">
              <a:rPr lang="pl-PL" smtClean="0"/>
              <a:pPr/>
              <a:t>18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679843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B935-CE4B-4C31-A500-741674DB6EFA}" type="slidenum">
              <a:rPr lang="pl-PL" smtClean="0"/>
              <a:pPr/>
              <a:t>19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0352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D9EBA-2A86-46EE-856D-8F13B5227B0A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42525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B935-CE4B-4C31-A500-741674DB6EFA}" type="slidenum">
              <a:rPr lang="pl-PL" smtClean="0"/>
              <a:pPr/>
              <a:t>20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611852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B935-CE4B-4C31-A500-741674DB6EFA}" type="slidenum">
              <a:rPr lang="pl-PL" smtClean="0"/>
              <a:pPr/>
              <a:t>21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96123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B935-CE4B-4C31-A500-741674DB6EFA}" type="slidenum">
              <a:rPr lang="pl-PL" smtClean="0"/>
              <a:pPr/>
              <a:t>22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45919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B935-CE4B-4C31-A500-741674DB6EFA}" type="slidenum">
              <a:rPr lang="pl-PL" smtClean="0"/>
              <a:pPr/>
              <a:t>23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613433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B935-CE4B-4C31-A500-741674DB6EFA}" type="slidenum">
              <a:rPr lang="pl-PL" smtClean="0"/>
              <a:pPr/>
              <a:t>26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02023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B935-CE4B-4C31-A500-741674DB6EFA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234633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555A3-1CAA-4129-81ED-1EF86804AD0E}" type="slidenum">
              <a:rPr lang="pl-PL" smtClean="0"/>
              <a:pPr/>
              <a:t>35</a:t>
            </a:fld>
            <a:endParaRPr lang="pl-PL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960007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BCAB7-4E04-4FD4-A08D-BD386C43D394}" type="slidenum">
              <a:rPr lang="pl-PL" smtClean="0"/>
              <a:pPr/>
              <a:t>36</a:t>
            </a:fld>
            <a:endParaRPr lang="pl-PL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86864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6188B-9918-4982-B22A-8B8F5421EEE3}" type="slidenum">
              <a:rPr lang="pl-PL" smtClean="0"/>
              <a:pPr/>
              <a:t>37</a:t>
            </a:fld>
            <a:endParaRPr lang="pl-PL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675877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6188B-9918-4982-B22A-8B8F5421EEE3}" type="slidenum">
              <a:rPr lang="pl-PL" smtClean="0"/>
              <a:pPr/>
              <a:t>38</a:t>
            </a:fld>
            <a:endParaRPr lang="pl-PL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5155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49DA9-D9A8-4E7D-864F-FB16E0970337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402181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A8E22-301F-492C-B53B-D98E42E17E5E}" type="slidenum">
              <a:rPr lang="pl-PL" smtClean="0"/>
              <a:pPr/>
              <a:t>39</a:t>
            </a:fld>
            <a:endParaRPr lang="pl-PL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505776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2C8E9-90B9-439F-924F-80922DFC787C}" type="slidenum">
              <a:rPr lang="pl-PL" smtClean="0"/>
              <a:pPr/>
              <a:t>40</a:t>
            </a:fld>
            <a:endParaRPr lang="pl-PL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213532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2E1DE-C38C-424B-89CB-066F21E88AAE}" type="slidenum">
              <a:rPr lang="pl-PL" smtClean="0"/>
              <a:pPr/>
              <a:t>41</a:t>
            </a:fld>
            <a:endParaRPr lang="pl-PL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933686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9DE16-08D9-4745-B531-E1F78D9583F7}" type="slidenum">
              <a:rPr lang="pl-PL" smtClean="0"/>
              <a:pPr/>
              <a:t>42</a:t>
            </a:fld>
            <a:endParaRPr lang="pl-PL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914598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9DE16-08D9-4745-B531-E1F78D9583F7}" type="slidenum">
              <a:rPr lang="pl-PL" smtClean="0"/>
              <a:pPr/>
              <a:t>43</a:t>
            </a:fld>
            <a:endParaRPr lang="pl-PL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6899416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20A76-1961-4E52-B43F-2B22937BC421}" type="slidenum">
              <a:rPr lang="pl-PL" smtClean="0"/>
              <a:pPr/>
              <a:t>44</a:t>
            </a:fld>
            <a:endParaRPr lang="pl-PL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9323524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0CBEE-1348-4AE1-96DA-A279EFCAB63D}" type="slidenum">
              <a:rPr lang="pl-PL" smtClean="0"/>
              <a:pPr/>
              <a:t>45</a:t>
            </a:fld>
            <a:endParaRPr lang="pl-P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538359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E67DB-D344-4B6A-8E1B-C57DDA17127D}" type="slidenum">
              <a:rPr lang="pl-PL" smtClean="0"/>
              <a:pPr/>
              <a:t>46</a:t>
            </a:fld>
            <a:endParaRPr lang="pl-PL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2556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EB487-66A9-4FED-B445-4FFCD8F25E42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98420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EB487-66A9-4FED-B445-4FFCD8F25E42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58775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EB487-66A9-4FED-B445-4FFCD8F25E42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271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1D286-D7F6-437E-B141-EF819352087B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21120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F65DA-4986-4D95-B2AC-010F763D1C94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820481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177CA-9231-4936-8186-37D6CBE9484B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7492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7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1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2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2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tytułu z Wzorca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charset="2"/>
              <a:buNone/>
              <a:defRPr/>
            </a:lvl1pPr>
          </a:lstStyle>
          <a:p>
            <a:r>
              <a:rPr lang="pl-PL"/>
              <a:t>Kliknij, aby edytować styl podtytułu z Wzorca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AA9E25E-5CAB-4533-BE01-10A595DC54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A483-B53F-4ABC-8D10-055E151036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9107E-5115-4648-82FA-53FB83F9F6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39DD-E82A-4097-9E22-E56B74C6FC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14ADC-65F9-4202-96C1-A19D5B469F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EBB0-A59C-4ABF-8C97-7AD15742BA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84556-69CF-485A-980A-F2FE9CEC64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2FFBD-8CD1-469F-8653-73325E52E6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7F8BE-7571-49DA-8AC7-3EE6B08BBF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0CA7-3A2C-4DF0-8196-20D373568E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B670B-94F0-4D8C-A551-D7C74A421C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48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6" y="-991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78" y="1670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40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54" y="172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205" y="1663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49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41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74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29" y="1666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76" y="174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60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78" y="1690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91" y="1717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024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tytułu z Wzorca</a:t>
            </a:r>
          </a:p>
        </p:txBody>
      </p:sp>
      <p:sp>
        <p:nvSpPr>
          <p:cNvPr id="1024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tekstu z Wzorca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36DEEF22-C62C-4DCA-8DE4-AA169B7FCD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8.wmf"/><Relationship Id="rId10" Type="http://schemas.openxmlformats.org/officeDocument/2006/relationships/image" Target="../media/image36.jpe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11" Type="http://schemas.openxmlformats.org/officeDocument/2006/relationships/image" Target="../media/image36.jpe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5.emf"/><Relationship Id="rId4" Type="http://schemas.openxmlformats.org/officeDocument/2006/relationships/oleObject" Target="../embeddings/Microsoft_Word_97_-_2003_Document1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83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8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6.jpeg"/><Relationship Id="rId5" Type="http://schemas.openxmlformats.org/officeDocument/2006/relationships/image" Target="../media/image86.wmf"/><Relationship Id="rId4" Type="http://schemas.openxmlformats.org/officeDocument/2006/relationships/oleObject" Target="../embeddings/oleObject7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36.jpeg"/><Relationship Id="rId4" Type="http://schemas.openxmlformats.org/officeDocument/2006/relationships/image" Target="../media/image6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36.jpeg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9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en.wikipedia.org/wik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://en.wikipedia.org/wiki/Image:White-nois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15616" y="260648"/>
            <a:ext cx="76594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400" dirty="0" smtClean="0">
                <a:solidFill>
                  <a:schemeClr val="tx2"/>
                </a:solidFill>
                <a:latin typeface="Verdana" pitchFamily="34" charset="0"/>
              </a:rPr>
              <a:t>Modulacje AM </a:t>
            </a:r>
            <a:r>
              <a:rPr kumimoji="1" lang="pl-PL" sz="4400" smtClean="0">
                <a:solidFill>
                  <a:schemeClr val="tx2"/>
                </a:solidFill>
                <a:latin typeface="Verdana" pitchFamily="34" charset="0"/>
              </a:rPr>
              <a:t>i FM (09)</a:t>
            </a:r>
            <a:endParaRPr lang="pl-PL" sz="4400" dirty="0">
              <a:latin typeface="Verdana" pitchFamily="34" charset="0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6007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187624" y="1628800"/>
            <a:ext cx="522822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pl-PL" dirty="0" smtClean="0"/>
              <a:t> </a:t>
            </a:r>
            <a:r>
              <a:rPr lang="pl-PL" dirty="0" smtClean="0">
                <a:latin typeface="Arial" pitchFamily="34" charset="0"/>
              </a:rPr>
              <a:t>System telekomunikacyjny </a:t>
            </a:r>
          </a:p>
          <a:p>
            <a:pPr algn="l">
              <a:buFontTx/>
              <a:buChar char="•"/>
            </a:pPr>
            <a:r>
              <a:rPr lang="pl-PL" dirty="0" smtClean="0">
                <a:latin typeface="Arial" pitchFamily="34" charset="0"/>
              </a:rPr>
              <a:t> Definicja modulacji</a:t>
            </a:r>
            <a:endParaRPr lang="pl-PL" dirty="0"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pl-PL" dirty="0">
                <a:latin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</a:rPr>
              <a:t>Widma sygnałów informacyjnych</a:t>
            </a:r>
            <a:endParaRPr lang="pl-PL" dirty="0"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pl-PL" dirty="0">
                <a:latin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</a:rPr>
              <a:t>Cele modulacji</a:t>
            </a:r>
            <a:endParaRPr lang="pl-PL" dirty="0"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pl-PL" dirty="0">
                <a:latin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</a:rPr>
              <a:t>„Cena” modulacji</a:t>
            </a:r>
            <a:endParaRPr lang="pl-PL" dirty="0"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pl-PL" dirty="0">
                <a:latin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</a:rPr>
              <a:t>Definicja demodulacji/detekcji</a:t>
            </a:r>
            <a:endParaRPr lang="pl-PL" dirty="0"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pl-PL" dirty="0">
                <a:latin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</a:rPr>
              <a:t>Klasyfikacja modulacji</a:t>
            </a:r>
          </a:p>
          <a:p>
            <a:pPr algn="l">
              <a:buFontTx/>
              <a:buChar char="•"/>
            </a:pPr>
            <a:r>
              <a:rPr lang="pl-PL" dirty="0" smtClean="0">
                <a:latin typeface="Arial" pitchFamily="34" charset="0"/>
              </a:rPr>
              <a:t> Modulacja amplitudy AM</a:t>
            </a:r>
          </a:p>
          <a:p>
            <a:pPr algn="l">
              <a:buFontTx/>
              <a:buChar char="•"/>
            </a:pPr>
            <a:r>
              <a:rPr lang="pl-PL" dirty="0" smtClean="0">
                <a:latin typeface="Arial" pitchFamily="34" charset="0"/>
              </a:rPr>
              <a:t> Modulacja częstotliwości FM</a:t>
            </a:r>
            <a:endParaRPr lang="pl-PL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6007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17411" name="Text Box 67"/>
          <p:cNvSpPr txBox="1">
            <a:spLocks noChangeArrowheads="1"/>
          </p:cNvSpPr>
          <p:nvPr/>
        </p:nvSpPr>
        <p:spPr bwMode="auto">
          <a:xfrm>
            <a:off x="6629400" y="449263"/>
            <a:ext cx="231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>
                <a:solidFill>
                  <a:srgbClr val="CC0066"/>
                </a:solidFill>
                <a:latin typeface="Tahoma" pitchFamily="34" charset="0"/>
              </a:rPr>
              <a:t>Częstotliwość</a:t>
            </a:r>
            <a:endParaRPr lang="pl-PL" dirty="0">
              <a:solidFill>
                <a:srgbClr val="CC0066"/>
              </a:solidFill>
              <a:latin typeface="Tahoma" pitchFamily="34" charset="0"/>
            </a:endParaRPr>
          </a:p>
        </p:txBody>
      </p:sp>
      <p:grpSp>
        <p:nvGrpSpPr>
          <p:cNvPr id="17412" name="Group 80"/>
          <p:cNvGrpSpPr>
            <a:grpSpLocks/>
          </p:cNvGrpSpPr>
          <p:nvPr/>
        </p:nvGrpSpPr>
        <p:grpSpPr bwMode="auto">
          <a:xfrm>
            <a:off x="1219200" y="2971801"/>
            <a:ext cx="7812091" cy="1604963"/>
            <a:chOff x="864" y="1248"/>
            <a:chExt cx="4921" cy="1011"/>
          </a:xfrm>
        </p:grpSpPr>
        <p:sp>
          <p:nvSpPr>
            <p:cNvPr id="17425" name="Line 69"/>
            <p:cNvSpPr>
              <a:spLocks noChangeShapeType="1"/>
            </p:cNvSpPr>
            <p:nvPr/>
          </p:nvSpPr>
          <p:spPr bwMode="auto">
            <a:xfrm>
              <a:off x="864" y="1824"/>
              <a:ext cx="39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426" name="Text Box 70"/>
            <p:cNvSpPr txBox="1">
              <a:spLocks noChangeArrowheads="1"/>
            </p:cNvSpPr>
            <p:nvPr/>
          </p:nvSpPr>
          <p:spPr bwMode="auto">
            <a:xfrm>
              <a:off x="3984" y="1968"/>
              <a:ext cx="18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i="1" dirty="0" smtClean="0"/>
                <a:t>Częstotliwość</a:t>
              </a:r>
              <a:r>
                <a:rPr lang="pl-PL" dirty="0" smtClean="0"/>
                <a:t> </a:t>
              </a:r>
              <a:r>
                <a:rPr lang="pl-PL" dirty="0"/>
                <a:t>(FDM)</a:t>
              </a:r>
            </a:p>
          </p:txBody>
        </p:sp>
        <p:sp>
          <p:nvSpPr>
            <p:cNvPr id="17427" name="Rectangle 72"/>
            <p:cNvSpPr>
              <a:spLocks noChangeArrowheads="1"/>
            </p:cNvSpPr>
            <p:nvPr/>
          </p:nvSpPr>
          <p:spPr bwMode="auto">
            <a:xfrm>
              <a:off x="1296" y="124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8" name="Rectangle 73"/>
            <p:cNvSpPr>
              <a:spLocks noChangeArrowheads="1"/>
            </p:cNvSpPr>
            <p:nvPr/>
          </p:nvSpPr>
          <p:spPr bwMode="auto">
            <a:xfrm>
              <a:off x="2016" y="1536"/>
              <a:ext cx="576" cy="288"/>
            </a:xfrm>
            <a:prstGeom prst="rect">
              <a:avLst/>
            </a:prstGeom>
            <a:solidFill>
              <a:srgbClr val="CC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9" name="Rectangle 74"/>
            <p:cNvSpPr>
              <a:spLocks noChangeArrowheads="1"/>
            </p:cNvSpPr>
            <p:nvPr/>
          </p:nvSpPr>
          <p:spPr bwMode="auto">
            <a:xfrm>
              <a:off x="2928" y="1440"/>
              <a:ext cx="768" cy="384"/>
            </a:xfrm>
            <a:prstGeom prst="rect">
              <a:avLst/>
            </a:prstGeom>
            <a:solidFill>
              <a:srgbClr val="33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7413" name="Group 81"/>
          <p:cNvGrpSpPr>
            <a:grpSpLocks/>
          </p:cNvGrpSpPr>
          <p:nvPr/>
        </p:nvGrpSpPr>
        <p:grpSpPr bwMode="auto">
          <a:xfrm>
            <a:off x="1219200" y="4953001"/>
            <a:ext cx="6737351" cy="1604963"/>
            <a:chOff x="864" y="2496"/>
            <a:chExt cx="4244" cy="1011"/>
          </a:xfrm>
        </p:grpSpPr>
        <p:sp>
          <p:nvSpPr>
            <p:cNvPr id="17420" name="Line 75"/>
            <p:cNvSpPr>
              <a:spLocks noChangeShapeType="1"/>
            </p:cNvSpPr>
            <p:nvPr/>
          </p:nvSpPr>
          <p:spPr bwMode="auto">
            <a:xfrm>
              <a:off x="864" y="3072"/>
              <a:ext cx="39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421" name="Text Box 76"/>
            <p:cNvSpPr txBox="1">
              <a:spLocks noChangeArrowheads="1"/>
            </p:cNvSpPr>
            <p:nvPr/>
          </p:nvSpPr>
          <p:spPr bwMode="auto">
            <a:xfrm>
              <a:off x="3984" y="3216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i="1" dirty="0" smtClean="0"/>
                <a:t>Czas</a:t>
              </a:r>
              <a:r>
                <a:rPr lang="pl-PL" dirty="0" smtClean="0"/>
                <a:t> </a:t>
              </a:r>
              <a:r>
                <a:rPr lang="pl-PL" dirty="0"/>
                <a:t>(TDM)</a:t>
              </a:r>
            </a:p>
          </p:txBody>
        </p:sp>
        <p:sp>
          <p:nvSpPr>
            <p:cNvPr id="17422" name="Rectangle 77"/>
            <p:cNvSpPr>
              <a:spLocks noChangeArrowheads="1"/>
            </p:cNvSpPr>
            <p:nvPr/>
          </p:nvSpPr>
          <p:spPr bwMode="auto">
            <a:xfrm>
              <a:off x="1296" y="2496"/>
              <a:ext cx="576" cy="576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3" name="Rectangle 78"/>
            <p:cNvSpPr>
              <a:spLocks noChangeArrowheads="1"/>
            </p:cNvSpPr>
            <p:nvPr/>
          </p:nvSpPr>
          <p:spPr bwMode="auto">
            <a:xfrm>
              <a:off x="2016" y="2784"/>
              <a:ext cx="576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4" name="Rectangle 79"/>
            <p:cNvSpPr>
              <a:spLocks noChangeArrowheads="1"/>
            </p:cNvSpPr>
            <p:nvPr/>
          </p:nvSpPr>
          <p:spPr bwMode="auto">
            <a:xfrm>
              <a:off x="2928" y="2688"/>
              <a:ext cx="768" cy="384"/>
            </a:xfrm>
            <a:prstGeom prst="rect">
              <a:avLst/>
            </a:prstGeom>
            <a:solidFill>
              <a:srgbClr val="CC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7414" name="Text Box 82"/>
          <p:cNvSpPr txBox="1">
            <a:spLocks noChangeArrowheads="1"/>
          </p:cNvSpPr>
          <p:nvPr/>
        </p:nvSpPr>
        <p:spPr bwMode="auto">
          <a:xfrm>
            <a:off x="1821100" y="2348880"/>
            <a:ext cx="3193503" cy="46166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/>
              <a:t>Przeplot widm sygnału</a:t>
            </a:r>
            <a:endParaRPr lang="pl-PL" dirty="0"/>
          </a:p>
        </p:txBody>
      </p:sp>
      <p:sp>
        <p:nvSpPr>
          <p:cNvPr id="17415" name="Text Box 83"/>
          <p:cNvSpPr txBox="1">
            <a:spLocks noChangeArrowheads="1"/>
          </p:cNvSpPr>
          <p:nvPr/>
        </p:nvSpPr>
        <p:spPr bwMode="auto">
          <a:xfrm>
            <a:off x="1821100" y="6172200"/>
            <a:ext cx="3365024" cy="46166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/>
              <a:t>Przeplot bloków danych</a:t>
            </a:r>
            <a:endParaRPr lang="pl-PL" dirty="0"/>
          </a:p>
        </p:txBody>
      </p:sp>
      <p:sp>
        <p:nvSpPr>
          <p:cNvPr id="17416" name="Text Box 84"/>
          <p:cNvSpPr txBox="1">
            <a:spLocks noChangeArrowheads="1"/>
          </p:cNvSpPr>
          <p:nvPr/>
        </p:nvSpPr>
        <p:spPr bwMode="auto">
          <a:xfrm>
            <a:off x="990600" y="0"/>
            <a:ext cx="4410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Cele modulacji</a:t>
            </a:r>
            <a:endParaRPr kumimoji="1" lang="pl-PL" sz="4000" dirty="0">
              <a:solidFill>
                <a:srgbClr val="336600"/>
              </a:solidFill>
              <a:latin typeface="Verdana" pitchFamily="34" charset="0"/>
            </a:endParaRPr>
          </a:p>
        </p:txBody>
      </p:sp>
      <p:pic>
        <p:nvPicPr>
          <p:cNvPr id="17417" name="Picture 86" descr="http://www.hardensociety.co.uk/images/Harden%20Tar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14400"/>
            <a:ext cx="2819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87"/>
          <p:cNvSpPr>
            <a:spLocks noChangeArrowheads="1"/>
          </p:cNvSpPr>
          <p:nvPr/>
        </p:nvSpPr>
        <p:spPr bwMode="auto">
          <a:xfrm>
            <a:off x="5688424" y="1524000"/>
            <a:ext cx="2672526" cy="40011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ahoma" pitchFamily="34" charset="0"/>
              </a:rPr>
              <a:t>3. Zwielokrotnianie</a:t>
            </a:r>
            <a:endParaRPr lang="pl-PL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7419" name="Text Box 88"/>
          <p:cNvSpPr txBox="1">
            <a:spLocks noChangeArrowheads="1"/>
          </p:cNvSpPr>
          <p:nvPr/>
        </p:nvSpPr>
        <p:spPr bwMode="auto">
          <a:xfrm rot="-5400000">
            <a:off x="4945339" y="1863875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>
                <a:solidFill>
                  <a:srgbClr val="CC0066"/>
                </a:solidFill>
                <a:latin typeface="Tahoma" pitchFamily="34" charset="0"/>
              </a:rPr>
              <a:t>Czas</a:t>
            </a:r>
            <a:endParaRPr lang="pl-PL" dirty="0">
              <a:solidFill>
                <a:srgbClr val="CC0066"/>
              </a:solidFill>
              <a:latin typeface="Tahoma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52052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„Cena” modulacji</a:t>
            </a:r>
            <a:endParaRPr kumimoji="1" lang="pl-PL" sz="4000" dirty="0">
              <a:solidFill>
                <a:srgbClr val="336600"/>
              </a:solidFill>
              <a:latin typeface="Verdana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6007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219200" y="914400"/>
            <a:ext cx="663438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>
                <a:solidFill>
                  <a:srgbClr val="D60093"/>
                </a:solidFill>
              </a:rPr>
              <a:t>#1 </a:t>
            </a:r>
            <a:r>
              <a:rPr lang="pl-PL" dirty="0" smtClean="0">
                <a:solidFill>
                  <a:srgbClr val="D60093"/>
                </a:solidFill>
              </a:rPr>
              <a:t>Dostęp do pasm widma elektromagnetycznego</a:t>
            </a:r>
            <a:endParaRPr lang="pl-PL" dirty="0">
              <a:solidFill>
                <a:srgbClr val="D60093"/>
              </a:solidFill>
            </a:endParaRPr>
          </a:p>
          <a:p>
            <a:pPr algn="l">
              <a:spcBef>
                <a:spcPct val="25000"/>
              </a:spcBef>
            </a:pPr>
            <a:r>
              <a:rPr lang="pl-PL" dirty="0">
                <a:solidFill>
                  <a:srgbClr val="D60093"/>
                </a:solidFill>
              </a:rPr>
              <a:t>#2 </a:t>
            </a:r>
            <a:r>
              <a:rPr lang="pl-PL" dirty="0" smtClean="0">
                <a:solidFill>
                  <a:srgbClr val="D60093"/>
                </a:solidFill>
              </a:rPr>
              <a:t>Odporność transmisji na szumy</a:t>
            </a:r>
            <a:endParaRPr lang="pl-PL" dirty="0">
              <a:solidFill>
                <a:srgbClr val="D60093"/>
              </a:solidFill>
            </a:endParaRPr>
          </a:p>
          <a:p>
            <a:pPr algn="l">
              <a:spcBef>
                <a:spcPct val="25000"/>
              </a:spcBef>
            </a:pPr>
            <a:r>
              <a:rPr lang="pl-PL" dirty="0">
                <a:solidFill>
                  <a:srgbClr val="D60093"/>
                </a:solidFill>
              </a:rPr>
              <a:t>#3 </a:t>
            </a:r>
            <a:r>
              <a:rPr lang="pl-PL" dirty="0" smtClean="0">
                <a:solidFill>
                  <a:srgbClr val="D60093"/>
                </a:solidFill>
              </a:rPr>
              <a:t>Zwielokrotnianie kanałów</a:t>
            </a:r>
            <a:endParaRPr lang="pl-PL" dirty="0"/>
          </a:p>
          <a:p>
            <a:pPr algn="l">
              <a:spcBef>
                <a:spcPct val="25000"/>
              </a:spcBef>
            </a:pPr>
            <a:r>
              <a:rPr lang="pl-PL" sz="2800" dirty="0"/>
              <a:t>#</a:t>
            </a:r>
            <a:r>
              <a:rPr lang="pl-PL" sz="2800" dirty="0" smtClean="0"/>
              <a:t>4 POSZERZENIE WIDMA</a:t>
            </a:r>
            <a:endParaRPr lang="pl-PL" sz="2800" dirty="0"/>
          </a:p>
        </p:txBody>
      </p:sp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1115616" y="2996952"/>
            <a:ext cx="7085594" cy="156966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pl-PL" i="1" dirty="0"/>
              <a:t> B</a:t>
            </a:r>
            <a:r>
              <a:rPr lang="pl-PL" dirty="0"/>
              <a:t> [Hz] </a:t>
            </a:r>
            <a:r>
              <a:rPr lang="pl-PL" dirty="0" smtClean="0"/>
              <a:t>lub </a:t>
            </a:r>
            <a:r>
              <a:rPr lang="pl-PL" i="1" dirty="0"/>
              <a:t>W</a:t>
            </a:r>
            <a:r>
              <a:rPr lang="pl-PL" dirty="0"/>
              <a:t> [rad/s] </a:t>
            </a:r>
            <a:r>
              <a:rPr lang="pl-PL" dirty="0" smtClean="0"/>
              <a:t>	– szerokość widma</a:t>
            </a:r>
            <a:br>
              <a:rPr lang="pl-PL" dirty="0" smtClean="0"/>
            </a:br>
            <a:r>
              <a:rPr lang="pl-PL" dirty="0" smtClean="0"/>
              <a:t>			     	sygnału zmodulowanego</a:t>
            </a:r>
            <a:endParaRPr lang="pl-PL" dirty="0"/>
          </a:p>
          <a:p>
            <a:pPr algn="l">
              <a:buFontTx/>
              <a:buChar char="•"/>
            </a:pPr>
            <a:r>
              <a:rPr lang="pl-PL" dirty="0"/>
              <a:t> </a:t>
            </a:r>
            <a:r>
              <a:rPr lang="pl-PL" i="1" dirty="0" err="1"/>
              <a:t>f</a:t>
            </a:r>
            <a:r>
              <a:rPr lang="pl-PL" baseline="-25000" dirty="0" err="1"/>
              <a:t>m</a:t>
            </a:r>
            <a:r>
              <a:rPr lang="pl-PL" dirty="0"/>
              <a:t> [Hz] </a:t>
            </a:r>
            <a:r>
              <a:rPr lang="pl-PL" dirty="0" smtClean="0"/>
              <a:t>lub </a:t>
            </a:r>
            <a:r>
              <a:rPr lang="pl-PL" i="1" dirty="0" err="1">
                <a:cs typeface="Times New Roman" pitchFamily="18" charset="0"/>
              </a:rPr>
              <a:t>ω</a:t>
            </a:r>
            <a:r>
              <a:rPr lang="pl-PL" baseline="-25000" dirty="0" err="1"/>
              <a:t>m</a:t>
            </a:r>
            <a:r>
              <a:rPr lang="pl-PL" dirty="0"/>
              <a:t> [rad/s] </a:t>
            </a:r>
            <a:r>
              <a:rPr lang="pl-PL" dirty="0" smtClean="0"/>
              <a:t>	– szerokość widma</a:t>
            </a:r>
            <a:br>
              <a:rPr lang="pl-PL" dirty="0" smtClean="0"/>
            </a:br>
            <a:r>
              <a:rPr lang="pl-PL" dirty="0" smtClean="0"/>
              <a:t>			      	sygnału modulującego</a:t>
            </a:r>
            <a:endParaRPr lang="pl-PL" dirty="0"/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03106"/>
              </p:ext>
            </p:extLst>
          </p:nvPr>
        </p:nvGraphicFramePr>
        <p:xfrm>
          <a:off x="1295400" y="4953000"/>
          <a:ext cx="22860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4" imgW="1180800" imgH="660240" progId="Equation.3">
                  <p:embed/>
                </p:oleObj>
              </mc:Choice>
              <mc:Fallback>
                <p:oleObj name="Equation" r:id="rId4" imgW="1180800" imgH="6602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2286000" cy="127793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19"/>
          <p:cNvSpPr>
            <a:spLocks noChangeArrowheads="1"/>
          </p:cNvSpPr>
          <p:nvPr/>
        </p:nvSpPr>
        <p:spPr bwMode="auto">
          <a:xfrm>
            <a:off x="4298544" y="5156200"/>
            <a:ext cx="3663182" cy="830997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669900"/>
                </a:solidFill>
              </a:rPr>
              <a:t>Współczynnik poszerzenia</a:t>
            </a:r>
            <a:br>
              <a:rPr lang="pl-PL" dirty="0" smtClean="0">
                <a:solidFill>
                  <a:srgbClr val="669900"/>
                </a:solidFill>
              </a:rPr>
            </a:br>
            <a:r>
              <a:rPr lang="pl-PL" dirty="0" smtClean="0">
                <a:solidFill>
                  <a:srgbClr val="669900"/>
                </a:solidFill>
              </a:rPr>
              <a:t>pasma</a:t>
            </a:r>
            <a:endParaRPr lang="pl-PL" dirty="0">
              <a:solidFill>
                <a:srgbClr val="6699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26"/>
          <p:cNvSpPr txBox="1">
            <a:spLocks noChangeArrowheads="1"/>
          </p:cNvSpPr>
          <p:nvPr/>
        </p:nvSpPr>
        <p:spPr bwMode="auto">
          <a:xfrm>
            <a:off x="1043608" y="0"/>
            <a:ext cx="64315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Definicja demodulacji</a:t>
            </a:r>
            <a:endParaRPr kumimoji="1" lang="pl-PL" sz="4000" dirty="0">
              <a:solidFill>
                <a:srgbClr val="336600"/>
              </a:solidFill>
              <a:latin typeface="Verdana" pitchFamily="34" charset="0"/>
            </a:endParaRPr>
          </a:p>
        </p:txBody>
      </p:sp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18436" name="Text Box 1029"/>
          <p:cNvSpPr txBox="1">
            <a:spLocks noChangeArrowheads="1"/>
          </p:cNvSpPr>
          <p:nvPr/>
        </p:nvSpPr>
        <p:spPr bwMode="auto">
          <a:xfrm>
            <a:off x="1187624" y="980728"/>
            <a:ext cx="63157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>
                <a:solidFill>
                  <a:srgbClr val="669900"/>
                </a:solidFill>
              </a:rPr>
              <a:t>Modulacja jest ODWZOROWANIEM sygnału</a:t>
            </a:r>
            <a:br>
              <a:rPr lang="pl-PL" dirty="0" smtClean="0">
                <a:solidFill>
                  <a:srgbClr val="669900"/>
                </a:solidFill>
              </a:rPr>
            </a:br>
            <a:r>
              <a:rPr lang="pl-PL" dirty="0" smtClean="0">
                <a:solidFill>
                  <a:srgbClr val="669900"/>
                </a:solidFill>
              </a:rPr>
              <a:t>informacyjnego w sygnał nośny.</a:t>
            </a:r>
            <a:endParaRPr lang="pl-PL" dirty="0">
              <a:solidFill>
                <a:srgbClr val="669900"/>
              </a:solidFill>
            </a:endParaRPr>
          </a:p>
        </p:txBody>
      </p:sp>
      <p:grpSp>
        <p:nvGrpSpPr>
          <p:cNvPr id="18437" name="Group 1030"/>
          <p:cNvGrpSpPr>
            <a:grpSpLocks/>
          </p:cNvGrpSpPr>
          <p:nvPr/>
        </p:nvGrpSpPr>
        <p:grpSpPr bwMode="auto">
          <a:xfrm>
            <a:off x="3733800" y="1676400"/>
            <a:ext cx="4953000" cy="1966913"/>
            <a:chOff x="1488" y="2896"/>
            <a:chExt cx="3120" cy="1239"/>
          </a:xfrm>
        </p:grpSpPr>
        <p:sp>
          <p:nvSpPr>
            <p:cNvPr id="18447" name="Rectangle 1031"/>
            <p:cNvSpPr>
              <a:spLocks noChangeArrowheads="1"/>
            </p:cNvSpPr>
            <p:nvPr/>
          </p:nvSpPr>
          <p:spPr bwMode="auto">
            <a:xfrm>
              <a:off x="2359" y="3072"/>
              <a:ext cx="1392" cy="5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448" name="Text Box 1032"/>
            <p:cNvSpPr txBox="1">
              <a:spLocks noChangeArrowheads="1"/>
            </p:cNvSpPr>
            <p:nvPr/>
          </p:nvSpPr>
          <p:spPr bwMode="auto">
            <a:xfrm>
              <a:off x="2352" y="3192"/>
              <a:ext cx="14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/>
                <a:t>MODULATOR</a:t>
              </a:r>
            </a:p>
          </p:txBody>
        </p:sp>
        <p:sp>
          <p:nvSpPr>
            <p:cNvPr id="18449" name="Line 1033"/>
            <p:cNvSpPr>
              <a:spLocks noChangeShapeType="1"/>
            </p:cNvSpPr>
            <p:nvPr/>
          </p:nvSpPr>
          <p:spPr bwMode="auto">
            <a:xfrm>
              <a:off x="1488" y="333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450" name="Line 1034"/>
            <p:cNvSpPr>
              <a:spLocks noChangeShapeType="1"/>
            </p:cNvSpPr>
            <p:nvPr/>
          </p:nvSpPr>
          <p:spPr bwMode="auto">
            <a:xfrm rot="-5400000">
              <a:off x="2760" y="386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451" name="Line 1035"/>
            <p:cNvSpPr>
              <a:spLocks noChangeShapeType="1"/>
            </p:cNvSpPr>
            <p:nvPr/>
          </p:nvSpPr>
          <p:spPr bwMode="auto">
            <a:xfrm>
              <a:off x="3744" y="333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452" name="Rectangle 1036"/>
            <p:cNvSpPr>
              <a:spLocks noChangeArrowheads="1"/>
            </p:cNvSpPr>
            <p:nvPr/>
          </p:nvSpPr>
          <p:spPr bwMode="auto">
            <a:xfrm>
              <a:off x="3936" y="2896"/>
              <a:ext cx="4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800" i="1" dirty="0">
                  <a:cs typeface="Times New Roman" pitchFamily="18" charset="0"/>
                </a:rPr>
                <a:t>y</a:t>
              </a:r>
              <a:r>
                <a:rPr lang="pl-PL" sz="2800" dirty="0" smtClean="0"/>
                <a:t>(</a:t>
              </a:r>
              <a:r>
                <a:rPr lang="pl-PL" sz="2800" i="1" dirty="0" smtClean="0"/>
                <a:t>t</a:t>
              </a:r>
              <a:r>
                <a:rPr lang="pl-PL" sz="2800" dirty="0"/>
                <a:t>)</a:t>
              </a:r>
            </a:p>
          </p:txBody>
        </p:sp>
        <p:sp>
          <p:nvSpPr>
            <p:cNvPr id="18453" name="Rectangle 1037"/>
            <p:cNvSpPr>
              <a:spLocks noChangeArrowheads="1"/>
            </p:cNvSpPr>
            <p:nvPr/>
          </p:nvSpPr>
          <p:spPr bwMode="auto">
            <a:xfrm>
              <a:off x="1536" y="2976"/>
              <a:ext cx="4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800" i="1"/>
                <a:t>x</a:t>
              </a:r>
              <a:r>
                <a:rPr lang="pl-PL" sz="2800"/>
                <a:t>(</a:t>
              </a:r>
              <a:r>
                <a:rPr lang="pl-PL" sz="2800" i="1"/>
                <a:t>t</a:t>
              </a:r>
              <a:r>
                <a:rPr lang="pl-PL" sz="2800"/>
                <a:t>)</a:t>
              </a:r>
            </a:p>
          </p:txBody>
        </p:sp>
        <p:sp>
          <p:nvSpPr>
            <p:cNvPr id="18454" name="Rectangle 1038"/>
            <p:cNvSpPr>
              <a:spLocks noChangeArrowheads="1"/>
            </p:cNvSpPr>
            <p:nvPr/>
          </p:nvSpPr>
          <p:spPr bwMode="auto">
            <a:xfrm>
              <a:off x="2544" y="3808"/>
              <a:ext cx="4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800" i="1"/>
                <a:t>c</a:t>
              </a:r>
              <a:r>
                <a:rPr lang="pl-PL" sz="2800"/>
                <a:t>(</a:t>
              </a:r>
              <a:r>
                <a:rPr lang="pl-PL" sz="2800" i="1"/>
                <a:t>t</a:t>
              </a:r>
              <a:r>
                <a:rPr lang="pl-PL" sz="2800"/>
                <a:t>)</a:t>
              </a:r>
            </a:p>
          </p:txBody>
        </p:sp>
      </p:grpSp>
      <p:sp>
        <p:nvSpPr>
          <p:cNvPr id="18438" name="Rectangle 1040"/>
          <p:cNvSpPr>
            <a:spLocks noChangeArrowheads="1"/>
          </p:cNvSpPr>
          <p:nvPr/>
        </p:nvSpPr>
        <p:spPr bwMode="auto">
          <a:xfrm>
            <a:off x="2678113" y="4775200"/>
            <a:ext cx="2209800" cy="83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39" name="Text Box 1041"/>
          <p:cNvSpPr txBox="1">
            <a:spLocks noChangeArrowheads="1"/>
          </p:cNvSpPr>
          <p:nvPr/>
        </p:nvSpPr>
        <p:spPr bwMode="auto">
          <a:xfrm>
            <a:off x="2667000" y="5014913"/>
            <a:ext cx="224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/>
              <a:t>DEMODULATOR</a:t>
            </a:r>
          </a:p>
        </p:txBody>
      </p:sp>
      <p:sp>
        <p:nvSpPr>
          <p:cNvPr id="18440" name="Line 1042"/>
          <p:cNvSpPr>
            <a:spLocks noChangeShapeType="1"/>
          </p:cNvSpPr>
          <p:nvPr/>
        </p:nvSpPr>
        <p:spPr bwMode="auto">
          <a:xfrm>
            <a:off x="1295400" y="51943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8441" name="Line 1043"/>
          <p:cNvSpPr>
            <a:spLocks noChangeShapeType="1"/>
          </p:cNvSpPr>
          <p:nvPr/>
        </p:nvSpPr>
        <p:spPr bwMode="auto">
          <a:xfrm rot="-5400000">
            <a:off x="3314700" y="60325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8442" name="Line 1044"/>
          <p:cNvSpPr>
            <a:spLocks noChangeShapeType="1"/>
          </p:cNvSpPr>
          <p:nvPr/>
        </p:nvSpPr>
        <p:spPr bwMode="auto">
          <a:xfrm>
            <a:off x="4876800" y="51943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8443" name="Rectangle 1045"/>
          <p:cNvSpPr>
            <a:spLocks noChangeArrowheads="1"/>
          </p:cNvSpPr>
          <p:nvPr/>
        </p:nvSpPr>
        <p:spPr bwMode="auto">
          <a:xfrm>
            <a:off x="1447800" y="4572000"/>
            <a:ext cx="68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800" i="1" dirty="0">
                <a:cs typeface="Times New Roman" pitchFamily="18" charset="0"/>
              </a:rPr>
              <a:t>y</a:t>
            </a:r>
            <a:r>
              <a:rPr lang="pl-PL" sz="2800" dirty="0" smtClean="0"/>
              <a:t>(</a:t>
            </a:r>
            <a:r>
              <a:rPr lang="pl-PL" sz="2800" i="1" dirty="0" smtClean="0"/>
              <a:t>t</a:t>
            </a:r>
            <a:r>
              <a:rPr lang="pl-PL" sz="2800" dirty="0"/>
              <a:t>)</a:t>
            </a:r>
          </a:p>
        </p:txBody>
      </p:sp>
      <p:sp>
        <p:nvSpPr>
          <p:cNvPr id="18444" name="Rectangle 1046"/>
          <p:cNvSpPr>
            <a:spLocks noChangeArrowheads="1"/>
          </p:cNvSpPr>
          <p:nvPr/>
        </p:nvSpPr>
        <p:spPr bwMode="auto">
          <a:xfrm>
            <a:off x="5257800" y="4572000"/>
            <a:ext cx="698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800" i="1"/>
              <a:t>x</a:t>
            </a:r>
            <a:r>
              <a:rPr lang="pl-PL" sz="2800"/>
              <a:t>(</a:t>
            </a:r>
            <a:r>
              <a:rPr lang="pl-PL" sz="2800" i="1"/>
              <a:t>t</a:t>
            </a:r>
            <a:r>
              <a:rPr lang="pl-PL" sz="2800"/>
              <a:t>)</a:t>
            </a:r>
          </a:p>
        </p:txBody>
      </p:sp>
      <p:sp>
        <p:nvSpPr>
          <p:cNvPr id="18445" name="Rectangle 1047"/>
          <p:cNvSpPr>
            <a:spLocks noChangeArrowheads="1"/>
          </p:cNvSpPr>
          <p:nvPr/>
        </p:nvSpPr>
        <p:spPr bwMode="auto">
          <a:xfrm>
            <a:off x="2971800" y="5943600"/>
            <a:ext cx="677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800" i="1"/>
              <a:t>c</a:t>
            </a:r>
            <a:r>
              <a:rPr lang="pl-PL" sz="2800"/>
              <a:t>(</a:t>
            </a:r>
            <a:r>
              <a:rPr lang="pl-PL" sz="2800" i="1"/>
              <a:t>t</a:t>
            </a:r>
            <a:r>
              <a:rPr lang="pl-PL" sz="2800"/>
              <a:t>)</a:t>
            </a:r>
          </a:p>
        </p:txBody>
      </p:sp>
      <p:sp>
        <p:nvSpPr>
          <p:cNvPr id="18446" name="Text Box 1048"/>
          <p:cNvSpPr txBox="1">
            <a:spLocks noChangeArrowheads="1"/>
          </p:cNvSpPr>
          <p:nvPr/>
        </p:nvSpPr>
        <p:spPr bwMode="auto">
          <a:xfrm>
            <a:off x="1295400" y="3810000"/>
            <a:ext cx="65918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>
                <a:solidFill>
                  <a:srgbClr val="CC0066"/>
                </a:solidFill>
              </a:rPr>
              <a:t>Demodulacja polega na ODZYSKANIU sygnału</a:t>
            </a:r>
            <a:br>
              <a:rPr lang="pl-PL" dirty="0" smtClean="0">
                <a:solidFill>
                  <a:srgbClr val="CC0066"/>
                </a:solidFill>
              </a:rPr>
            </a:br>
            <a:r>
              <a:rPr lang="pl-PL" dirty="0" smtClean="0">
                <a:solidFill>
                  <a:srgbClr val="CC0066"/>
                </a:solidFill>
              </a:rPr>
              <a:t>informacyjnego z sygnału zmodulowanego.</a:t>
            </a:r>
            <a:endParaRPr lang="pl-PL" dirty="0">
              <a:solidFill>
                <a:srgbClr val="CC0066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43000" y="379413"/>
            <a:ext cx="5213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Definicja detekcji</a:t>
            </a:r>
            <a:endParaRPr kumimoji="1" lang="pl-PL" sz="4000" dirty="0">
              <a:solidFill>
                <a:srgbClr val="336600"/>
              </a:solidFill>
              <a:latin typeface="Verdana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3592513" y="3036888"/>
            <a:ext cx="2209800" cy="83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9461" name="Text Box 15"/>
          <p:cNvSpPr txBox="1">
            <a:spLocks noChangeArrowheads="1"/>
          </p:cNvSpPr>
          <p:nvPr/>
        </p:nvSpPr>
        <p:spPr bwMode="auto">
          <a:xfrm>
            <a:off x="3707904" y="3212976"/>
            <a:ext cx="1861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/>
              <a:t>DETEKCJA</a:t>
            </a:r>
            <a:endParaRPr lang="pl-PL" dirty="0"/>
          </a:p>
        </p:txBody>
      </p:sp>
      <p:sp>
        <p:nvSpPr>
          <p:cNvPr id="19462" name="Line 16"/>
          <p:cNvSpPr>
            <a:spLocks noChangeShapeType="1"/>
          </p:cNvSpPr>
          <p:nvPr/>
        </p:nvSpPr>
        <p:spPr bwMode="auto">
          <a:xfrm>
            <a:off x="2209800" y="3455988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9463" name="Line 17"/>
          <p:cNvSpPr>
            <a:spLocks noChangeShapeType="1"/>
          </p:cNvSpPr>
          <p:nvPr/>
        </p:nvSpPr>
        <p:spPr bwMode="auto">
          <a:xfrm rot="-5400000">
            <a:off x="4229100" y="429418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9464" name="Line 18"/>
          <p:cNvSpPr>
            <a:spLocks noChangeShapeType="1"/>
          </p:cNvSpPr>
          <p:nvPr/>
        </p:nvSpPr>
        <p:spPr bwMode="auto">
          <a:xfrm>
            <a:off x="5791200" y="3352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9465" name="Rectangle 19"/>
          <p:cNvSpPr>
            <a:spLocks noChangeArrowheads="1"/>
          </p:cNvSpPr>
          <p:nvPr/>
        </p:nvSpPr>
        <p:spPr bwMode="auto">
          <a:xfrm>
            <a:off x="1219200" y="2514600"/>
            <a:ext cx="2994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800" i="1" dirty="0">
                <a:cs typeface="Times New Roman" pitchFamily="18" charset="0"/>
              </a:rPr>
              <a:t>y</a:t>
            </a:r>
            <a:r>
              <a:rPr lang="pl-PL" sz="2800" dirty="0" smtClean="0"/>
              <a:t>(</a:t>
            </a:r>
            <a:r>
              <a:rPr lang="pl-PL" sz="2800" i="1" dirty="0" smtClean="0"/>
              <a:t>t</a:t>
            </a:r>
            <a:r>
              <a:rPr lang="pl-PL" sz="2800" dirty="0"/>
              <a:t>) + </a:t>
            </a:r>
            <a:r>
              <a:rPr lang="pl-PL" sz="2800" dirty="0" smtClean="0">
                <a:solidFill>
                  <a:srgbClr val="FF0000"/>
                </a:solidFill>
              </a:rPr>
              <a:t>szum ANGN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19466" name="Rectangle 20"/>
          <p:cNvSpPr>
            <a:spLocks noChangeArrowheads="1"/>
          </p:cNvSpPr>
          <p:nvPr/>
        </p:nvSpPr>
        <p:spPr bwMode="auto">
          <a:xfrm>
            <a:off x="6172200" y="2833688"/>
            <a:ext cx="1887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800" i="1" dirty="0"/>
              <a:t>x</a:t>
            </a:r>
            <a:r>
              <a:rPr lang="pl-PL" sz="2800" dirty="0"/>
              <a:t>(</a:t>
            </a:r>
            <a:r>
              <a:rPr lang="pl-PL" sz="2800" i="1" dirty="0"/>
              <a:t>t</a:t>
            </a:r>
            <a:r>
              <a:rPr lang="pl-PL" sz="2800" dirty="0"/>
              <a:t>) + </a:t>
            </a:r>
            <a:r>
              <a:rPr lang="pl-PL" sz="2800" dirty="0" smtClean="0">
                <a:solidFill>
                  <a:srgbClr val="FF0000"/>
                </a:solidFill>
              </a:rPr>
              <a:t>szum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19467" name="Rectangle 21"/>
          <p:cNvSpPr>
            <a:spLocks noChangeArrowheads="1"/>
          </p:cNvSpPr>
          <p:nvPr/>
        </p:nvSpPr>
        <p:spPr bwMode="auto">
          <a:xfrm>
            <a:off x="3886200" y="4205288"/>
            <a:ext cx="677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800" i="1"/>
              <a:t>c</a:t>
            </a:r>
            <a:r>
              <a:rPr lang="pl-PL" sz="2800"/>
              <a:t>(</a:t>
            </a:r>
            <a:r>
              <a:rPr lang="pl-PL" sz="2800" i="1"/>
              <a:t>t</a:t>
            </a:r>
            <a:r>
              <a:rPr lang="pl-PL" sz="2800"/>
              <a:t>)</a:t>
            </a:r>
          </a:p>
        </p:txBody>
      </p:sp>
      <p:sp>
        <p:nvSpPr>
          <p:cNvPr id="19469" name="Line 23"/>
          <p:cNvSpPr>
            <a:spLocks noChangeShapeType="1"/>
          </p:cNvSpPr>
          <p:nvPr/>
        </p:nvSpPr>
        <p:spPr bwMode="auto">
          <a:xfrm>
            <a:off x="2209800" y="3657600"/>
            <a:ext cx="1371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9470" name="Line 24"/>
          <p:cNvSpPr>
            <a:spLocks noChangeShapeType="1"/>
          </p:cNvSpPr>
          <p:nvPr/>
        </p:nvSpPr>
        <p:spPr bwMode="auto">
          <a:xfrm>
            <a:off x="2209800" y="3276600"/>
            <a:ext cx="1371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9471" name="Line 25"/>
          <p:cNvSpPr>
            <a:spLocks noChangeShapeType="1"/>
          </p:cNvSpPr>
          <p:nvPr/>
        </p:nvSpPr>
        <p:spPr bwMode="auto">
          <a:xfrm>
            <a:off x="5791200" y="35814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 Box 1048"/>
          <p:cNvSpPr txBox="1">
            <a:spLocks noChangeArrowheads="1"/>
          </p:cNvSpPr>
          <p:nvPr/>
        </p:nvSpPr>
        <p:spPr bwMode="auto">
          <a:xfrm>
            <a:off x="1259632" y="1196752"/>
            <a:ext cx="7616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/>
              <a:t>Detekcja polega na ODZYSKANIU sygnału</a:t>
            </a:r>
            <a:br>
              <a:rPr lang="pl-PL" dirty="0" smtClean="0"/>
            </a:br>
            <a:r>
              <a:rPr lang="pl-PL" dirty="0" smtClean="0"/>
              <a:t>informacyjnego z sygnału zmodulowanego </a:t>
            </a:r>
            <a:r>
              <a:rPr lang="pl-PL" dirty="0" smtClean="0">
                <a:solidFill>
                  <a:srgbClr val="FF3300"/>
                </a:solidFill>
              </a:rPr>
              <a:t>w warunkach</a:t>
            </a:r>
            <a:br>
              <a:rPr lang="pl-PL" dirty="0" smtClean="0">
                <a:solidFill>
                  <a:srgbClr val="FF3300"/>
                </a:solidFill>
              </a:rPr>
            </a:br>
            <a:r>
              <a:rPr lang="pl-PL" dirty="0" smtClean="0">
                <a:solidFill>
                  <a:srgbClr val="FF3300"/>
                </a:solidFill>
              </a:rPr>
              <a:t>zaszumienia </a:t>
            </a:r>
            <a:r>
              <a:rPr lang="pl-PL" dirty="0" smtClean="0"/>
              <a:t>(demodulacja sygnału zaszumionego).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662178" y="5126980"/>
            <a:ext cx="636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ANGN – </a:t>
            </a:r>
            <a:r>
              <a:rPr lang="pl-PL" dirty="0" err="1" smtClean="0">
                <a:solidFill>
                  <a:srgbClr val="FF0000"/>
                </a:solidFill>
              </a:rPr>
              <a:t>Additive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Narrowband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Gaussian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Noise</a:t>
            </a:r>
            <a:endParaRPr lang="pl-PL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692647" y="332656"/>
            <a:ext cx="6662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Klasyfikacja modulacji</a:t>
            </a:r>
            <a:endParaRPr kumimoji="1" lang="pl-PL" sz="4000" dirty="0">
              <a:solidFill>
                <a:srgbClr val="336600"/>
              </a:solidFill>
              <a:latin typeface="Verdana" pitchFamily="34" charset="0"/>
            </a:endParaRPr>
          </a:p>
        </p:txBody>
      </p:sp>
      <p:grpSp>
        <p:nvGrpSpPr>
          <p:cNvPr id="22532" name="Group 38"/>
          <p:cNvGrpSpPr>
            <a:grpSpLocks/>
          </p:cNvGrpSpPr>
          <p:nvPr/>
        </p:nvGrpSpPr>
        <p:grpSpPr bwMode="auto">
          <a:xfrm>
            <a:off x="2133600" y="1219200"/>
            <a:ext cx="4953000" cy="1966913"/>
            <a:chOff x="1488" y="2896"/>
            <a:chExt cx="3120" cy="1239"/>
          </a:xfrm>
        </p:grpSpPr>
        <p:sp>
          <p:nvSpPr>
            <p:cNvPr id="22536" name="Rectangle 39"/>
            <p:cNvSpPr>
              <a:spLocks noChangeArrowheads="1"/>
            </p:cNvSpPr>
            <p:nvPr/>
          </p:nvSpPr>
          <p:spPr bwMode="auto">
            <a:xfrm>
              <a:off x="2359" y="3072"/>
              <a:ext cx="1392" cy="5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537" name="Text Box 40"/>
            <p:cNvSpPr txBox="1">
              <a:spLocks noChangeArrowheads="1"/>
            </p:cNvSpPr>
            <p:nvPr/>
          </p:nvSpPr>
          <p:spPr bwMode="auto">
            <a:xfrm>
              <a:off x="2352" y="3192"/>
              <a:ext cx="14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/>
                <a:t>MODULATOR</a:t>
              </a:r>
            </a:p>
          </p:txBody>
        </p:sp>
        <p:sp>
          <p:nvSpPr>
            <p:cNvPr id="22538" name="Line 41"/>
            <p:cNvSpPr>
              <a:spLocks noChangeShapeType="1"/>
            </p:cNvSpPr>
            <p:nvPr/>
          </p:nvSpPr>
          <p:spPr bwMode="auto">
            <a:xfrm>
              <a:off x="1488" y="333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39" name="Line 42"/>
            <p:cNvSpPr>
              <a:spLocks noChangeShapeType="1"/>
            </p:cNvSpPr>
            <p:nvPr/>
          </p:nvSpPr>
          <p:spPr bwMode="auto">
            <a:xfrm rot="-5400000">
              <a:off x="2760" y="386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0" name="Line 43"/>
            <p:cNvSpPr>
              <a:spLocks noChangeShapeType="1"/>
            </p:cNvSpPr>
            <p:nvPr/>
          </p:nvSpPr>
          <p:spPr bwMode="auto">
            <a:xfrm>
              <a:off x="3744" y="333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1" name="Rectangle 44"/>
            <p:cNvSpPr>
              <a:spLocks noChangeArrowheads="1"/>
            </p:cNvSpPr>
            <p:nvPr/>
          </p:nvSpPr>
          <p:spPr bwMode="auto">
            <a:xfrm>
              <a:off x="3936" y="2896"/>
              <a:ext cx="4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800" i="1" dirty="0">
                  <a:cs typeface="Times New Roman" pitchFamily="18" charset="0"/>
                </a:rPr>
                <a:t>y</a:t>
              </a:r>
              <a:r>
                <a:rPr lang="pl-PL" sz="2800" dirty="0" smtClean="0"/>
                <a:t>(</a:t>
              </a:r>
              <a:r>
                <a:rPr lang="pl-PL" sz="2800" i="1" dirty="0" smtClean="0"/>
                <a:t>t</a:t>
              </a:r>
              <a:r>
                <a:rPr lang="pl-PL" sz="2800" dirty="0"/>
                <a:t>)</a:t>
              </a:r>
            </a:p>
          </p:txBody>
        </p:sp>
        <p:sp>
          <p:nvSpPr>
            <p:cNvPr id="22542" name="Rectangle 45"/>
            <p:cNvSpPr>
              <a:spLocks noChangeArrowheads="1"/>
            </p:cNvSpPr>
            <p:nvPr/>
          </p:nvSpPr>
          <p:spPr bwMode="auto">
            <a:xfrm>
              <a:off x="1536" y="2976"/>
              <a:ext cx="4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800" i="1"/>
                <a:t>x</a:t>
              </a:r>
              <a:r>
                <a:rPr lang="pl-PL" sz="2800"/>
                <a:t>(</a:t>
              </a:r>
              <a:r>
                <a:rPr lang="pl-PL" sz="2800" i="1"/>
                <a:t>t</a:t>
              </a:r>
              <a:r>
                <a:rPr lang="pl-PL" sz="2800"/>
                <a:t>)</a:t>
              </a:r>
            </a:p>
          </p:txBody>
        </p:sp>
        <p:sp>
          <p:nvSpPr>
            <p:cNvPr id="22543" name="Rectangle 46"/>
            <p:cNvSpPr>
              <a:spLocks noChangeArrowheads="1"/>
            </p:cNvSpPr>
            <p:nvPr/>
          </p:nvSpPr>
          <p:spPr bwMode="auto">
            <a:xfrm>
              <a:off x="2544" y="3808"/>
              <a:ext cx="4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800" i="1"/>
                <a:t>c</a:t>
              </a:r>
              <a:r>
                <a:rPr lang="pl-PL" sz="2800"/>
                <a:t>(</a:t>
              </a:r>
              <a:r>
                <a:rPr lang="pl-PL" sz="2800" i="1"/>
                <a:t>t</a:t>
              </a:r>
              <a:r>
                <a:rPr lang="pl-PL" sz="2800"/>
                <a:t>)</a:t>
              </a:r>
            </a:p>
          </p:txBody>
        </p:sp>
      </p:grpSp>
      <p:sp>
        <p:nvSpPr>
          <p:cNvPr id="22533" name="Text Box 47"/>
          <p:cNvSpPr txBox="1">
            <a:spLocks noChangeArrowheads="1"/>
          </p:cNvSpPr>
          <p:nvPr/>
        </p:nvSpPr>
        <p:spPr bwMode="auto">
          <a:xfrm>
            <a:off x="755576" y="2276872"/>
            <a:ext cx="3207161" cy="46166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669900"/>
                </a:solidFill>
              </a:rPr>
              <a:t>Dyskretny - analogowy</a:t>
            </a:r>
            <a:endParaRPr lang="pl-PL" dirty="0">
              <a:solidFill>
                <a:srgbClr val="669900"/>
              </a:solidFill>
            </a:endParaRPr>
          </a:p>
        </p:txBody>
      </p:sp>
      <p:sp>
        <p:nvSpPr>
          <p:cNvPr id="22535" name="Text Box 49"/>
          <p:cNvSpPr txBox="1">
            <a:spLocks noChangeArrowheads="1"/>
          </p:cNvSpPr>
          <p:nvPr/>
        </p:nvSpPr>
        <p:spPr bwMode="auto">
          <a:xfrm>
            <a:off x="1143000" y="3810000"/>
            <a:ext cx="3586879" cy="2308324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pl-PL" dirty="0"/>
              <a:t> </a:t>
            </a:r>
            <a:r>
              <a:rPr lang="pl-PL" dirty="0" smtClean="0"/>
              <a:t>Analogowy sygnał nośny</a:t>
            </a:r>
            <a:br>
              <a:rPr lang="pl-PL" dirty="0" smtClean="0"/>
            </a:br>
            <a:r>
              <a:rPr lang="pl-PL" dirty="0" smtClean="0"/>
              <a:t>  sygnał harmoniczny </a:t>
            </a:r>
            <a:r>
              <a:rPr lang="pl-PL" dirty="0"/>
              <a:t>(A</a:t>
            </a:r>
            <a:r>
              <a:rPr lang="pl-PL" dirty="0" smtClean="0"/>
              <a:t>)</a:t>
            </a: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>
              <a:buFontTx/>
              <a:buChar char="•"/>
            </a:pPr>
            <a:r>
              <a:rPr lang="pl-PL" dirty="0"/>
              <a:t> </a:t>
            </a:r>
            <a:r>
              <a:rPr lang="pl-PL" dirty="0" smtClean="0"/>
              <a:t>Dyskretny sygnał nośny</a:t>
            </a:r>
            <a:br>
              <a:rPr lang="pl-PL" dirty="0" smtClean="0"/>
            </a:br>
            <a:r>
              <a:rPr lang="pl-PL" dirty="0" smtClean="0"/>
              <a:t>  ciąg impulsów </a:t>
            </a:r>
            <a:r>
              <a:rPr lang="pl-PL" dirty="0"/>
              <a:t>(D)</a:t>
            </a:r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>
            <a:off x="4716016" y="2852936"/>
            <a:ext cx="3207161" cy="46166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669900"/>
                </a:solidFill>
              </a:rPr>
              <a:t>Dyskretny - analogowy</a:t>
            </a:r>
            <a:endParaRPr lang="pl-PL" dirty="0">
              <a:solidFill>
                <a:srgbClr val="669900"/>
              </a:solidFill>
            </a:endParaRPr>
          </a:p>
        </p:txBody>
      </p:sp>
      <p:grpSp>
        <p:nvGrpSpPr>
          <p:cNvPr id="61" name="Grupa 60"/>
          <p:cNvGrpSpPr/>
          <p:nvPr/>
        </p:nvGrpSpPr>
        <p:grpSpPr>
          <a:xfrm>
            <a:off x="5545066" y="5100265"/>
            <a:ext cx="2304256" cy="936104"/>
            <a:chOff x="5508104" y="5085184"/>
            <a:chExt cx="2304256" cy="936104"/>
          </a:xfrm>
        </p:grpSpPr>
        <p:sp>
          <p:nvSpPr>
            <p:cNvPr id="49" name="Prostokąt 48"/>
            <p:cNvSpPr/>
            <p:nvPr/>
          </p:nvSpPr>
          <p:spPr bwMode="auto">
            <a:xfrm>
              <a:off x="5915988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Prostokąt 50"/>
            <p:cNvSpPr/>
            <p:nvPr/>
          </p:nvSpPr>
          <p:spPr bwMode="auto">
            <a:xfrm>
              <a:off x="6193349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Prostokąt 51"/>
            <p:cNvSpPr/>
            <p:nvPr/>
          </p:nvSpPr>
          <p:spPr bwMode="auto">
            <a:xfrm>
              <a:off x="6470710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Prostokąt 52"/>
            <p:cNvSpPr/>
            <p:nvPr/>
          </p:nvSpPr>
          <p:spPr bwMode="auto">
            <a:xfrm>
              <a:off x="6748071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Prostokąt 53"/>
            <p:cNvSpPr/>
            <p:nvPr/>
          </p:nvSpPr>
          <p:spPr bwMode="auto">
            <a:xfrm>
              <a:off x="7025432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Prostokąt 54"/>
            <p:cNvSpPr/>
            <p:nvPr/>
          </p:nvSpPr>
          <p:spPr bwMode="auto">
            <a:xfrm>
              <a:off x="7302793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7" name="Łącznik prosty 56"/>
            <p:cNvCxnSpPr/>
            <p:nvPr/>
          </p:nvCxnSpPr>
          <p:spPr bwMode="auto">
            <a:xfrm>
              <a:off x="5508104" y="6021288"/>
              <a:ext cx="2304256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60" name="Grupa 59"/>
          <p:cNvGrpSpPr/>
          <p:nvPr/>
        </p:nvGrpSpPr>
        <p:grpSpPr>
          <a:xfrm>
            <a:off x="5508104" y="3645024"/>
            <a:ext cx="2304256" cy="1079500"/>
            <a:chOff x="5508104" y="3645024"/>
            <a:chExt cx="2304256" cy="1079500"/>
          </a:xfrm>
        </p:grpSpPr>
        <p:grpSp>
          <p:nvGrpSpPr>
            <p:cNvPr id="45" name="Grupa 44"/>
            <p:cNvGrpSpPr/>
            <p:nvPr/>
          </p:nvGrpSpPr>
          <p:grpSpPr>
            <a:xfrm>
              <a:off x="5724128" y="3645024"/>
              <a:ext cx="1728192" cy="1079500"/>
              <a:chOff x="5724128" y="3645024"/>
              <a:chExt cx="1728192" cy="1079500"/>
            </a:xfrm>
          </p:grpSpPr>
          <p:grpSp>
            <p:nvGrpSpPr>
              <p:cNvPr id="23" name="Grupa 22"/>
              <p:cNvGrpSpPr/>
              <p:nvPr/>
            </p:nvGrpSpPr>
            <p:grpSpPr>
              <a:xfrm>
                <a:off x="5724128" y="3645024"/>
                <a:ext cx="432048" cy="1079500"/>
                <a:chOff x="2819400" y="2514600"/>
                <a:chExt cx="4113213" cy="1079500"/>
              </a:xfrm>
            </p:grpSpPr>
            <p:sp>
              <p:nvSpPr>
                <p:cNvPr id="17" name="Freeform 29"/>
                <p:cNvSpPr>
                  <a:spLocks/>
                </p:cNvSpPr>
                <p:nvPr/>
              </p:nvSpPr>
              <p:spPr bwMode="auto">
                <a:xfrm>
                  <a:off x="2819400" y="2514600"/>
                  <a:ext cx="657225" cy="774700"/>
                </a:xfrm>
                <a:custGeom>
                  <a:avLst/>
                  <a:gdLst>
                    <a:gd name="T0" fmla="*/ 9 w 570"/>
                    <a:gd name="T1" fmla="*/ 0 h 672"/>
                    <a:gd name="T2" fmla="*/ 22 w 570"/>
                    <a:gd name="T3" fmla="*/ 0 h 672"/>
                    <a:gd name="T4" fmla="*/ 35 w 570"/>
                    <a:gd name="T5" fmla="*/ 4 h 672"/>
                    <a:gd name="T6" fmla="*/ 48 w 570"/>
                    <a:gd name="T7" fmla="*/ 9 h 672"/>
                    <a:gd name="T8" fmla="*/ 61 w 570"/>
                    <a:gd name="T9" fmla="*/ 13 h 672"/>
                    <a:gd name="T10" fmla="*/ 74 w 570"/>
                    <a:gd name="T11" fmla="*/ 22 h 672"/>
                    <a:gd name="T12" fmla="*/ 87 w 570"/>
                    <a:gd name="T13" fmla="*/ 31 h 672"/>
                    <a:gd name="T14" fmla="*/ 100 w 570"/>
                    <a:gd name="T15" fmla="*/ 39 h 672"/>
                    <a:gd name="T16" fmla="*/ 113 w 570"/>
                    <a:gd name="T17" fmla="*/ 52 h 672"/>
                    <a:gd name="T18" fmla="*/ 126 w 570"/>
                    <a:gd name="T19" fmla="*/ 61 h 672"/>
                    <a:gd name="T20" fmla="*/ 139 w 570"/>
                    <a:gd name="T21" fmla="*/ 78 h 672"/>
                    <a:gd name="T22" fmla="*/ 153 w 570"/>
                    <a:gd name="T23" fmla="*/ 91 h 672"/>
                    <a:gd name="T24" fmla="*/ 166 w 570"/>
                    <a:gd name="T25" fmla="*/ 105 h 672"/>
                    <a:gd name="T26" fmla="*/ 174 w 570"/>
                    <a:gd name="T27" fmla="*/ 113 h 672"/>
                    <a:gd name="T28" fmla="*/ 183 w 570"/>
                    <a:gd name="T29" fmla="*/ 126 h 672"/>
                    <a:gd name="T30" fmla="*/ 192 w 570"/>
                    <a:gd name="T31" fmla="*/ 139 h 672"/>
                    <a:gd name="T32" fmla="*/ 205 w 570"/>
                    <a:gd name="T33" fmla="*/ 152 h 672"/>
                    <a:gd name="T34" fmla="*/ 209 w 570"/>
                    <a:gd name="T35" fmla="*/ 166 h 672"/>
                    <a:gd name="T36" fmla="*/ 218 w 570"/>
                    <a:gd name="T37" fmla="*/ 174 h 672"/>
                    <a:gd name="T38" fmla="*/ 227 w 570"/>
                    <a:gd name="T39" fmla="*/ 187 h 672"/>
                    <a:gd name="T40" fmla="*/ 240 w 570"/>
                    <a:gd name="T41" fmla="*/ 205 h 672"/>
                    <a:gd name="T42" fmla="*/ 248 w 570"/>
                    <a:gd name="T43" fmla="*/ 218 h 672"/>
                    <a:gd name="T44" fmla="*/ 253 w 570"/>
                    <a:gd name="T45" fmla="*/ 231 h 672"/>
                    <a:gd name="T46" fmla="*/ 261 w 570"/>
                    <a:gd name="T47" fmla="*/ 244 h 672"/>
                    <a:gd name="T48" fmla="*/ 275 w 570"/>
                    <a:gd name="T49" fmla="*/ 257 h 672"/>
                    <a:gd name="T50" fmla="*/ 279 w 570"/>
                    <a:gd name="T51" fmla="*/ 270 h 672"/>
                    <a:gd name="T52" fmla="*/ 288 w 570"/>
                    <a:gd name="T53" fmla="*/ 283 h 672"/>
                    <a:gd name="T54" fmla="*/ 296 w 570"/>
                    <a:gd name="T55" fmla="*/ 296 h 672"/>
                    <a:gd name="T56" fmla="*/ 305 w 570"/>
                    <a:gd name="T57" fmla="*/ 309 h 672"/>
                    <a:gd name="T58" fmla="*/ 314 w 570"/>
                    <a:gd name="T59" fmla="*/ 322 h 672"/>
                    <a:gd name="T60" fmla="*/ 318 w 570"/>
                    <a:gd name="T61" fmla="*/ 335 h 672"/>
                    <a:gd name="T62" fmla="*/ 327 w 570"/>
                    <a:gd name="T63" fmla="*/ 349 h 672"/>
                    <a:gd name="T64" fmla="*/ 336 w 570"/>
                    <a:gd name="T65" fmla="*/ 362 h 672"/>
                    <a:gd name="T66" fmla="*/ 344 w 570"/>
                    <a:gd name="T67" fmla="*/ 375 h 672"/>
                    <a:gd name="T68" fmla="*/ 353 w 570"/>
                    <a:gd name="T69" fmla="*/ 388 h 672"/>
                    <a:gd name="T70" fmla="*/ 357 w 570"/>
                    <a:gd name="T71" fmla="*/ 401 h 672"/>
                    <a:gd name="T72" fmla="*/ 366 w 570"/>
                    <a:gd name="T73" fmla="*/ 414 h 672"/>
                    <a:gd name="T74" fmla="*/ 375 w 570"/>
                    <a:gd name="T75" fmla="*/ 427 h 672"/>
                    <a:gd name="T76" fmla="*/ 383 w 570"/>
                    <a:gd name="T77" fmla="*/ 440 h 672"/>
                    <a:gd name="T78" fmla="*/ 392 w 570"/>
                    <a:gd name="T79" fmla="*/ 453 h 672"/>
                    <a:gd name="T80" fmla="*/ 401 w 570"/>
                    <a:gd name="T81" fmla="*/ 466 h 672"/>
                    <a:gd name="T82" fmla="*/ 410 w 570"/>
                    <a:gd name="T83" fmla="*/ 479 h 6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672"/>
                    <a:gd name="T128" fmla="*/ 570 w 570"/>
                    <a:gd name="T129" fmla="*/ 672 h 6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67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6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8" y="144"/>
                      </a:lnTo>
                      <a:lnTo>
                        <a:pt x="240" y="156"/>
                      </a:lnTo>
                      <a:lnTo>
                        <a:pt x="234" y="156"/>
                      </a:lnTo>
                      <a:lnTo>
                        <a:pt x="240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8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6" y="204"/>
                      </a:lnTo>
                      <a:lnTo>
                        <a:pt x="282" y="210"/>
                      </a:lnTo>
                      <a:lnTo>
                        <a:pt x="282" y="216"/>
                      </a:lnTo>
                      <a:lnTo>
                        <a:pt x="294" y="228"/>
                      </a:lnTo>
                      <a:lnTo>
                        <a:pt x="288" y="228"/>
                      </a:lnTo>
                      <a:lnTo>
                        <a:pt x="294" y="228"/>
                      </a:lnTo>
                      <a:lnTo>
                        <a:pt x="300" y="234"/>
                      </a:lnTo>
                      <a:lnTo>
                        <a:pt x="300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24" y="270"/>
                      </a:lnTo>
                      <a:lnTo>
                        <a:pt x="324" y="276"/>
                      </a:lnTo>
                      <a:lnTo>
                        <a:pt x="330" y="282"/>
                      </a:lnTo>
                      <a:lnTo>
                        <a:pt x="330" y="288"/>
                      </a:lnTo>
                      <a:lnTo>
                        <a:pt x="336" y="294"/>
                      </a:lnTo>
                      <a:lnTo>
                        <a:pt x="342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72" y="348"/>
                      </a:lnTo>
                      <a:lnTo>
                        <a:pt x="378" y="354"/>
                      </a:lnTo>
                      <a:lnTo>
                        <a:pt x="378" y="360"/>
                      </a:lnTo>
                      <a:lnTo>
                        <a:pt x="384" y="366"/>
                      </a:lnTo>
                      <a:lnTo>
                        <a:pt x="384" y="372"/>
                      </a:lnTo>
                      <a:lnTo>
                        <a:pt x="390" y="378"/>
                      </a:lnTo>
                      <a:lnTo>
                        <a:pt x="396" y="384"/>
                      </a:lnTo>
                      <a:lnTo>
                        <a:pt x="396" y="390"/>
                      </a:lnTo>
                      <a:lnTo>
                        <a:pt x="402" y="396"/>
                      </a:lnTo>
                      <a:lnTo>
                        <a:pt x="402" y="402"/>
                      </a:lnTo>
                      <a:lnTo>
                        <a:pt x="408" y="408"/>
                      </a:lnTo>
                      <a:lnTo>
                        <a:pt x="414" y="414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0" y="432"/>
                      </a:lnTo>
                      <a:lnTo>
                        <a:pt x="426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50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8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6" y="534"/>
                      </a:lnTo>
                      <a:lnTo>
                        <a:pt x="486" y="540"/>
                      </a:lnTo>
                      <a:lnTo>
                        <a:pt x="492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10" y="576"/>
                      </a:lnTo>
                      <a:lnTo>
                        <a:pt x="516" y="582"/>
                      </a:lnTo>
                      <a:lnTo>
                        <a:pt x="516" y="588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28" y="606"/>
                      </a:lnTo>
                      <a:lnTo>
                        <a:pt x="534" y="612"/>
                      </a:lnTo>
                      <a:lnTo>
                        <a:pt x="534" y="618"/>
                      </a:lnTo>
                      <a:lnTo>
                        <a:pt x="540" y="624"/>
                      </a:lnTo>
                      <a:lnTo>
                        <a:pt x="546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64" y="660"/>
                      </a:lnTo>
                      <a:lnTo>
                        <a:pt x="570" y="666"/>
                      </a:lnTo>
                      <a:lnTo>
                        <a:pt x="570" y="672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" name="Freeform 30"/>
                <p:cNvSpPr>
                  <a:spLocks/>
                </p:cNvSpPr>
                <p:nvPr/>
              </p:nvSpPr>
              <p:spPr bwMode="auto">
                <a:xfrm>
                  <a:off x="3476625" y="3248025"/>
                  <a:ext cx="760413" cy="346075"/>
                </a:xfrm>
                <a:custGeom>
                  <a:avLst/>
                  <a:gdLst>
                    <a:gd name="T0" fmla="*/ 9 w 660"/>
                    <a:gd name="T1" fmla="*/ 35 h 300"/>
                    <a:gd name="T2" fmla="*/ 13 w 660"/>
                    <a:gd name="T3" fmla="*/ 48 h 300"/>
                    <a:gd name="T4" fmla="*/ 22 w 660"/>
                    <a:gd name="T5" fmla="*/ 57 h 300"/>
                    <a:gd name="T6" fmla="*/ 35 w 660"/>
                    <a:gd name="T7" fmla="*/ 70 h 300"/>
                    <a:gd name="T8" fmla="*/ 39 w 660"/>
                    <a:gd name="T9" fmla="*/ 83 h 300"/>
                    <a:gd name="T10" fmla="*/ 57 w 660"/>
                    <a:gd name="T11" fmla="*/ 100 h 300"/>
                    <a:gd name="T12" fmla="*/ 65 w 660"/>
                    <a:gd name="T13" fmla="*/ 113 h 300"/>
                    <a:gd name="T14" fmla="*/ 74 w 660"/>
                    <a:gd name="T15" fmla="*/ 122 h 300"/>
                    <a:gd name="T16" fmla="*/ 87 w 660"/>
                    <a:gd name="T17" fmla="*/ 140 h 300"/>
                    <a:gd name="T18" fmla="*/ 100 w 660"/>
                    <a:gd name="T19" fmla="*/ 153 h 300"/>
                    <a:gd name="T20" fmla="*/ 113 w 660"/>
                    <a:gd name="T21" fmla="*/ 166 h 300"/>
                    <a:gd name="T22" fmla="*/ 126 w 660"/>
                    <a:gd name="T23" fmla="*/ 174 h 300"/>
                    <a:gd name="T24" fmla="*/ 139 w 660"/>
                    <a:gd name="T25" fmla="*/ 183 h 300"/>
                    <a:gd name="T26" fmla="*/ 152 w 660"/>
                    <a:gd name="T27" fmla="*/ 192 h 300"/>
                    <a:gd name="T28" fmla="*/ 165 w 660"/>
                    <a:gd name="T29" fmla="*/ 201 h 300"/>
                    <a:gd name="T30" fmla="*/ 179 w 660"/>
                    <a:gd name="T31" fmla="*/ 209 h 300"/>
                    <a:gd name="T32" fmla="*/ 192 w 660"/>
                    <a:gd name="T33" fmla="*/ 214 h 300"/>
                    <a:gd name="T34" fmla="*/ 205 w 660"/>
                    <a:gd name="T35" fmla="*/ 218 h 300"/>
                    <a:gd name="T36" fmla="*/ 218 w 660"/>
                    <a:gd name="T37" fmla="*/ 218 h 300"/>
                    <a:gd name="T38" fmla="*/ 231 w 660"/>
                    <a:gd name="T39" fmla="*/ 218 h 300"/>
                    <a:gd name="T40" fmla="*/ 244 w 660"/>
                    <a:gd name="T41" fmla="*/ 218 h 300"/>
                    <a:gd name="T42" fmla="*/ 257 w 660"/>
                    <a:gd name="T43" fmla="*/ 218 h 300"/>
                    <a:gd name="T44" fmla="*/ 270 w 660"/>
                    <a:gd name="T45" fmla="*/ 214 h 300"/>
                    <a:gd name="T46" fmla="*/ 283 w 660"/>
                    <a:gd name="T47" fmla="*/ 209 h 300"/>
                    <a:gd name="T48" fmla="*/ 296 w 660"/>
                    <a:gd name="T49" fmla="*/ 201 h 300"/>
                    <a:gd name="T50" fmla="*/ 309 w 660"/>
                    <a:gd name="T51" fmla="*/ 196 h 300"/>
                    <a:gd name="T52" fmla="*/ 322 w 660"/>
                    <a:gd name="T53" fmla="*/ 187 h 300"/>
                    <a:gd name="T54" fmla="*/ 335 w 660"/>
                    <a:gd name="T55" fmla="*/ 174 h 300"/>
                    <a:gd name="T56" fmla="*/ 348 w 660"/>
                    <a:gd name="T57" fmla="*/ 166 h 300"/>
                    <a:gd name="T58" fmla="*/ 361 w 660"/>
                    <a:gd name="T59" fmla="*/ 153 h 300"/>
                    <a:gd name="T60" fmla="*/ 374 w 660"/>
                    <a:gd name="T61" fmla="*/ 140 h 300"/>
                    <a:gd name="T62" fmla="*/ 388 w 660"/>
                    <a:gd name="T63" fmla="*/ 126 h 300"/>
                    <a:gd name="T64" fmla="*/ 396 w 660"/>
                    <a:gd name="T65" fmla="*/ 118 h 300"/>
                    <a:gd name="T66" fmla="*/ 414 w 660"/>
                    <a:gd name="T67" fmla="*/ 96 h 300"/>
                    <a:gd name="T68" fmla="*/ 418 w 660"/>
                    <a:gd name="T69" fmla="*/ 92 h 300"/>
                    <a:gd name="T70" fmla="*/ 422 w 660"/>
                    <a:gd name="T71" fmla="*/ 78 h 300"/>
                    <a:gd name="T72" fmla="*/ 431 w 660"/>
                    <a:gd name="T73" fmla="*/ 70 h 300"/>
                    <a:gd name="T74" fmla="*/ 440 w 660"/>
                    <a:gd name="T75" fmla="*/ 61 h 300"/>
                    <a:gd name="T76" fmla="*/ 449 w 660"/>
                    <a:gd name="T77" fmla="*/ 48 h 300"/>
                    <a:gd name="T78" fmla="*/ 457 w 660"/>
                    <a:gd name="T79" fmla="*/ 35 h 300"/>
                    <a:gd name="T80" fmla="*/ 466 w 660"/>
                    <a:gd name="T81" fmla="*/ 22 h 300"/>
                    <a:gd name="T82" fmla="*/ 475 w 660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300"/>
                    <a:gd name="T128" fmla="*/ 660 w 660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300">
                      <a:moveTo>
                        <a:pt x="0" y="36"/>
                      </a:move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84"/>
                      </a:lnTo>
                      <a:lnTo>
                        <a:pt x="36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14"/>
                      </a:lnTo>
                      <a:lnTo>
                        <a:pt x="66" y="120"/>
                      </a:lnTo>
                      <a:lnTo>
                        <a:pt x="66" y="126"/>
                      </a:lnTo>
                      <a:lnTo>
                        <a:pt x="78" y="138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2" y="168"/>
                      </a:lnTo>
                      <a:lnTo>
                        <a:pt x="96" y="168"/>
                      </a:lnTo>
                      <a:lnTo>
                        <a:pt x="102" y="168"/>
                      </a:lnTo>
                      <a:lnTo>
                        <a:pt x="114" y="180"/>
                      </a:lnTo>
                      <a:lnTo>
                        <a:pt x="114" y="186"/>
                      </a:lnTo>
                      <a:lnTo>
                        <a:pt x="120" y="192"/>
                      </a:lnTo>
                      <a:lnTo>
                        <a:pt x="126" y="198"/>
                      </a:lnTo>
                      <a:lnTo>
                        <a:pt x="132" y="204"/>
                      </a:lnTo>
                      <a:lnTo>
                        <a:pt x="138" y="210"/>
                      </a:lnTo>
                      <a:lnTo>
                        <a:pt x="144" y="216"/>
                      </a:lnTo>
                      <a:lnTo>
                        <a:pt x="150" y="222"/>
                      </a:lnTo>
                      <a:lnTo>
                        <a:pt x="156" y="228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74" y="240"/>
                      </a:lnTo>
                      <a:lnTo>
                        <a:pt x="180" y="246"/>
                      </a:lnTo>
                      <a:lnTo>
                        <a:pt x="186" y="252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204" y="264"/>
                      </a:lnTo>
                      <a:lnTo>
                        <a:pt x="210" y="264"/>
                      </a:lnTo>
                      <a:lnTo>
                        <a:pt x="216" y="270"/>
                      </a:lnTo>
                      <a:lnTo>
                        <a:pt x="222" y="276"/>
                      </a:lnTo>
                      <a:lnTo>
                        <a:pt x="228" y="276"/>
                      </a:lnTo>
                      <a:lnTo>
                        <a:pt x="234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52" y="288"/>
                      </a:lnTo>
                      <a:lnTo>
                        <a:pt x="258" y="288"/>
                      </a:lnTo>
                      <a:lnTo>
                        <a:pt x="264" y="294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300"/>
                      </a:lnTo>
                      <a:lnTo>
                        <a:pt x="288" y="300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294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88"/>
                      </a:lnTo>
                      <a:lnTo>
                        <a:pt x="390" y="288"/>
                      </a:lnTo>
                      <a:lnTo>
                        <a:pt x="396" y="282"/>
                      </a:lnTo>
                      <a:lnTo>
                        <a:pt x="402" y="282"/>
                      </a:lnTo>
                      <a:lnTo>
                        <a:pt x="408" y="276"/>
                      </a:lnTo>
                      <a:lnTo>
                        <a:pt x="414" y="276"/>
                      </a:lnTo>
                      <a:lnTo>
                        <a:pt x="420" y="270"/>
                      </a:lnTo>
                      <a:lnTo>
                        <a:pt x="426" y="270"/>
                      </a:lnTo>
                      <a:lnTo>
                        <a:pt x="432" y="264"/>
                      </a:lnTo>
                      <a:lnTo>
                        <a:pt x="438" y="258"/>
                      </a:lnTo>
                      <a:lnTo>
                        <a:pt x="444" y="258"/>
                      </a:lnTo>
                      <a:lnTo>
                        <a:pt x="450" y="252"/>
                      </a:lnTo>
                      <a:lnTo>
                        <a:pt x="456" y="246"/>
                      </a:lnTo>
                      <a:lnTo>
                        <a:pt x="462" y="240"/>
                      </a:lnTo>
                      <a:lnTo>
                        <a:pt x="468" y="234"/>
                      </a:lnTo>
                      <a:lnTo>
                        <a:pt x="474" y="234"/>
                      </a:lnTo>
                      <a:lnTo>
                        <a:pt x="480" y="228"/>
                      </a:lnTo>
                      <a:lnTo>
                        <a:pt x="486" y="222"/>
                      </a:lnTo>
                      <a:lnTo>
                        <a:pt x="492" y="216"/>
                      </a:lnTo>
                      <a:lnTo>
                        <a:pt x="498" y="210"/>
                      </a:lnTo>
                      <a:lnTo>
                        <a:pt x="504" y="204"/>
                      </a:lnTo>
                      <a:lnTo>
                        <a:pt x="510" y="198"/>
                      </a:lnTo>
                      <a:lnTo>
                        <a:pt x="516" y="192"/>
                      </a:lnTo>
                      <a:lnTo>
                        <a:pt x="522" y="186"/>
                      </a:lnTo>
                      <a:lnTo>
                        <a:pt x="528" y="180"/>
                      </a:lnTo>
                      <a:lnTo>
                        <a:pt x="534" y="174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46" y="162"/>
                      </a:lnTo>
                      <a:lnTo>
                        <a:pt x="558" y="150"/>
                      </a:lnTo>
                      <a:lnTo>
                        <a:pt x="558" y="14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70" y="132"/>
                      </a:lnTo>
                      <a:lnTo>
                        <a:pt x="576" y="126"/>
                      </a:lnTo>
                      <a:lnTo>
                        <a:pt x="576" y="120"/>
                      </a:lnTo>
                      <a:lnTo>
                        <a:pt x="588" y="108"/>
                      </a:lnTo>
                      <a:lnTo>
                        <a:pt x="582" y="108"/>
                      </a:lnTo>
                      <a:lnTo>
                        <a:pt x="588" y="108"/>
                      </a:lnTo>
                      <a:lnTo>
                        <a:pt x="594" y="102"/>
                      </a:lnTo>
                      <a:lnTo>
                        <a:pt x="594" y="96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606" y="84"/>
                      </a:lnTo>
                      <a:lnTo>
                        <a:pt x="612" y="78"/>
                      </a:lnTo>
                      <a:lnTo>
                        <a:pt x="612" y="72"/>
                      </a:lnTo>
                      <a:lnTo>
                        <a:pt x="618" y="66"/>
                      </a:lnTo>
                      <a:lnTo>
                        <a:pt x="618" y="60"/>
                      </a:lnTo>
                      <a:lnTo>
                        <a:pt x="624" y="54"/>
                      </a:lnTo>
                      <a:lnTo>
                        <a:pt x="630" y="48"/>
                      </a:lnTo>
                      <a:lnTo>
                        <a:pt x="636" y="42"/>
                      </a:lnTo>
                      <a:lnTo>
                        <a:pt x="636" y="36"/>
                      </a:lnTo>
                      <a:lnTo>
                        <a:pt x="642" y="30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54" y="6"/>
                      </a:lnTo>
                      <a:lnTo>
                        <a:pt x="660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4237038" y="2514600"/>
                  <a:ext cx="642938" cy="733425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" name="Freeform 32"/>
                <p:cNvSpPr>
                  <a:spLocks/>
                </p:cNvSpPr>
                <p:nvPr/>
              </p:nvSpPr>
              <p:spPr bwMode="auto">
                <a:xfrm>
                  <a:off x="4879975" y="2514600"/>
                  <a:ext cx="642938" cy="760413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5522913" y="3248025"/>
                  <a:ext cx="774700" cy="346075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2" name="Freeform 34"/>
                <p:cNvSpPr>
                  <a:spLocks/>
                </p:cNvSpPr>
                <p:nvPr/>
              </p:nvSpPr>
              <p:spPr bwMode="auto">
                <a:xfrm>
                  <a:off x="6297613" y="2514600"/>
                  <a:ext cx="635000" cy="733425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4" name="Grupa 23"/>
              <p:cNvGrpSpPr/>
              <p:nvPr/>
            </p:nvGrpSpPr>
            <p:grpSpPr>
              <a:xfrm>
                <a:off x="6156176" y="3645024"/>
                <a:ext cx="432048" cy="1079500"/>
                <a:chOff x="2819400" y="2514600"/>
                <a:chExt cx="4113213" cy="1079500"/>
              </a:xfrm>
            </p:grpSpPr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2819400" y="2514600"/>
                  <a:ext cx="657225" cy="774700"/>
                </a:xfrm>
                <a:custGeom>
                  <a:avLst/>
                  <a:gdLst>
                    <a:gd name="T0" fmla="*/ 9 w 570"/>
                    <a:gd name="T1" fmla="*/ 0 h 672"/>
                    <a:gd name="T2" fmla="*/ 22 w 570"/>
                    <a:gd name="T3" fmla="*/ 0 h 672"/>
                    <a:gd name="T4" fmla="*/ 35 w 570"/>
                    <a:gd name="T5" fmla="*/ 4 h 672"/>
                    <a:gd name="T6" fmla="*/ 48 w 570"/>
                    <a:gd name="T7" fmla="*/ 9 h 672"/>
                    <a:gd name="T8" fmla="*/ 61 w 570"/>
                    <a:gd name="T9" fmla="*/ 13 h 672"/>
                    <a:gd name="T10" fmla="*/ 74 w 570"/>
                    <a:gd name="T11" fmla="*/ 22 h 672"/>
                    <a:gd name="T12" fmla="*/ 87 w 570"/>
                    <a:gd name="T13" fmla="*/ 31 h 672"/>
                    <a:gd name="T14" fmla="*/ 100 w 570"/>
                    <a:gd name="T15" fmla="*/ 39 h 672"/>
                    <a:gd name="T16" fmla="*/ 113 w 570"/>
                    <a:gd name="T17" fmla="*/ 52 h 672"/>
                    <a:gd name="T18" fmla="*/ 126 w 570"/>
                    <a:gd name="T19" fmla="*/ 61 h 672"/>
                    <a:gd name="T20" fmla="*/ 139 w 570"/>
                    <a:gd name="T21" fmla="*/ 78 h 672"/>
                    <a:gd name="T22" fmla="*/ 153 w 570"/>
                    <a:gd name="T23" fmla="*/ 91 h 672"/>
                    <a:gd name="T24" fmla="*/ 166 w 570"/>
                    <a:gd name="T25" fmla="*/ 105 h 672"/>
                    <a:gd name="T26" fmla="*/ 174 w 570"/>
                    <a:gd name="T27" fmla="*/ 113 h 672"/>
                    <a:gd name="T28" fmla="*/ 183 w 570"/>
                    <a:gd name="T29" fmla="*/ 126 h 672"/>
                    <a:gd name="T30" fmla="*/ 192 w 570"/>
                    <a:gd name="T31" fmla="*/ 139 h 672"/>
                    <a:gd name="T32" fmla="*/ 205 w 570"/>
                    <a:gd name="T33" fmla="*/ 152 h 672"/>
                    <a:gd name="T34" fmla="*/ 209 w 570"/>
                    <a:gd name="T35" fmla="*/ 166 h 672"/>
                    <a:gd name="T36" fmla="*/ 218 w 570"/>
                    <a:gd name="T37" fmla="*/ 174 h 672"/>
                    <a:gd name="T38" fmla="*/ 227 w 570"/>
                    <a:gd name="T39" fmla="*/ 187 h 672"/>
                    <a:gd name="T40" fmla="*/ 240 w 570"/>
                    <a:gd name="T41" fmla="*/ 205 h 672"/>
                    <a:gd name="T42" fmla="*/ 248 w 570"/>
                    <a:gd name="T43" fmla="*/ 218 h 672"/>
                    <a:gd name="T44" fmla="*/ 253 w 570"/>
                    <a:gd name="T45" fmla="*/ 231 h 672"/>
                    <a:gd name="T46" fmla="*/ 261 w 570"/>
                    <a:gd name="T47" fmla="*/ 244 h 672"/>
                    <a:gd name="T48" fmla="*/ 275 w 570"/>
                    <a:gd name="T49" fmla="*/ 257 h 672"/>
                    <a:gd name="T50" fmla="*/ 279 w 570"/>
                    <a:gd name="T51" fmla="*/ 270 h 672"/>
                    <a:gd name="T52" fmla="*/ 288 w 570"/>
                    <a:gd name="T53" fmla="*/ 283 h 672"/>
                    <a:gd name="T54" fmla="*/ 296 w 570"/>
                    <a:gd name="T55" fmla="*/ 296 h 672"/>
                    <a:gd name="T56" fmla="*/ 305 w 570"/>
                    <a:gd name="T57" fmla="*/ 309 h 672"/>
                    <a:gd name="T58" fmla="*/ 314 w 570"/>
                    <a:gd name="T59" fmla="*/ 322 h 672"/>
                    <a:gd name="T60" fmla="*/ 318 w 570"/>
                    <a:gd name="T61" fmla="*/ 335 h 672"/>
                    <a:gd name="T62" fmla="*/ 327 w 570"/>
                    <a:gd name="T63" fmla="*/ 349 h 672"/>
                    <a:gd name="T64" fmla="*/ 336 w 570"/>
                    <a:gd name="T65" fmla="*/ 362 h 672"/>
                    <a:gd name="T66" fmla="*/ 344 w 570"/>
                    <a:gd name="T67" fmla="*/ 375 h 672"/>
                    <a:gd name="T68" fmla="*/ 353 w 570"/>
                    <a:gd name="T69" fmla="*/ 388 h 672"/>
                    <a:gd name="T70" fmla="*/ 357 w 570"/>
                    <a:gd name="T71" fmla="*/ 401 h 672"/>
                    <a:gd name="T72" fmla="*/ 366 w 570"/>
                    <a:gd name="T73" fmla="*/ 414 h 672"/>
                    <a:gd name="T74" fmla="*/ 375 w 570"/>
                    <a:gd name="T75" fmla="*/ 427 h 672"/>
                    <a:gd name="T76" fmla="*/ 383 w 570"/>
                    <a:gd name="T77" fmla="*/ 440 h 672"/>
                    <a:gd name="T78" fmla="*/ 392 w 570"/>
                    <a:gd name="T79" fmla="*/ 453 h 672"/>
                    <a:gd name="T80" fmla="*/ 401 w 570"/>
                    <a:gd name="T81" fmla="*/ 466 h 672"/>
                    <a:gd name="T82" fmla="*/ 410 w 570"/>
                    <a:gd name="T83" fmla="*/ 479 h 6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672"/>
                    <a:gd name="T128" fmla="*/ 570 w 570"/>
                    <a:gd name="T129" fmla="*/ 672 h 6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67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6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8" y="144"/>
                      </a:lnTo>
                      <a:lnTo>
                        <a:pt x="240" y="156"/>
                      </a:lnTo>
                      <a:lnTo>
                        <a:pt x="234" y="156"/>
                      </a:lnTo>
                      <a:lnTo>
                        <a:pt x="240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8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6" y="204"/>
                      </a:lnTo>
                      <a:lnTo>
                        <a:pt x="282" y="210"/>
                      </a:lnTo>
                      <a:lnTo>
                        <a:pt x="282" y="216"/>
                      </a:lnTo>
                      <a:lnTo>
                        <a:pt x="294" y="228"/>
                      </a:lnTo>
                      <a:lnTo>
                        <a:pt x="288" y="228"/>
                      </a:lnTo>
                      <a:lnTo>
                        <a:pt x="294" y="228"/>
                      </a:lnTo>
                      <a:lnTo>
                        <a:pt x="300" y="234"/>
                      </a:lnTo>
                      <a:lnTo>
                        <a:pt x="300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24" y="270"/>
                      </a:lnTo>
                      <a:lnTo>
                        <a:pt x="324" y="276"/>
                      </a:lnTo>
                      <a:lnTo>
                        <a:pt x="330" y="282"/>
                      </a:lnTo>
                      <a:lnTo>
                        <a:pt x="330" y="288"/>
                      </a:lnTo>
                      <a:lnTo>
                        <a:pt x="336" y="294"/>
                      </a:lnTo>
                      <a:lnTo>
                        <a:pt x="342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72" y="348"/>
                      </a:lnTo>
                      <a:lnTo>
                        <a:pt x="378" y="354"/>
                      </a:lnTo>
                      <a:lnTo>
                        <a:pt x="378" y="360"/>
                      </a:lnTo>
                      <a:lnTo>
                        <a:pt x="384" y="366"/>
                      </a:lnTo>
                      <a:lnTo>
                        <a:pt x="384" y="372"/>
                      </a:lnTo>
                      <a:lnTo>
                        <a:pt x="390" y="378"/>
                      </a:lnTo>
                      <a:lnTo>
                        <a:pt x="396" y="384"/>
                      </a:lnTo>
                      <a:lnTo>
                        <a:pt x="396" y="390"/>
                      </a:lnTo>
                      <a:lnTo>
                        <a:pt x="402" y="396"/>
                      </a:lnTo>
                      <a:lnTo>
                        <a:pt x="402" y="402"/>
                      </a:lnTo>
                      <a:lnTo>
                        <a:pt x="408" y="408"/>
                      </a:lnTo>
                      <a:lnTo>
                        <a:pt x="414" y="414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0" y="432"/>
                      </a:lnTo>
                      <a:lnTo>
                        <a:pt x="426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50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8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6" y="534"/>
                      </a:lnTo>
                      <a:lnTo>
                        <a:pt x="486" y="540"/>
                      </a:lnTo>
                      <a:lnTo>
                        <a:pt x="492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10" y="576"/>
                      </a:lnTo>
                      <a:lnTo>
                        <a:pt x="516" y="582"/>
                      </a:lnTo>
                      <a:lnTo>
                        <a:pt x="516" y="588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28" y="606"/>
                      </a:lnTo>
                      <a:lnTo>
                        <a:pt x="534" y="612"/>
                      </a:lnTo>
                      <a:lnTo>
                        <a:pt x="534" y="618"/>
                      </a:lnTo>
                      <a:lnTo>
                        <a:pt x="540" y="624"/>
                      </a:lnTo>
                      <a:lnTo>
                        <a:pt x="546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64" y="660"/>
                      </a:lnTo>
                      <a:lnTo>
                        <a:pt x="570" y="666"/>
                      </a:lnTo>
                      <a:lnTo>
                        <a:pt x="570" y="672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3476625" y="3248025"/>
                  <a:ext cx="760413" cy="346075"/>
                </a:xfrm>
                <a:custGeom>
                  <a:avLst/>
                  <a:gdLst>
                    <a:gd name="T0" fmla="*/ 9 w 660"/>
                    <a:gd name="T1" fmla="*/ 35 h 300"/>
                    <a:gd name="T2" fmla="*/ 13 w 660"/>
                    <a:gd name="T3" fmla="*/ 48 h 300"/>
                    <a:gd name="T4" fmla="*/ 22 w 660"/>
                    <a:gd name="T5" fmla="*/ 57 h 300"/>
                    <a:gd name="T6" fmla="*/ 35 w 660"/>
                    <a:gd name="T7" fmla="*/ 70 h 300"/>
                    <a:gd name="T8" fmla="*/ 39 w 660"/>
                    <a:gd name="T9" fmla="*/ 83 h 300"/>
                    <a:gd name="T10" fmla="*/ 57 w 660"/>
                    <a:gd name="T11" fmla="*/ 100 h 300"/>
                    <a:gd name="T12" fmla="*/ 65 w 660"/>
                    <a:gd name="T13" fmla="*/ 113 h 300"/>
                    <a:gd name="T14" fmla="*/ 74 w 660"/>
                    <a:gd name="T15" fmla="*/ 122 h 300"/>
                    <a:gd name="T16" fmla="*/ 87 w 660"/>
                    <a:gd name="T17" fmla="*/ 140 h 300"/>
                    <a:gd name="T18" fmla="*/ 100 w 660"/>
                    <a:gd name="T19" fmla="*/ 153 h 300"/>
                    <a:gd name="T20" fmla="*/ 113 w 660"/>
                    <a:gd name="T21" fmla="*/ 166 h 300"/>
                    <a:gd name="T22" fmla="*/ 126 w 660"/>
                    <a:gd name="T23" fmla="*/ 174 h 300"/>
                    <a:gd name="T24" fmla="*/ 139 w 660"/>
                    <a:gd name="T25" fmla="*/ 183 h 300"/>
                    <a:gd name="T26" fmla="*/ 152 w 660"/>
                    <a:gd name="T27" fmla="*/ 192 h 300"/>
                    <a:gd name="T28" fmla="*/ 165 w 660"/>
                    <a:gd name="T29" fmla="*/ 201 h 300"/>
                    <a:gd name="T30" fmla="*/ 179 w 660"/>
                    <a:gd name="T31" fmla="*/ 209 h 300"/>
                    <a:gd name="T32" fmla="*/ 192 w 660"/>
                    <a:gd name="T33" fmla="*/ 214 h 300"/>
                    <a:gd name="T34" fmla="*/ 205 w 660"/>
                    <a:gd name="T35" fmla="*/ 218 h 300"/>
                    <a:gd name="T36" fmla="*/ 218 w 660"/>
                    <a:gd name="T37" fmla="*/ 218 h 300"/>
                    <a:gd name="T38" fmla="*/ 231 w 660"/>
                    <a:gd name="T39" fmla="*/ 218 h 300"/>
                    <a:gd name="T40" fmla="*/ 244 w 660"/>
                    <a:gd name="T41" fmla="*/ 218 h 300"/>
                    <a:gd name="T42" fmla="*/ 257 w 660"/>
                    <a:gd name="T43" fmla="*/ 218 h 300"/>
                    <a:gd name="T44" fmla="*/ 270 w 660"/>
                    <a:gd name="T45" fmla="*/ 214 h 300"/>
                    <a:gd name="T46" fmla="*/ 283 w 660"/>
                    <a:gd name="T47" fmla="*/ 209 h 300"/>
                    <a:gd name="T48" fmla="*/ 296 w 660"/>
                    <a:gd name="T49" fmla="*/ 201 h 300"/>
                    <a:gd name="T50" fmla="*/ 309 w 660"/>
                    <a:gd name="T51" fmla="*/ 196 h 300"/>
                    <a:gd name="T52" fmla="*/ 322 w 660"/>
                    <a:gd name="T53" fmla="*/ 187 h 300"/>
                    <a:gd name="T54" fmla="*/ 335 w 660"/>
                    <a:gd name="T55" fmla="*/ 174 h 300"/>
                    <a:gd name="T56" fmla="*/ 348 w 660"/>
                    <a:gd name="T57" fmla="*/ 166 h 300"/>
                    <a:gd name="T58" fmla="*/ 361 w 660"/>
                    <a:gd name="T59" fmla="*/ 153 h 300"/>
                    <a:gd name="T60" fmla="*/ 374 w 660"/>
                    <a:gd name="T61" fmla="*/ 140 h 300"/>
                    <a:gd name="T62" fmla="*/ 388 w 660"/>
                    <a:gd name="T63" fmla="*/ 126 h 300"/>
                    <a:gd name="T64" fmla="*/ 396 w 660"/>
                    <a:gd name="T65" fmla="*/ 118 h 300"/>
                    <a:gd name="T66" fmla="*/ 414 w 660"/>
                    <a:gd name="T67" fmla="*/ 96 h 300"/>
                    <a:gd name="T68" fmla="*/ 418 w 660"/>
                    <a:gd name="T69" fmla="*/ 92 h 300"/>
                    <a:gd name="T70" fmla="*/ 422 w 660"/>
                    <a:gd name="T71" fmla="*/ 78 h 300"/>
                    <a:gd name="T72" fmla="*/ 431 w 660"/>
                    <a:gd name="T73" fmla="*/ 70 h 300"/>
                    <a:gd name="T74" fmla="*/ 440 w 660"/>
                    <a:gd name="T75" fmla="*/ 61 h 300"/>
                    <a:gd name="T76" fmla="*/ 449 w 660"/>
                    <a:gd name="T77" fmla="*/ 48 h 300"/>
                    <a:gd name="T78" fmla="*/ 457 w 660"/>
                    <a:gd name="T79" fmla="*/ 35 h 300"/>
                    <a:gd name="T80" fmla="*/ 466 w 660"/>
                    <a:gd name="T81" fmla="*/ 22 h 300"/>
                    <a:gd name="T82" fmla="*/ 475 w 660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300"/>
                    <a:gd name="T128" fmla="*/ 660 w 660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300">
                      <a:moveTo>
                        <a:pt x="0" y="36"/>
                      </a:move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84"/>
                      </a:lnTo>
                      <a:lnTo>
                        <a:pt x="36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14"/>
                      </a:lnTo>
                      <a:lnTo>
                        <a:pt x="66" y="120"/>
                      </a:lnTo>
                      <a:lnTo>
                        <a:pt x="66" y="126"/>
                      </a:lnTo>
                      <a:lnTo>
                        <a:pt x="78" y="138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2" y="168"/>
                      </a:lnTo>
                      <a:lnTo>
                        <a:pt x="96" y="168"/>
                      </a:lnTo>
                      <a:lnTo>
                        <a:pt x="102" y="168"/>
                      </a:lnTo>
                      <a:lnTo>
                        <a:pt x="114" y="180"/>
                      </a:lnTo>
                      <a:lnTo>
                        <a:pt x="114" y="186"/>
                      </a:lnTo>
                      <a:lnTo>
                        <a:pt x="120" y="192"/>
                      </a:lnTo>
                      <a:lnTo>
                        <a:pt x="126" y="198"/>
                      </a:lnTo>
                      <a:lnTo>
                        <a:pt x="132" y="204"/>
                      </a:lnTo>
                      <a:lnTo>
                        <a:pt x="138" y="210"/>
                      </a:lnTo>
                      <a:lnTo>
                        <a:pt x="144" y="216"/>
                      </a:lnTo>
                      <a:lnTo>
                        <a:pt x="150" y="222"/>
                      </a:lnTo>
                      <a:lnTo>
                        <a:pt x="156" y="228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74" y="240"/>
                      </a:lnTo>
                      <a:lnTo>
                        <a:pt x="180" y="246"/>
                      </a:lnTo>
                      <a:lnTo>
                        <a:pt x="186" y="252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204" y="264"/>
                      </a:lnTo>
                      <a:lnTo>
                        <a:pt x="210" y="264"/>
                      </a:lnTo>
                      <a:lnTo>
                        <a:pt x="216" y="270"/>
                      </a:lnTo>
                      <a:lnTo>
                        <a:pt x="222" y="276"/>
                      </a:lnTo>
                      <a:lnTo>
                        <a:pt x="228" y="276"/>
                      </a:lnTo>
                      <a:lnTo>
                        <a:pt x="234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52" y="288"/>
                      </a:lnTo>
                      <a:lnTo>
                        <a:pt x="258" y="288"/>
                      </a:lnTo>
                      <a:lnTo>
                        <a:pt x="264" y="294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300"/>
                      </a:lnTo>
                      <a:lnTo>
                        <a:pt x="288" y="300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294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88"/>
                      </a:lnTo>
                      <a:lnTo>
                        <a:pt x="390" y="288"/>
                      </a:lnTo>
                      <a:lnTo>
                        <a:pt x="396" y="282"/>
                      </a:lnTo>
                      <a:lnTo>
                        <a:pt x="402" y="282"/>
                      </a:lnTo>
                      <a:lnTo>
                        <a:pt x="408" y="276"/>
                      </a:lnTo>
                      <a:lnTo>
                        <a:pt x="414" y="276"/>
                      </a:lnTo>
                      <a:lnTo>
                        <a:pt x="420" y="270"/>
                      </a:lnTo>
                      <a:lnTo>
                        <a:pt x="426" y="270"/>
                      </a:lnTo>
                      <a:lnTo>
                        <a:pt x="432" y="264"/>
                      </a:lnTo>
                      <a:lnTo>
                        <a:pt x="438" y="258"/>
                      </a:lnTo>
                      <a:lnTo>
                        <a:pt x="444" y="258"/>
                      </a:lnTo>
                      <a:lnTo>
                        <a:pt x="450" y="252"/>
                      </a:lnTo>
                      <a:lnTo>
                        <a:pt x="456" y="246"/>
                      </a:lnTo>
                      <a:lnTo>
                        <a:pt x="462" y="240"/>
                      </a:lnTo>
                      <a:lnTo>
                        <a:pt x="468" y="234"/>
                      </a:lnTo>
                      <a:lnTo>
                        <a:pt x="474" y="234"/>
                      </a:lnTo>
                      <a:lnTo>
                        <a:pt x="480" y="228"/>
                      </a:lnTo>
                      <a:lnTo>
                        <a:pt x="486" y="222"/>
                      </a:lnTo>
                      <a:lnTo>
                        <a:pt x="492" y="216"/>
                      </a:lnTo>
                      <a:lnTo>
                        <a:pt x="498" y="210"/>
                      </a:lnTo>
                      <a:lnTo>
                        <a:pt x="504" y="204"/>
                      </a:lnTo>
                      <a:lnTo>
                        <a:pt x="510" y="198"/>
                      </a:lnTo>
                      <a:lnTo>
                        <a:pt x="516" y="192"/>
                      </a:lnTo>
                      <a:lnTo>
                        <a:pt x="522" y="186"/>
                      </a:lnTo>
                      <a:lnTo>
                        <a:pt x="528" y="180"/>
                      </a:lnTo>
                      <a:lnTo>
                        <a:pt x="534" y="174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46" y="162"/>
                      </a:lnTo>
                      <a:lnTo>
                        <a:pt x="558" y="150"/>
                      </a:lnTo>
                      <a:lnTo>
                        <a:pt x="558" y="14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70" y="132"/>
                      </a:lnTo>
                      <a:lnTo>
                        <a:pt x="576" y="126"/>
                      </a:lnTo>
                      <a:lnTo>
                        <a:pt x="576" y="120"/>
                      </a:lnTo>
                      <a:lnTo>
                        <a:pt x="588" y="108"/>
                      </a:lnTo>
                      <a:lnTo>
                        <a:pt x="582" y="108"/>
                      </a:lnTo>
                      <a:lnTo>
                        <a:pt x="588" y="108"/>
                      </a:lnTo>
                      <a:lnTo>
                        <a:pt x="594" y="102"/>
                      </a:lnTo>
                      <a:lnTo>
                        <a:pt x="594" y="96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606" y="84"/>
                      </a:lnTo>
                      <a:lnTo>
                        <a:pt x="612" y="78"/>
                      </a:lnTo>
                      <a:lnTo>
                        <a:pt x="612" y="72"/>
                      </a:lnTo>
                      <a:lnTo>
                        <a:pt x="618" y="66"/>
                      </a:lnTo>
                      <a:lnTo>
                        <a:pt x="618" y="60"/>
                      </a:lnTo>
                      <a:lnTo>
                        <a:pt x="624" y="54"/>
                      </a:lnTo>
                      <a:lnTo>
                        <a:pt x="630" y="48"/>
                      </a:lnTo>
                      <a:lnTo>
                        <a:pt x="636" y="42"/>
                      </a:lnTo>
                      <a:lnTo>
                        <a:pt x="636" y="36"/>
                      </a:lnTo>
                      <a:lnTo>
                        <a:pt x="642" y="30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54" y="6"/>
                      </a:lnTo>
                      <a:lnTo>
                        <a:pt x="660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4237038" y="2514600"/>
                  <a:ext cx="642938" cy="733425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4879975" y="2514600"/>
                  <a:ext cx="642938" cy="760413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5522913" y="3248025"/>
                  <a:ext cx="774700" cy="346075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6297613" y="2514600"/>
                  <a:ext cx="635000" cy="733425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1" name="Grupa 30"/>
              <p:cNvGrpSpPr/>
              <p:nvPr/>
            </p:nvGrpSpPr>
            <p:grpSpPr>
              <a:xfrm>
                <a:off x="6588224" y="3645024"/>
                <a:ext cx="432048" cy="1079500"/>
                <a:chOff x="2819400" y="2514600"/>
                <a:chExt cx="4113213" cy="1079500"/>
              </a:xfrm>
            </p:grpSpPr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2819400" y="2514600"/>
                  <a:ext cx="657225" cy="774700"/>
                </a:xfrm>
                <a:custGeom>
                  <a:avLst/>
                  <a:gdLst>
                    <a:gd name="T0" fmla="*/ 9 w 570"/>
                    <a:gd name="T1" fmla="*/ 0 h 672"/>
                    <a:gd name="T2" fmla="*/ 22 w 570"/>
                    <a:gd name="T3" fmla="*/ 0 h 672"/>
                    <a:gd name="T4" fmla="*/ 35 w 570"/>
                    <a:gd name="T5" fmla="*/ 4 h 672"/>
                    <a:gd name="T6" fmla="*/ 48 w 570"/>
                    <a:gd name="T7" fmla="*/ 9 h 672"/>
                    <a:gd name="T8" fmla="*/ 61 w 570"/>
                    <a:gd name="T9" fmla="*/ 13 h 672"/>
                    <a:gd name="T10" fmla="*/ 74 w 570"/>
                    <a:gd name="T11" fmla="*/ 22 h 672"/>
                    <a:gd name="T12" fmla="*/ 87 w 570"/>
                    <a:gd name="T13" fmla="*/ 31 h 672"/>
                    <a:gd name="T14" fmla="*/ 100 w 570"/>
                    <a:gd name="T15" fmla="*/ 39 h 672"/>
                    <a:gd name="T16" fmla="*/ 113 w 570"/>
                    <a:gd name="T17" fmla="*/ 52 h 672"/>
                    <a:gd name="T18" fmla="*/ 126 w 570"/>
                    <a:gd name="T19" fmla="*/ 61 h 672"/>
                    <a:gd name="T20" fmla="*/ 139 w 570"/>
                    <a:gd name="T21" fmla="*/ 78 h 672"/>
                    <a:gd name="T22" fmla="*/ 153 w 570"/>
                    <a:gd name="T23" fmla="*/ 91 h 672"/>
                    <a:gd name="T24" fmla="*/ 166 w 570"/>
                    <a:gd name="T25" fmla="*/ 105 h 672"/>
                    <a:gd name="T26" fmla="*/ 174 w 570"/>
                    <a:gd name="T27" fmla="*/ 113 h 672"/>
                    <a:gd name="T28" fmla="*/ 183 w 570"/>
                    <a:gd name="T29" fmla="*/ 126 h 672"/>
                    <a:gd name="T30" fmla="*/ 192 w 570"/>
                    <a:gd name="T31" fmla="*/ 139 h 672"/>
                    <a:gd name="T32" fmla="*/ 205 w 570"/>
                    <a:gd name="T33" fmla="*/ 152 h 672"/>
                    <a:gd name="T34" fmla="*/ 209 w 570"/>
                    <a:gd name="T35" fmla="*/ 166 h 672"/>
                    <a:gd name="T36" fmla="*/ 218 w 570"/>
                    <a:gd name="T37" fmla="*/ 174 h 672"/>
                    <a:gd name="T38" fmla="*/ 227 w 570"/>
                    <a:gd name="T39" fmla="*/ 187 h 672"/>
                    <a:gd name="T40" fmla="*/ 240 w 570"/>
                    <a:gd name="T41" fmla="*/ 205 h 672"/>
                    <a:gd name="T42" fmla="*/ 248 w 570"/>
                    <a:gd name="T43" fmla="*/ 218 h 672"/>
                    <a:gd name="T44" fmla="*/ 253 w 570"/>
                    <a:gd name="T45" fmla="*/ 231 h 672"/>
                    <a:gd name="T46" fmla="*/ 261 w 570"/>
                    <a:gd name="T47" fmla="*/ 244 h 672"/>
                    <a:gd name="T48" fmla="*/ 275 w 570"/>
                    <a:gd name="T49" fmla="*/ 257 h 672"/>
                    <a:gd name="T50" fmla="*/ 279 w 570"/>
                    <a:gd name="T51" fmla="*/ 270 h 672"/>
                    <a:gd name="T52" fmla="*/ 288 w 570"/>
                    <a:gd name="T53" fmla="*/ 283 h 672"/>
                    <a:gd name="T54" fmla="*/ 296 w 570"/>
                    <a:gd name="T55" fmla="*/ 296 h 672"/>
                    <a:gd name="T56" fmla="*/ 305 w 570"/>
                    <a:gd name="T57" fmla="*/ 309 h 672"/>
                    <a:gd name="T58" fmla="*/ 314 w 570"/>
                    <a:gd name="T59" fmla="*/ 322 h 672"/>
                    <a:gd name="T60" fmla="*/ 318 w 570"/>
                    <a:gd name="T61" fmla="*/ 335 h 672"/>
                    <a:gd name="T62" fmla="*/ 327 w 570"/>
                    <a:gd name="T63" fmla="*/ 349 h 672"/>
                    <a:gd name="T64" fmla="*/ 336 w 570"/>
                    <a:gd name="T65" fmla="*/ 362 h 672"/>
                    <a:gd name="T66" fmla="*/ 344 w 570"/>
                    <a:gd name="T67" fmla="*/ 375 h 672"/>
                    <a:gd name="T68" fmla="*/ 353 w 570"/>
                    <a:gd name="T69" fmla="*/ 388 h 672"/>
                    <a:gd name="T70" fmla="*/ 357 w 570"/>
                    <a:gd name="T71" fmla="*/ 401 h 672"/>
                    <a:gd name="T72" fmla="*/ 366 w 570"/>
                    <a:gd name="T73" fmla="*/ 414 h 672"/>
                    <a:gd name="T74" fmla="*/ 375 w 570"/>
                    <a:gd name="T75" fmla="*/ 427 h 672"/>
                    <a:gd name="T76" fmla="*/ 383 w 570"/>
                    <a:gd name="T77" fmla="*/ 440 h 672"/>
                    <a:gd name="T78" fmla="*/ 392 w 570"/>
                    <a:gd name="T79" fmla="*/ 453 h 672"/>
                    <a:gd name="T80" fmla="*/ 401 w 570"/>
                    <a:gd name="T81" fmla="*/ 466 h 672"/>
                    <a:gd name="T82" fmla="*/ 410 w 570"/>
                    <a:gd name="T83" fmla="*/ 479 h 6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672"/>
                    <a:gd name="T128" fmla="*/ 570 w 570"/>
                    <a:gd name="T129" fmla="*/ 672 h 6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67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6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8" y="144"/>
                      </a:lnTo>
                      <a:lnTo>
                        <a:pt x="240" y="156"/>
                      </a:lnTo>
                      <a:lnTo>
                        <a:pt x="234" y="156"/>
                      </a:lnTo>
                      <a:lnTo>
                        <a:pt x="240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8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6" y="204"/>
                      </a:lnTo>
                      <a:lnTo>
                        <a:pt x="282" y="210"/>
                      </a:lnTo>
                      <a:lnTo>
                        <a:pt x="282" y="216"/>
                      </a:lnTo>
                      <a:lnTo>
                        <a:pt x="294" y="228"/>
                      </a:lnTo>
                      <a:lnTo>
                        <a:pt x="288" y="228"/>
                      </a:lnTo>
                      <a:lnTo>
                        <a:pt x="294" y="228"/>
                      </a:lnTo>
                      <a:lnTo>
                        <a:pt x="300" y="234"/>
                      </a:lnTo>
                      <a:lnTo>
                        <a:pt x="300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24" y="270"/>
                      </a:lnTo>
                      <a:lnTo>
                        <a:pt x="324" y="276"/>
                      </a:lnTo>
                      <a:lnTo>
                        <a:pt x="330" y="282"/>
                      </a:lnTo>
                      <a:lnTo>
                        <a:pt x="330" y="288"/>
                      </a:lnTo>
                      <a:lnTo>
                        <a:pt x="336" y="294"/>
                      </a:lnTo>
                      <a:lnTo>
                        <a:pt x="342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72" y="348"/>
                      </a:lnTo>
                      <a:lnTo>
                        <a:pt x="378" y="354"/>
                      </a:lnTo>
                      <a:lnTo>
                        <a:pt x="378" y="360"/>
                      </a:lnTo>
                      <a:lnTo>
                        <a:pt x="384" y="366"/>
                      </a:lnTo>
                      <a:lnTo>
                        <a:pt x="384" y="372"/>
                      </a:lnTo>
                      <a:lnTo>
                        <a:pt x="390" y="378"/>
                      </a:lnTo>
                      <a:lnTo>
                        <a:pt x="396" y="384"/>
                      </a:lnTo>
                      <a:lnTo>
                        <a:pt x="396" y="390"/>
                      </a:lnTo>
                      <a:lnTo>
                        <a:pt x="402" y="396"/>
                      </a:lnTo>
                      <a:lnTo>
                        <a:pt x="402" y="402"/>
                      </a:lnTo>
                      <a:lnTo>
                        <a:pt x="408" y="408"/>
                      </a:lnTo>
                      <a:lnTo>
                        <a:pt x="414" y="414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0" y="432"/>
                      </a:lnTo>
                      <a:lnTo>
                        <a:pt x="426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50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8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6" y="534"/>
                      </a:lnTo>
                      <a:lnTo>
                        <a:pt x="486" y="540"/>
                      </a:lnTo>
                      <a:lnTo>
                        <a:pt x="492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10" y="576"/>
                      </a:lnTo>
                      <a:lnTo>
                        <a:pt x="516" y="582"/>
                      </a:lnTo>
                      <a:lnTo>
                        <a:pt x="516" y="588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28" y="606"/>
                      </a:lnTo>
                      <a:lnTo>
                        <a:pt x="534" y="612"/>
                      </a:lnTo>
                      <a:lnTo>
                        <a:pt x="534" y="618"/>
                      </a:lnTo>
                      <a:lnTo>
                        <a:pt x="540" y="624"/>
                      </a:lnTo>
                      <a:lnTo>
                        <a:pt x="546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64" y="660"/>
                      </a:lnTo>
                      <a:lnTo>
                        <a:pt x="570" y="666"/>
                      </a:lnTo>
                      <a:lnTo>
                        <a:pt x="570" y="672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3476625" y="3248025"/>
                  <a:ext cx="760413" cy="346075"/>
                </a:xfrm>
                <a:custGeom>
                  <a:avLst/>
                  <a:gdLst>
                    <a:gd name="T0" fmla="*/ 9 w 660"/>
                    <a:gd name="T1" fmla="*/ 35 h 300"/>
                    <a:gd name="T2" fmla="*/ 13 w 660"/>
                    <a:gd name="T3" fmla="*/ 48 h 300"/>
                    <a:gd name="T4" fmla="*/ 22 w 660"/>
                    <a:gd name="T5" fmla="*/ 57 h 300"/>
                    <a:gd name="T6" fmla="*/ 35 w 660"/>
                    <a:gd name="T7" fmla="*/ 70 h 300"/>
                    <a:gd name="T8" fmla="*/ 39 w 660"/>
                    <a:gd name="T9" fmla="*/ 83 h 300"/>
                    <a:gd name="T10" fmla="*/ 57 w 660"/>
                    <a:gd name="T11" fmla="*/ 100 h 300"/>
                    <a:gd name="T12" fmla="*/ 65 w 660"/>
                    <a:gd name="T13" fmla="*/ 113 h 300"/>
                    <a:gd name="T14" fmla="*/ 74 w 660"/>
                    <a:gd name="T15" fmla="*/ 122 h 300"/>
                    <a:gd name="T16" fmla="*/ 87 w 660"/>
                    <a:gd name="T17" fmla="*/ 140 h 300"/>
                    <a:gd name="T18" fmla="*/ 100 w 660"/>
                    <a:gd name="T19" fmla="*/ 153 h 300"/>
                    <a:gd name="T20" fmla="*/ 113 w 660"/>
                    <a:gd name="T21" fmla="*/ 166 h 300"/>
                    <a:gd name="T22" fmla="*/ 126 w 660"/>
                    <a:gd name="T23" fmla="*/ 174 h 300"/>
                    <a:gd name="T24" fmla="*/ 139 w 660"/>
                    <a:gd name="T25" fmla="*/ 183 h 300"/>
                    <a:gd name="T26" fmla="*/ 152 w 660"/>
                    <a:gd name="T27" fmla="*/ 192 h 300"/>
                    <a:gd name="T28" fmla="*/ 165 w 660"/>
                    <a:gd name="T29" fmla="*/ 201 h 300"/>
                    <a:gd name="T30" fmla="*/ 179 w 660"/>
                    <a:gd name="T31" fmla="*/ 209 h 300"/>
                    <a:gd name="T32" fmla="*/ 192 w 660"/>
                    <a:gd name="T33" fmla="*/ 214 h 300"/>
                    <a:gd name="T34" fmla="*/ 205 w 660"/>
                    <a:gd name="T35" fmla="*/ 218 h 300"/>
                    <a:gd name="T36" fmla="*/ 218 w 660"/>
                    <a:gd name="T37" fmla="*/ 218 h 300"/>
                    <a:gd name="T38" fmla="*/ 231 w 660"/>
                    <a:gd name="T39" fmla="*/ 218 h 300"/>
                    <a:gd name="T40" fmla="*/ 244 w 660"/>
                    <a:gd name="T41" fmla="*/ 218 h 300"/>
                    <a:gd name="T42" fmla="*/ 257 w 660"/>
                    <a:gd name="T43" fmla="*/ 218 h 300"/>
                    <a:gd name="T44" fmla="*/ 270 w 660"/>
                    <a:gd name="T45" fmla="*/ 214 h 300"/>
                    <a:gd name="T46" fmla="*/ 283 w 660"/>
                    <a:gd name="T47" fmla="*/ 209 h 300"/>
                    <a:gd name="T48" fmla="*/ 296 w 660"/>
                    <a:gd name="T49" fmla="*/ 201 h 300"/>
                    <a:gd name="T50" fmla="*/ 309 w 660"/>
                    <a:gd name="T51" fmla="*/ 196 h 300"/>
                    <a:gd name="T52" fmla="*/ 322 w 660"/>
                    <a:gd name="T53" fmla="*/ 187 h 300"/>
                    <a:gd name="T54" fmla="*/ 335 w 660"/>
                    <a:gd name="T55" fmla="*/ 174 h 300"/>
                    <a:gd name="T56" fmla="*/ 348 w 660"/>
                    <a:gd name="T57" fmla="*/ 166 h 300"/>
                    <a:gd name="T58" fmla="*/ 361 w 660"/>
                    <a:gd name="T59" fmla="*/ 153 h 300"/>
                    <a:gd name="T60" fmla="*/ 374 w 660"/>
                    <a:gd name="T61" fmla="*/ 140 h 300"/>
                    <a:gd name="T62" fmla="*/ 388 w 660"/>
                    <a:gd name="T63" fmla="*/ 126 h 300"/>
                    <a:gd name="T64" fmla="*/ 396 w 660"/>
                    <a:gd name="T65" fmla="*/ 118 h 300"/>
                    <a:gd name="T66" fmla="*/ 414 w 660"/>
                    <a:gd name="T67" fmla="*/ 96 h 300"/>
                    <a:gd name="T68" fmla="*/ 418 w 660"/>
                    <a:gd name="T69" fmla="*/ 92 h 300"/>
                    <a:gd name="T70" fmla="*/ 422 w 660"/>
                    <a:gd name="T71" fmla="*/ 78 h 300"/>
                    <a:gd name="T72" fmla="*/ 431 w 660"/>
                    <a:gd name="T73" fmla="*/ 70 h 300"/>
                    <a:gd name="T74" fmla="*/ 440 w 660"/>
                    <a:gd name="T75" fmla="*/ 61 h 300"/>
                    <a:gd name="T76" fmla="*/ 449 w 660"/>
                    <a:gd name="T77" fmla="*/ 48 h 300"/>
                    <a:gd name="T78" fmla="*/ 457 w 660"/>
                    <a:gd name="T79" fmla="*/ 35 h 300"/>
                    <a:gd name="T80" fmla="*/ 466 w 660"/>
                    <a:gd name="T81" fmla="*/ 22 h 300"/>
                    <a:gd name="T82" fmla="*/ 475 w 660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300"/>
                    <a:gd name="T128" fmla="*/ 660 w 660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300">
                      <a:moveTo>
                        <a:pt x="0" y="36"/>
                      </a:move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84"/>
                      </a:lnTo>
                      <a:lnTo>
                        <a:pt x="36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14"/>
                      </a:lnTo>
                      <a:lnTo>
                        <a:pt x="66" y="120"/>
                      </a:lnTo>
                      <a:lnTo>
                        <a:pt x="66" y="126"/>
                      </a:lnTo>
                      <a:lnTo>
                        <a:pt x="78" y="138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2" y="168"/>
                      </a:lnTo>
                      <a:lnTo>
                        <a:pt x="96" y="168"/>
                      </a:lnTo>
                      <a:lnTo>
                        <a:pt x="102" y="168"/>
                      </a:lnTo>
                      <a:lnTo>
                        <a:pt x="114" y="180"/>
                      </a:lnTo>
                      <a:lnTo>
                        <a:pt x="114" y="186"/>
                      </a:lnTo>
                      <a:lnTo>
                        <a:pt x="120" y="192"/>
                      </a:lnTo>
                      <a:lnTo>
                        <a:pt x="126" y="198"/>
                      </a:lnTo>
                      <a:lnTo>
                        <a:pt x="132" y="204"/>
                      </a:lnTo>
                      <a:lnTo>
                        <a:pt x="138" y="210"/>
                      </a:lnTo>
                      <a:lnTo>
                        <a:pt x="144" y="216"/>
                      </a:lnTo>
                      <a:lnTo>
                        <a:pt x="150" y="222"/>
                      </a:lnTo>
                      <a:lnTo>
                        <a:pt x="156" y="228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74" y="240"/>
                      </a:lnTo>
                      <a:lnTo>
                        <a:pt x="180" y="246"/>
                      </a:lnTo>
                      <a:lnTo>
                        <a:pt x="186" y="252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204" y="264"/>
                      </a:lnTo>
                      <a:lnTo>
                        <a:pt x="210" y="264"/>
                      </a:lnTo>
                      <a:lnTo>
                        <a:pt x="216" y="270"/>
                      </a:lnTo>
                      <a:lnTo>
                        <a:pt x="222" y="276"/>
                      </a:lnTo>
                      <a:lnTo>
                        <a:pt x="228" y="276"/>
                      </a:lnTo>
                      <a:lnTo>
                        <a:pt x="234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52" y="288"/>
                      </a:lnTo>
                      <a:lnTo>
                        <a:pt x="258" y="288"/>
                      </a:lnTo>
                      <a:lnTo>
                        <a:pt x="264" y="294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300"/>
                      </a:lnTo>
                      <a:lnTo>
                        <a:pt x="288" y="300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294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88"/>
                      </a:lnTo>
                      <a:lnTo>
                        <a:pt x="390" y="288"/>
                      </a:lnTo>
                      <a:lnTo>
                        <a:pt x="396" y="282"/>
                      </a:lnTo>
                      <a:lnTo>
                        <a:pt x="402" y="282"/>
                      </a:lnTo>
                      <a:lnTo>
                        <a:pt x="408" y="276"/>
                      </a:lnTo>
                      <a:lnTo>
                        <a:pt x="414" y="276"/>
                      </a:lnTo>
                      <a:lnTo>
                        <a:pt x="420" y="270"/>
                      </a:lnTo>
                      <a:lnTo>
                        <a:pt x="426" y="270"/>
                      </a:lnTo>
                      <a:lnTo>
                        <a:pt x="432" y="264"/>
                      </a:lnTo>
                      <a:lnTo>
                        <a:pt x="438" y="258"/>
                      </a:lnTo>
                      <a:lnTo>
                        <a:pt x="444" y="258"/>
                      </a:lnTo>
                      <a:lnTo>
                        <a:pt x="450" y="252"/>
                      </a:lnTo>
                      <a:lnTo>
                        <a:pt x="456" y="246"/>
                      </a:lnTo>
                      <a:lnTo>
                        <a:pt x="462" y="240"/>
                      </a:lnTo>
                      <a:lnTo>
                        <a:pt x="468" y="234"/>
                      </a:lnTo>
                      <a:lnTo>
                        <a:pt x="474" y="234"/>
                      </a:lnTo>
                      <a:lnTo>
                        <a:pt x="480" y="228"/>
                      </a:lnTo>
                      <a:lnTo>
                        <a:pt x="486" y="222"/>
                      </a:lnTo>
                      <a:lnTo>
                        <a:pt x="492" y="216"/>
                      </a:lnTo>
                      <a:lnTo>
                        <a:pt x="498" y="210"/>
                      </a:lnTo>
                      <a:lnTo>
                        <a:pt x="504" y="204"/>
                      </a:lnTo>
                      <a:lnTo>
                        <a:pt x="510" y="198"/>
                      </a:lnTo>
                      <a:lnTo>
                        <a:pt x="516" y="192"/>
                      </a:lnTo>
                      <a:lnTo>
                        <a:pt x="522" y="186"/>
                      </a:lnTo>
                      <a:lnTo>
                        <a:pt x="528" y="180"/>
                      </a:lnTo>
                      <a:lnTo>
                        <a:pt x="534" y="174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46" y="162"/>
                      </a:lnTo>
                      <a:lnTo>
                        <a:pt x="558" y="150"/>
                      </a:lnTo>
                      <a:lnTo>
                        <a:pt x="558" y="14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70" y="132"/>
                      </a:lnTo>
                      <a:lnTo>
                        <a:pt x="576" y="126"/>
                      </a:lnTo>
                      <a:lnTo>
                        <a:pt x="576" y="120"/>
                      </a:lnTo>
                      <a:lnTo>
                        <a:pt x="588" y="108"/>
                      </a:lnTo>
                      <a:lnTo>
                        <a:pt x="582" y="108"/>
                      </a:lnTo>
                      <a:lnTo>
                        <a:pt x="588" y="108"/>
                      </a:lnTo>
                      <a:lnTo>
                        <a:pt x="594" y="102"/>
                      </a:lnTo>
                      <a:lnTo>
                        <a:pt x="594" y="96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606" y="84"/>
                      </a:lnTo>
                      <a:lnTo>
                        <a:pt x="612" y="78"/>
                      </a:lnTo>
                      <a:lnTo>
                        <a:pt x="612" y="72"/>
                      </a:lnTo>
                      <a:lnTo>
                        <a:pt x="618" y="66"/>
                      </a:lnTo>
                      <a:lnTo>
                        <a:pt x="618" y="60"/>
                      </a:lnTo>
                      <a:lnTo>
                        <a:pt x="624" y="54"/>
                      </a:lnTo>
                      <a:lnTo>
                        <a:pt x="630" y="48"/>
                      </a:lnTo>
                      <a:lnTo>
                        <a:pt x="636" y="42"/>
                      </a:lnTo>
                      <a:lnTo>
                        <a:pt x="636" y="36"/>
                      </a:lnTo>
                      <a:lnTo>
                        <a:pt x="642" y="30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54" y="6"/>
                      </a:lnTo>
                      <a:lnTo>
                        <a:pt x="660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4237038" y="2514600"/>
                  <a:ext cx="642938" cy="733425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4879975" y="2514600"/>
                  <a:ext cx="642938" cy="760413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5522913" y="3248025"/>
                  <a:ext cx="774700" cy="346075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6297613" y="2514600"/>
                  <a:ext cx="635000" cy="733425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" name="Grupa 37"/>
              <p:cNvGrpSpPr/>
              <p:nvPr/>
            </p:nvGrpSpPr>
            <p:grpSpPr>
              <a:xfrm>
                <a:off x="7020272" y="3645024"/>
                <a:ext cx="432048" cy="1079500"/>
                <a:chOff x="2819400" y="2514600"/>
                <a:chExt cx="4113213" cy="1079500"/>
              </a:xfrm>
            </p:grpSpPr>
            <p:sp>
              <p:nvSpPr>
                <p:cNvPr id="39" name="Freeform 29"/>
                <p:cNvSpPr>
                  <a:spLocks/>
                </p:cNvSpPr>
                <p:nvPr/>
              </p:nvSpPr>
              <p:spPr bwMode="auto">
                <a:xfrm>
                  <a:off x="2819400" y="2514600"/>
                  <a:ext cx="657225" cy="774700"/>
                </a:xfrm>
                <a:custGeom>
                  <a:avLst/>
                  <a:gdLst>
                    <a:gd name="T0" fmla="*/ 9 w 570"/>
                    <a:gd name="T1" fmla="*/ 0 h 672"/>
                    <a:gd name="T2" fmla="*/ 22 w 570"/>
                    <a:gd name="T3" fmla="*/ 0 h 672"/>
                    <a:gd name="T4" fmla="*/ 35 w 570"/>
                    <a:gd name="T5" fmla="*/ 4 h 672"/>
                    <a:gd name="T6" fmla="*/ 48 w 570"/>
                    <a:gd name="T7" fmla="*/ 9 h 672"/>
                    <a:gd name="T8" fmla="*/ 61 w 570"/>
                    <a:gd name="T9" fmla="*/ 13 h 672"/>
                    <a:gd name="T10" fmla="*/ 74 w 570"/>
                    <a:gd name="T11" fmla="*/ 22 h 672"/>
                    <a:gd name="T12" fmla="*/ 87 w 570"/>
                    <a:gd name="T13" fmla="*/ 31 h 672"/>
                    <a:gd name="T14" fmla="*/ 100 w 570"/>
                    <a:gd name="T15" fmla="*/ 39 h 672"/>
                    <a:gd name="T16" fmla="*/ 113 w 570"/>
                    <a:gd name="T17" fmla="*/ 52 h 672"/>
                    <a:gd name="T18" fmla="*/ 126 w 570"/>
                    <a:gd name="T19" fmla="*/ 61 h 672"/>
                    <a:gd name="T20" fmla="*/ 139 w 570"/>
                    <a:gd name="T21" fmla="*/ 78 h 672"/>
                    <a:gd name="T22" fmla="*/ 153 w 570"/>
                    <a:gd name="T23" fmla="*/ 91 h 672"/>
                    <a:gd name="T24" fmla="*/ 166 w 570"/>
                    <a:gd name="T25" fmla="*/ 105 h 672"/>
                    <a:gd name="T26" fmla="*/ 174 w 570"/>
                    <a:gd name="T27" fmla="*/ 113 h 672"/>
                    <a:gd name="T28" fmla="*/ 183 w 570"/>
                    <a:gd name="T29" fmla="*/ 126 h 672"/>
                    <a:gd name="T30" fmla="*/ 192 w 570"/>
                    <a:gd name="T31" fmla="*/ 139 h 672"/>
                    <a:gd name="T32" fmla="*/ 205 w 570"/>
                    <a:gd name="T33" fmla="*/ 152 h 672"/>
                    <a:gd name="T34" fmla="*/ 209 w 570"/>
                    <a:gd name="T35" fmla="*/ 166 h 672"/>
                    <a:gd name="T36" fmla="*/ 218 w 570"/>
                    <a:gd name="T37" fmla="*/ 174 h 672"/>
                    <a:gd name="T38" fmla="*/ 227 w 570"/>
                    <a:gd name="T39" fmla="*/ 187 h 672"/>
                    <a:gd name="T40" fmla="*/ 240 w 570"/>
                    <a:gd name="T41" fmla="*/ 205 h 672"/>
                    <a:gd name="T42" fmla="*/ 248 w 570"/>
                    <a:gd name="T43" fmla="*/ 218 h 672"/>
                    <a:gd name="T44" fmla="*/ 253 w 570"/>
                    <a:gd name="T45" fmla="*/ 231 h 672"/>
                    <a:gd name="T46" fmla="*/ 261 w 570"/>
                    <a:gd name="T47" fmla="*/ 244 h 672"/>
                    <a:gd name="T48" fmla="*/ 275 w 570"/>
                    <a:gd name="T49" fmla="*/ 257 h 672"/>
                    <a:gd name="T50" fmla="*/ 279 w 570"/>
                    <a:gd name="T51" fmla="*/ 270 h 672"/>
                    <a:gd name="T52" fmla="*/ 288 w 570"/>
                    <a:gd name="T53" fmla="*/ 283 h 672"/>
                    <a:gd name="T54" fmla="*/ 296 w 570"/>
                    <a:gd name="T55" fmla="*/ 296 h 672"/>
                    <a:gd name="T56" fmla="*/ 305 w 570"/>
                    <a:gd name="T57" fmla="*/ 309 h 672"/>
                    <a:gd name="T58" fmla="*/ 314 w 570"/>
                    <a:gd name="T59" fmla="*/ 322 h 672"/>
                    <a:gd name="T60" fmla="*/ 318 w 570"/>
                    <a:gd name="T61" fmla="*/ 335 h 672"/>
                    <a:gd name="T62" fmla="*/ 327 w 570"/>
                    <a:gd name="T63" fmla="*/ 349 h 672"/>
                    <a:gd name="T64" fmla="*/ 336 w 570"/>
                    <a:gd name="T65" fmla="*/ 362 h 672"/>
                    <a:gd name="T66" fmla="*/ 344 w 570"/>
                    <a:gd name="T67" fmla="*/ 375 h 672"/>
                    <a:gd name="T68" fmla="*/ 353 w 570"/>
                    <a:gd name="T69" fmla="*/ 388 h 672"/>
                    <a:gd name="T70" fmla="*/ 357 w 570"/>
                    <a:gd name="T71" fmla="*/ 401 h 672"/>
                    <a:gd name="T72" fmla="*/ 366 w 570"/>
                    <a:gd name="T73" fmla="*/ 414 h 672"/>
                    <a:gd name="T74" fmla="*/ 375 w 570"/>
                    <a:gd name="T75" fmla="*/ 427 h 672"/>
                    <a:gd name="T76" fmla="*/ 383 w 570"/>
                    <a:gd name="T77" fmla="*/ 440 h 672"/>
                    <a:gd name="T78" fmla="*/ 392 w 570"/>
                    <a:gd name="T79" fmla="*/ 453 h 672"/>
                    <a:gd name="T80" fmla="*/ 401 w 570"/>
                    <a:gd name="T81" fmla="*/ 466 h 672"/>
                    <a:gd name="T82" fmla="*/ 410 w 570"/>
                    <a:gd name="T83" fmla="*/ 479 h 6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672"/>
                    <a:gd name="T128" fmla="*/ 570 w 570"/>
                    <a:gd name="T129" fmla="*/ 672 h 6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67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6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8" y="144"/>
                      </a:lnTo>
                      <a:lnTo>
                        <a:pt x="240" y="156"/>
                      </a:lnTo>
                      <a:lnTo>
                        <a:pt x="234" y="156"/>
                      </a:lnTo>
                      <a:lnTo>
                        <a:pt x="240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8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6" y="204"/>
                      </a:lnTo>
                      <a:lnTo>
                        <a:pt x="282" y="210"/>
                      </a:lnTo>
                      <a:lnTo>
                        <a:pt x="282" y="216"/>
                      </a:lnTo>
                      <a:lnTo>
                        <a:pt x="294" y="228"/>
                      </a:lnTo>
                      <a:lnTo>
                        <a:pt x="288" y="228"/>
                      </a:lnTo>
                      <a:lnTo>
                        <a:pt x="294" y="228"/>
                      </a:lnTo>
                      <a:lnTo>
                        <a:pt x="300" y="234"/>
                      </a:lnTo>
                      <a:lnTo>
                        <a:pt x="300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24" y="270"/>
                      </a:lnTo>
                      <a:lnTo>
                        <a:pt x="324" y="276"/>
                      </a:lnTo>
                      <a:lnTo>
                        <a:pt x="330" y="282"/>
                      </a:lnTo>
                      <a:lnTo>
                        <a:pt x="330" y="288"/>
                      </a:lnTo>
                      <a:lnTo>
                        <a:pt x="336" y="294"/>
                      </a:lnTo>
                      <a:lnTo>
                        <a:pt x="342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72" y="348"/>
                      </a:lnTo>
                      <a:lnTo>
                        <a:pt x="378" y="354"/>
                      </a:lnTo>
                      <a:lnTo>
                        <a:pt x="378" y="360"/>
                      </a:lnTo>
                      <a:lnTo>
                        <a:pt x="384" y="366"/>
                      </a:lnTo>
                      <a:lnTo>
                        <a:pt x="384" y="372"/>
                      </a:lnTo>
                      <a:lnTo>
                        <a:pt x="390" y="378"/>
                      </a:lnTo>
                      <a:lnTo>
                        <a:pt x="396" y="384"/>
                      </a:lnTo>
                      <a:lnTo>
                        <a:pt x="396" y="390"/>
                      </a:lnTo>
                      <a:lnTo>
                        <a:pt x="402" y="396"/>
                      </a:lnTo>
                      <a:lnTo>
                        <a:pt x="402" y="402"/>
                      </a:lnTo>
                      <a:lnTo>
                        <a:pt x="408" y="408"/>
                      </a:lnTo>
                      <a:lnTo>
                        <a:pt x="414" y="414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0" y="432"/>
                      </a:lnTo>
                      <a:lnTo>
                        <a:pt x="426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50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8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6" y="534"/>
                      </a:lnTo>
                      <a:lnTo>
                        <a:pt x="486" y="540"/>
                      </a:lnTo>
                      <a:lnTo>
                        <a:pt x="492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10" y="576"/>
                      </a:lnTo>
                      <a:lnTo>
                        <a:pt x="516" y="582"/>
                      </a:lnTo>
                      <a:lnTo>
                        <a:pt x="516" y="588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28" y="606"/>
                      </a:lnTo>
                      <a:lnTo>
                        <a:pt x="534" y="612"/>
                      </a:lnTo>
                      <a:lnTo>
                        <a:pt x="534" y="618"/>
                      </a:lnTo>
                      <a:lnTo>
                        <a:pt x="540" y="624"/>
                      </a:lnTo>
                      <a:lnTo>
                        <a:pt x="546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64" y="660"/>
                      </a:lnTo>
                      <a:lnTo>
                        <a:pt x="570" y="666"/>
                      </a:lnTo>
                      <a:lnTo>
                        <a:pt x="570" y="672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" name="Freeform 30"/>
                <p:cNvSpPr>
                  <a:spLocks/>
                </p:cNvSpPr>
                <p:nvPr/>
              </p:nvSpPr>
              <p:spPr bwMode="auto">
                <a:xfrm>
                  <a:off x="3476625" y="3248025"/>
                  <a:ext cx="760413" cy="346075"/>
                </a:xfrm>
                <a:custGeom>
                  <a:avLst/>
                  <a:gdLst>
                    <a:gd name="T0" fmla="*/ 9 w 660"/>
                    <a:gd name="T1" fmla="*/ 35 h 300"/>
                    <a:gd name="T2" fmla="*/ 13 w 660"/>
                    <a:gd name="T3" fmla="*/ 48 h 300"/>
                    <a:gd name="T4" fmla="*/ 22 w 660"/>
                    <a:gd name="T5" fmla="*/ 57 h 300"/>
                    <a:gd name="T6" fmla="*/ 35 w 660"/>
                    <a:gd name="T7" fmla="*/ 70 h 300"/>
                    <a:gd name="T8" fmla="*/ 39 w 660"/>
                    <a:gd name="T9" fmla="*/ 83 h 300"/>
                    <a:gd name="T10" fmla="*/ 57 w 660"/>
                    <a:gd name="T11" fmla="*/ 100 h 300"/>
                    <a:gd name="T12" fmla="*/ 65 w 660"/>
                    <a:gd name="T13" fmla="*/ 113 h 300"/>
                    <a:gd name="T14" fmla="*/ 74 w 660"/>
                    <a:gd name="T15" fmla="*/ 122 h 300"/>
                    <a:gd name="T16" fmla="*/ 87 w 660"/>
                    <a:gd name="T17" fmla="*/ 140 h 300"/>
                    <a:gd name="T18" fmla="*/ 100 w 660"/>
                    <a:gd name="T19" fmla="*/ 153 h 300"/>
                    <a:gd name="T20" fmla="*/ 113 w 660"/>
                    <a:gd name="T21" fmla="*/ 166 h 300"/>
                    <a:gd name="T22" fmla="*/ 126 w 660"/>
                    <a:gd name="T23" fmla="*/ 174 h 300"/>
                    <a:gd name="T24" fmla="*/ 139 w 660"/>
                    <a:gd name="T25" fmla="*/ 183 h 300"/>
                    <a:gd name="T26" fmla="*/ 152 w 660"/>
                    <a:gd name="T27" fmla="*/ 192 h 300"/>
                    <a:gd name="T28" fmla="*/ 165 w 660"/>
                    <a:gd name="T29" fmla="*/ 201 h 300"/>
                    <a:gd name="T30" fmla="*/ 179 w 660"/>
                    <a:gd name="T31" fmla="*/ 209 h 300"/>
                    <a:gd name="T32" fmla="*/ 192 w 660"/>
                    <a:gd name="T33" fmla="*/ 214 h 300"/>
                    <a:gd name="T34" fmla="*/ 205 w 660"/>
                    <a:gd name="T35" fmla="*/ 218 h 300"/>
                    <a:gd name="T36" fmla="*/ 218 w 660"/>
                    <a:gd name="T37" fmla="*/ 218 h 300"/>
                    <a:gd name="T38" fmla="*/ 231 w 660"/>
                    <a:gd name="T39" fmla="*/ 218 h 300"/>
                    <a:gd name="T40" fmla="*/ 244 w 660"/>
                    <a:gd name="T41" fmla="*/ 218 h 300"/>
                    <a:gd name="T42" fmla="*/ 257 w 660"/>
                    <a:gd name="T43" fmla="*/ 218 h 300"/>
                    <a:gd name="T44" fmla="*/ 270 w 660"/>
                    <a:gd name="T45" fmla="*/ 214 h 300"/>
                    <a:gd name="T46" fmla="*/ 283 w 660"/>
                    <a:gd name="T47" fmla="*/ 209 h 300"/>
                    <a:gd name="T48" fmla="*/ 296 w 660"/>
                    <a:gd name="T49" fmla="*/ 201 h 300"/>
                    <a:gd name="T50" fmla="*/ 309 w 660"/>
                    <a:gd name="T51" fmla="*/ 196 h 300"/>
                    <a:gd name="T52" fmla="*/ 322 w 660"/>
                    <a:gd name="T53" fmla="*/ 187 h 300"/>
                    <a:gd name="T54" fmla="*/ 335 w 660"/>
                    <a:gd name="T55" fmla="*/ 174 h 300"/>
                    <a:gd name="T56" fmla="*/ 348 w 660"/>
                    <a:gd name="T57" fmla="*/ 166 h 300"/>
                    <a:gd name="T58" fmla="*/ 361 w 660"/>
                    <a:gd name="T59" fmla="*/ 153 h 300"/>
                    <a:gd name="T60" fmla="*/ 374 w 660"/>
                    <a:gd name="T61" fmla="*/ 140 h 300"/>
                    <a:gd name="T62" fmla="*/ 388 w 660"/>
                    <a:gd name="T63" fmla="*/ 126 h 300"/>
                    <a:gd name="T64" fmla="*/ 396 w 660"/>
                    <a:gd name="T65" fmla="*/ 118 h 300"/>
                    <a:gd name="T66" fmla="*/ 414 w 660"/>
                    <a:gd name="T67" fmla="*/ 96 h 300"/>
                    <a:gd name="T68" fmla="*/ 418 w 660"/>
                    <a:gd name="T69" fmla="*/ 92 h 300"/>
                    <a:gd name="T70" fmla="*/ 422 w 660"/>
                    <a:gd name="T71" fmla="*/ 78 h 300"/>
                    <a:gd name="T72" fmla="*/ 431 w 660"/>
                    <a:gd name="T73" fmla="*/ 70 h 300"/>
                    <a:gd name="T74" fmla="*/ 440 w 660"/>
                    <a:gd name="T75" fmla="*/ 61 h 300"/>
                    <a:gd name="T76" fmla="*/ 449 w 660"/>
                    <a:gd name="T77" fmla="*/ 48 h 300"/>
                    <a:gd name="T78" fmla="*/ 457 w 660"/>
                    <a:gd name="T79" fmla="*/ 35 h 300"/>
                    <a:gd name="T80" fmla="*/ 466 w 660"/>
                    <a:gd name="T81" fmla="*/ 22 h 300"/>
                    <a:gd name="T82" fmla="*/ 475 w 660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300"/>
                    <a:gd name="T128" fmla="*/ 660 w 660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300">
                      <a:moveTo>
                        <a:pt x="0" y="36"/>
                      </a:move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84"/>
                      </a:lnTo>
                      <a:lnTo>
                        <a:pt x="36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14"/>
                      </a:lnTo>
                      <a:lnTo>
                        <a:pt x="66" y="120"/>
                      </a:lnTo>
                      <a:lnTo>
                        <a:pt x="66" y="126"/>
                      </a:lnTo>
                      <a:lnTo>
                        <a:pt x="78" y="138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2" y="168"/>
                      </a:lnTo>
                      <a:lnTo>
                        <a:pt x="96" y="168"/>
                      </a:lnTo>
                      <a:lnTo>
                        <a:pt x="102" y="168"/>
                      </a:lnTo>
                      <a:lnTo>
                        <a:pt x="114" y="180"/>
                      </a:lnTo>
                      <a:lnTo>
                        <a:pt x="114" y="186"/>
                      </a:lnTo>
                      <a:lnTo>
                        <a:pt x="120" y="192"/>
                      </a:lnTo>
                      <a:lnTo>
                        <a:pt x="126" y="198"/>
                      </a:lnTo>
                      <a:lnTo>
                        <a:pt x="132" y="204"/>
                      </a:lnTo>
                      <a:lnTo>
                        <a:pt x="138" y="210"/>
                      </a:lnTo>
                      <a:lnTo>
                        <a:pt x="144" y="216"/>
                      </a:lnTo>
                      <a:lnTo>
                        <a:pt x="150" y="222"/>
                      </a:lnTo>
                      <a:lnTo>
                        <a:pt x="156" y="228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74" y="240"/>
                      </a:lnTo>
                      <a:lnTo>
                        <a:pt x="180" y="246"/>
                      </a:lnTo>
                      <a:lnTo>
                        <a:pt x="186" y="252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204" y="264"/>
                      </a:lnTo>
                      <a:lnTo>
                        <a:pt x="210" y="264"/>
                      </a:lnTo>
                      <a:lnTo>
                        <a:pt x="216" y="270"/>
                      </a:lnTo>
                      <a:lnTo>
                        <a:pt x="222" y="276"/>
                      </a:lnTo>
                      <a:lnTo>
                        <a:pt x="228" y="276"/>
                      </a:lnTo>
                      <a:lnTo>
                        <a:pt x="234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52" y="288"/>
                      </a:lnTo>
                      <a:lnTo>
                        <a:pt x="258" y="288"/>
                      </a:lnTo>
                      <a:lnTo>
                        <a:pt x="264" y="294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300"/>
                      </a:lnTo>
                      <a:lnTo>
                        <a:pt x="288" y="300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294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88"/>
                      </a:lnTo>
                      <a:lnTo>
                        <a:pt x="390" y="288"/>
                      </a:lnTo>
                      <a:lnTo>
                        <a:pt x="396" y="282"/>
                      </a:lnTo>
                      <a:lnTo>
                        <a:pt x="402" y="282"/>
                      </a:lnTo>
                      <a:lnTo>
                        <a:pt x="408" y="276"/>
                      </a:lnTo>
                      <a:lnTo>
                        <a:pt x="414" y="276"/>
                      </a:lnTo>
                      <a:lnTo>
                        <a:pt x="420" y="270"/>
                      </a:lnTo>
                      <a:lnTo>
                        <a:pt x="426" y="270"/>
                      </a:lnTo>
                      <a:lnTo>
                        <a:pt x="432" y="264"/>
                      </a:lnTo>
                      <a:lnTo>
                        <a:pt x="438" y="258"/>
                      </a:lnTo>
                      <a:lnTo>
                        <a:pt x="444" y="258"/>
                      </a:lnTo>
                      <a:lnTo>
                        <a:pt x="450" y="252"/>
                      </a:lnTo>
                      <a:lnTo>
                        <a:pt x="456" y="246"/>
                      </a:lnTo>
                      <a:lnTo>
                        <a:pt x="462" y="240"/>
                      </a:lnTo>
                      <a:lnTo>
                        <a:pt x="468" y="234"/>
                      </a:lnTo>
                      <a:lnTo>
                        <a:pt x="474" y="234"/>
                      </a:lnTo>
                      <a:lnTo>
                        <a:pt x="480" y="228"/>
                      </a:lnTo>
                      <a:lnTo>
                        <a:pt x="486" y="222"/>
                      </a:lnTo>
                      <a:lnTo>
                        <a:pt x="492" y="216"/>
                      </a:lnTo>
                      <a:lnTo>
                        <a:pt x="498" y="210"/>
                      </a:lnTo>
                      <a:lnTo>
                        <a:pt x="504" y="204"/>
                      </a:lnTo>
                      <a:lnTo>
                        <a:pt x="510" y="198"/>
                      </a:lnTo>
                      <a:lnTo>
                        <a:pt x="516" y="192"/>
                      </a:lnTo>
                      <a:lnTo>
                        <a:pt x="522" y="186"/>
                      </a:lnTo>
                      <a:lnTo>
                        <a:pt x="528" y="180"/>
                      </a:lnTo>
                      <a:lnTo>
                        <a:pt x="534" y="174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46" y="162"/>
                      </a:lnTo>
                      <a:lnTo>
                        <a:pt x="558" y="150"/>
                      </a:lnTo>
                      <a:lnTo>
                        <a:pt x="558" y="14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70" y="132"/>
                      </a:lnTo>
                      <a:lnTo>
                        <a:pt x="576" y="126"/>
                      </a:lnTo>
                      <a:lnTo>
                        <a:pt x="576" y="120"/>
                      </a:lnTo>
                      <a:lnTo>
                        <a:pt x="588" y="108"/>
                      </a:lnTo>
                      <a:lnTo>
                        <a:pt x="582" y="108"/>
                      </a:lnTo>
                      <a:lnTo>
                        <a:pt x="588" y="108"/>
                      </a:lnTo>
                      <a:lnTo>
                        <a:pt x="594" y="102"/>
                      </a:lnTo>
                      <a:lnTo>
                        <a:pt x="594" y="96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606" y="84"/>
                      </a:lnTo>
                      <a:lnTo>
                        <a:pt x="612" y="78"/>
                      </a:lnTo>
                      <a:lnTo>
                        <a:pt x="612" y="72"/>
                      </a:lnTo>
                      <a:lnTo>
                        <a:pt x="618" y="66"/>
                      </a:lnTo>
                      <a:lnTo>
                        <a:pt x="618" y="60"/>
                      </a:lnTo>
                      <a:lnTo>
                        <a:pt x="624" y="54"/>
                      </a:lnTo>
                      <a:lnTo>
                        <a:pt x="630" y="48"/>
                      </a:lnTo>
                      <a:lnTo>
                        <a:pt x="636" y="42"/>
                      </a:lnTo>
                      <a:lnTo>
                        <a:pt x="636" y="36"/>
                      </a:lnTo>
                      <a:lnTo>
                        <a:pt x="642" y="30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54" y="6"/>
                      </a:lnTo>
                      <a:lnTo>
                        <a:pt x="660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" name="Freeform 31"/>
                <p:cNvSpPr>
                  <a:spLocks/>
                </p:cNvSpPr>
                <p:nvPr/>
              </p:nvSpPr>
              <p:spPr bwMode="auto">
                <a:xfrm>
                  <a:off x="4237038" y="2514600"/>
                  <a:ext cx="642938" cy="733425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" name="Freeform 32"/>
                <p:cNvSpPr>
                  <a:spLocks/>
                </p:cNvSpPr>
                <p:nvPr/>
              </p:nvSpPr>
              <p:spPr bwMode="auto">
                <a:xfrm>
                  <a:off x="4879975" y="2514600"/>
                  <a:ext cx="642938" cy="760413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" name="Freeform 33"/>
                <p:cNvSpPr>
                  <a:spLocks/>
                </p:cNvSpPr>
                <p:nvPr/>
              </p:nvSpPr>
              <p:spPr bwMode="auto">
                <a:xfrm>
                  <a:off x="5522913" y="3248025"/>
                  <a:ext cx="774700" cy="346075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" name="Freeform 34"/>
                <p:cNvSpPr>
                  <a:spLocks/>
                </p:cNvSpPr>
                <p:nvPr/>
              </p:nvSpPr>
              <p:spPr bwMode="auto">
                <a:xfrm>
                  <a:off x="6297613" y="2514600"/>
                  <a:ext cx="635000" cy="733425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cxnSp>
          <p:nvCxnSpPr>
            <p:cNvPr id="59" name="Łącznik prosty 58"/>
            <p:cNvCxnSpPr/>
            <p:nvPr/>
          </p:nvCxnSpPr>
          <p:spPr bwMode="auto">
            <a:xfrm>
              <a:off x="5508104" y="4221088"/>
              <a:ext cx="2304256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23556" name="Line 16"/>
          <p:cNvSpPr>
            <a:spLocks noChangeShapeType="1"/>
          </p:cNvSpPr>
          <p:nvPr/>
        </p:nvSpPr>
        <p:spPr bwMode="auto">
          <a:xfrm>
            <a:off x="4267200" y="1143000"/>
            <a:ext cx="0" cy="502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3557" name="Line 17"/>
          <p:cNvSpPr>
            <a:spLocks noChangeShapeType="1"/>
          </p:cNvSpPr>
          <p:nvPr/>
        </p:nvSpPr>
        <p:spPr bwMode="auto">
          <a:xfrm rot="-5400000">
            <a:off x="4419600" y="1295400"/>
            <a:ext cx="0" cy="502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3558" name="Text Box 18"/>
          <p:cNvSpPr txBox="1">
            <a:spLocks noChangeArrowheads="1"/>
          </p:cNvSpPr>
          <p:nvPr/>
        </p:nvSpPr>
        <p:spPr bwMode="auto">
          <a:xfrm>
            <a:off x="4067944" y="764704"/>
            <a:ext cx="1922322" cy="46166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/>
              <a:t>Sygnał nośny</a:t>
            </a:r>
            <a:endParaRPr lang="pl-PL" dirty="0"/>
          </a:p>
        </p:txBody>
      </p:sp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7181603" y="3861048"/>
            <a:ext cx="1962397" cy="830997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/>
              <a:t>Sygnał</a:t>
            </a:r>
            <a:br>
              <a:rPr lang="pl-PL" dirty="0" smtClean="0"/>
            </a:br>
            <a:r>
              <a:rPr lang="pl-PL" dirty="0" smtClean="0"/>
              <a:t>informacyjny</a:t>
            </a:r>
            <a:endParaRPr lang="pl-PL" dirty="0"/>
          </a:p>
        </p:txBody>
      </p:sp>
      <p:sp>
        <p:nvSpPr>
          <p:cNvPr id="23560" name="Text Box 20"/>
          <p:cNvSpPr txBox="1">
            <a:spLocks noChangeArrowheads="1"/>
          </p:cNvSpPr>
          <p:nvPr/>
        </p:nvSpPr>
        <p:spPr bwMode="auto">
          <a:xfrm>
            <a:off x="1371600" y="3810000"/>
            <a:ext cx="522288" cy="579438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>
                <a:latin typeface="Verdana" pitchFamily="34" charset="0"/>
              </a:rPr>
              <a:t>D</a:t>
            </a:r>
          </a:p>
        </p:txBody>
      </p:sp>
      <p:sp>
        <p:nvSpPr>
          <p:cNvPr id="23561" name="Text Box 21"/>
          <p:cNvSpPr txBox="1">
            <a:spLocks noChangeArrowheads="1"/>
          </p:cNvSpPr>
          <p:nvPr/>
        </p:nvSpPr>
        <p:spPr bwMode="auto">
          <a:xfrm>
            <a:off x="4495800" y="5562600"/>
            <a:ext cx="522288" cy="579438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>
                <a:latin typeface="Verdana" pitchFamily="34" charset="0"/>
              </a:rPr>
              <a:t>D</a:t>
            </a:r>
          </a:p>
        </p:txBody>
      </p:sp>
      <p:sp>
        <p:nvSpPr>
          <p:cNvPr id="23562" name="Text Box 22"/>
          <p:cNvSpPr txBox="1">
            <a:spLocks noChangeArrowheads="1"/>
          </p:cNvSpPr>
          <p:nvPr/>
        </p:nvSpPr>
        <p:spPr bwMode="auto">
          <a:xfrm>
            <a:off x="6858000" y="3048000"/>
            <a:ext cx="500063" cy="579438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>
                <a:latin typeface="Verdana" pitchFamily="34" charset="0"/>
              </a:rPr>
              <a:t>A</a:t>
            </a:r>
          </a:p>
        </p:txBody>
      </p:sp>
      <p:sp>
        <p:nvSpPr>
          <p:cNvPr id="23563" name="Text Box 23"/>
          <p:cNvSpPr txBox="1">
            <a:spLocks noChangeArrowheads="1"/>
          </p:cNvSpPr>
          <p:nvPr/>
        </p:nvSpPr>
        <p:spPr bwMode="auto">
          <a:xfrm>
            <a:off x="3505200" y="1066800"/>
            <a:ext cx="500063" cy="579438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>
                <a:latin typeface="Verdana" pitchFamily="34" charset="0"/>
              </a:rPr>
              <a:t>A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724400" y="3962400"/>
            <a:ext cx="2847975" cy="2354263"/>
            <a:chOff x="2976" y="2496"/>
            <a:chExt cx="1794" cy="1483"/>
          </a:xfrm>
        </p:grpSpPr>
        <p:sp>
          <p:nvSpPr>
            <p:cNvPr id="23588" name="Freeform 26"/>
            <p:cNvSpPr>
              <a:spLocks/>
            </p:cNvSpPr>
            <p:nvPr/>
          </p:nvSpPr>
          <p:spPr bwMode="auto">
            <a:xfrm>
              <a:off x="2976" y="2496"/>
              <a:ext cx="1794" cy="1483"/>
            </a:xfrm>
            <a:custGeom>
              <a:avLst/>
              <a:gdLst>
                <a:gd name="T0" fmla="*/ 457 w 1794"/>
                <a:gd name="T1" fmla="*/ 116 h 1483"/>
                <a:gd name="T2" fmla="*/ 25 w 1794"/>
                <a:gd name="T3" fmla="*/ 748 h 1483"/>
                <a:gd name="T4" fmla="*/ 305 w 1794"/>
                <a:gd name="T5" fmla="*/ 1284 h 1483"/>
                <a:gd name="T6" fmla="*/ 929 w 1794"/>
                <a:gd name="T7" fmla="*/ 1436 h 1483"/>
                <a:gd name="T8" fmla="*/ 1697 w 1794"/>
                <a:gd name="T9" fmla="*/ 1004 h 1483"/>
                <a:gd name="T10" fmla="*/ 1513 w 1794"/>
                <a:gd name="T11" fmla="*/ 244 h 1483"/>
                <a:gd name="T12" fmla="*/ 1001 w 1794"/>
                <a:gd name="T13" fmla="*/ 52 h 1483"/>
                <a:gd name="T14" fmla="*/ 457 w 1794"/>
                <a:gd name="T15" fmla="*/ 116 h 1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4"/>
                <a:gd name="T25" fmla="*/ 0 h 1483"/>
                <a:gd name="T26" fmla="*/ 1794 w 1794"/>
                <a:gd name="T27" fmla="*/ 1483 h 1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4" h="1483">
                  <a:moveTo>
                    <a:pt x="457" y="116"/>
                  </a:moveTo>
                  <a:cubicBezTo>
                    <a:pt x="294" y="232"/>
                    <a:pt x="50" y="553"/>
                    <a:pt x="25" y="748"/>
                  </a:cubicBezTo>
                  <a:cubicBezTo>
                    <a:pt x="0" y="943"/>
                    <a:pt x="154" y="1169"/>
                    <a:pt x="305" y="1284"/>
                  </a:cubicBezTo>
                  <a:cubicBezTo>
                    <a:pt x="456" y="1399"/>
                    <a:pt x="697" y="1483"/>
                    <a:pt x="929" y="1436"/>
                  </a:cubicBezTo>
                  <a:cubicBezTo>
                    <a:pt x="1161" y="1389"/>
                    <a:pt x="1600" y="1203"/>
                    <a:pt x="1697" y="1004"/>
                  </a:cubicBezTo>
                  <a:cubicBezTo>
                    <a:pt x="1794" y="805"/>
                    <a:pt x="1629" y="403"/>
                    <a:pt x="1513" y="244"/>
                  </a:cubicBezTo>
                  <a:cubicBezTo>
                    <a:pt x="1397" y="85"/>
                    <a:pt x="1177" y="73"/>
                    <a:pt x="1001" y="52"/>
                  </a:cubicBezTo>
                  <a:cubicBezTo>
                    <a:pt x="825" y="31"/>
                    <a:pt x="620" y="0"/>
                    <a:pt x="457" y="116"/>
                  </a:cubicBezTo>
                  <a:close/>
                </a:path>
              </a:pathLst>
            </a:cu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9" name="Text Box 32"/>
            <p:cNvSpPr txBox="1">
              <a:spLocks noChangeArrowheads="1"/>
            </p:cNvSpPr>
            <p:nvPr/>
          </p:nvSpPr>
          <p:spPr bwMode="auto">
            <a:xfrm>
              <a:off x="3121" y="2688"/>
              <a:ext cx="1372" cy="523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u="sng" dirty="0" smtClean="0"/>
                <a:t>Twierdzenie</a:t>
              </a:r>
              <a:br>
                <a:rPr lang="pl-PL" u="sng" dirty="0" smtClean="0"/>
              </a:br>
              <a:r>
                <a:rPr lang="pl-PL" u="sng" dirty="0" smtClean="0"/>
                <a:t>o próbkowaniu</a:t>
              </a:r>
              <a:endParaRPr lang="pl-PL" u="sng" dirty="0"/>
            </a:p>
          </p:txBody>
        </p:sp>
        <p:sp>
          <p:nvSpPr>
            <p:cNvPr id="23590" name="Text Box 33"/>
            <p:cNvSpPr txBox="1">
              <a:spLocks noChangeArrowheads="1"/>
            </p:cNvSpPr>
            <p:nvPr/>
          </p:nvSpPr>
          <p:spPr bwMode="auto">
            <a:xfrm>
              <a:off x="3157" y="3216"/>
              <a:ext cx="553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PAM</a:t>
              </a:r>
            </a:p>
          </p:txBody>
        </p:sp>
        <p:sp>
          <p:nvSpPr>
            <p:cNvPr id="23591" name="Text Box 34"/>
            <p:cNvSpPr txBox="1">
              <a:spLocks noChangeArrowheads="1"/>
            </p:cNvSpPr>
            <p:nvPr/>
          </p:nvSpPr>
          <p:spPr bwMode="auto">
            <a:xfrm>
              <a:off x="3744" y="3216"/>
              <a:ext cx="531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PFM</a:t>
              </a:r>
            </a:p>
          </p:txBody>
        </p:sp>
        <p:sp>
          <p:nvSpPr>
            <p:cNvPr id="23592" name="Text Box 35"/>
            <p:cNvSpPr txBox="1">
              <a:spLocks noChangeArrowheads="1"/>
            </p:cNvSpPr>
            <p:nvPr/>
          </p:nvSpPr>
          <p:spPr bwMode="auto">
            <a:xfrm>
              <a:off x="3541" y="3552"/>
              <a:ext cx="553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PDM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219200" y="1295400"/>
            <a:ext cx="2847975" cy="2354263"/>
            <a:chOff x="768" y="816"/>
            <a:chExt cx="1794" cy="1483"/>
          </a:xfrm>
        </p:grpSpPr>
        <p:sp>
          <p:nvSpPr>
            <p:cNvPr id="23581" name="Freeform 28"/>
            <p:cNvSpPr>
              <a:spLocks/>
            </p:cNvSpPr>
            <p:nvPr/>
          </p:nvSpPr>
          <p:spPr bwMode="auto">
            <a:xfrm>
              <a:off x="768" y="816"/>
              <a:ext cx="1794" cy="1483"/>
            </a:xfrm>
            <a:custGeom>
              <a:avLst/>
              <a:gdLst>
                <a:gd name="T0" fmla="*/ 457 w 1794"/>
                <a:gd name="T1" fmla="*/ 116 h 1483"/>
                <a:gd name="T2" fmla="*/ 25 w 1794"/>
                <a:gd name="T3" fmla="*/ 748 h 1483"/>
                <a:gd name="T4" fmla="*/ 305 w 1794"/>
                <a:gd name="T5" fmla="*/ 1284 h 1483"/>
                <a:gd name="T6" fmla="*/ 929 w 1794"/>
                <a:gd name="T7" fmla="*/ 1436 h 1483"/>
                <a:gd name="T8" fmla="*/ 1697 w 1794"/>
                <a:gd name="T9" fmla="*/ 1004 h 1483"/>
                <a:gd name="T10" fmla="*/ 1513 w 1794"/>
                <a:gd name="T11" fmla="*/ 244 h 1483"/>
                <a:gd name="T12" fmla="*/ 1001 w 1794"/>
                <a:gd name="T13" fmla="*/ 52 h 1483"/>
                <a:gd name="T14" fmla="*/ 457 w 1794"/>
                <a:gd name="T15" fmla="*/ 116 h 1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4"/>
                <a:gd name="T25" fmla="*/ 0 h 1483"/>
                <a:gd name="T26" fmla="*/ 1794 w 1794"/>
                <a:gd name="T27" fmla="*/ 1483 h 1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4" h="1483">
                  <a:moveTo>
                    <a:pt x="457" y="116"/>
                  </a:moveTo>
                  <a:cubicBezTo>
                    <a:pt x="294" y="232"/>
                    <a:pt x="50" y="553"/>
                    <a:pt x="25" y="748"/>
                  </a:cubicBezTo>
                  <a:cubicBezTo>
                    <a:pt x="0" y="943"/>
                    <a:pt x="154" y="1169"/>
                    <a:pt x="305" y="1284"/>
                  </a:cubicBezTo>
                  <a:cubicBezTo>
                    <a:pt x="456" y="1399"/>
                    <a:pt x="697" y="1483"/>
                    <a:pt x="929" y="1436"/>
                  </a:cubicBezTo>
                  <a:cubicBezTo>
                    <a:pt x="1161" y="1389"/>
                    <a:pt x="1600" y="1203"/>
                    <a:pt x="1697" y="1004"/>
                  </a:cubicBezTo>
                  <a:cubicBezTo>
                    <a:pt x="1794" y="805"/>
                    <a:pt x="1629" y="403"/>
                    <a:pt x="1513" y="244"/>
                  </a:cubicBezTo>
                  <a:cubicBezTo>
                    <a:pt x="1397" y="85"/>
                    <a:pt x="1177" y="73"/>
                    <a:pt x="1001" y="52"/>
                  </a:cubicBezTo>
                  <a:cubicBezTo>
                    <a:pt x="825" y="31"/>
                    <a:pt x="620" y="0"/>
                    <a:pt x="457" y="116"/>
                  </a:cubicBezTo>
                  <a:close/>
                </a:path>
              </a:pathLst>
            </a:custGeom>
            <a:solidFill>
              <a:srgbClr val="00CC99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2" name="Text Box 37"/>
            <p:cNvSpPr txBox="1">
              <a:spLocks noChangeArrowheads="1"/>
            </p:cNvSpPr>
            <p:nvPr/>
          </p:nvSpPr>
          <p:spPr bwMode="auto">
            <a:xfrm>
              <a:off x="1008" y="1008"/>
              <a:ext cx="1182" cy="291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u="sng" dirty="0" smtClean="0"/>
                <a:t>Kluczowanie</a:t>
              </a:r>
              <a:endParaRPr lang="pl-PL" u="sng" dirty="0"/>
            </a:p>
          </p:txBody>
        </p:sp>
        <p:sp>
          <p:nvSpPr>
            <p:cNvPr id="23583" name="Text Box 38"/>
            <p:cNvSpPr txBox="1">
              <a:spLocks noChangeArrowheads="1"/>
            </p:cNvSpPr>
            <p:nvPr/>
          </p:nvSpPr>
          <p:spPr bwMode="auto">
            <a:xfrm>
              <a:off x="802" y="1418"/>
              <a:ext cx="511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ASK</a:t>
              </a:r>
            </a:p>
          </p:txBody>
        </p:sp>
        <p:sp>
          <p:nvSpPr>
            <p:cNvPr id="23584" name="Text Box 39"/>
            <p:cNvSpPr txBox="1">
              <a:spLocks noChangeArrowheads="1"/>
            </p:cNvSpPr>
            <p:nvPr/>
          </p:nvSpPr>
          <p:spPr bwMode="auto">
            <a:xfrm>
              <a:off x="1296" y="1392"/>
              <a:ext cx="489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PSK</a:t>
              </a:r>
            </a:p>
          </p:txBody>
        </p:sp>
        <p:sp>
          <p:nvSpPr>
            <p:cNvPr id="23585" name="Text Box 40"/>
            <p:cNvSpPr txBox="1">
              <a:spLocks noChangeArrowheads="1"/>
            </p:cNvSpPr>
            <p:nvPr/>
          </p:nvSpPr>
          <p:spPr bwMode="auto">
            <a:xfrm>
              <a:off x="1053" y="1706"/>
              <a:ext cx="489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FSK</a:t>
              </a:r>
            </a:p>
          </p:txBody>
        </p:sp>
        <p:sp>
          <p:nvSpPr>
            <p:cNvPr id="23586" name="Text Box 41"/>
            <p:cNvSpPr txBox="1">
              <a:spLocks noChangeArrowheads="1"/>
            </p:cNvSpPr>
            <p:nvPr/>
          </p:nvSpPr>
          <p:spPr bwMode="auto">
            <a:xfrm>
              <a:off x="1549" y="1658"/>
              <a:ext cx="553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MSK</a:t>
              </a:r>
            </a:p>
          </p:txBody>
        </p:sp>
        <p:sp>
          <p:nvSpPr>
            <p:cNvPr id="23587" name="Text Box 42"/>
            <p:cNvSpPr txBox="1">
              <a:spLocks noChangeArrowheads="1"/>
            </p:cNvSpPr>
            <p:nvPr/>
          </p:nvSpPr>
          <p:spPr bwMode="auto">
            <a:xfrm>
              <a:off x="1715" y="1370"/>
              <a:ext cx="702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GMSK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371600" y="3962400"/>
            <a:ext cx="2847975" cy="2354263"/>
            <a:chOff x="864" y="2496"/>
            <a:chExt cx="1794" cy="1483"/>
          </a:xfrm>
        </p:grpSpPr>
        <p:sp>
          <p:nvSpPr>
            <p:cNvPr id="23575" name="Freeform 27"/>
            <p:cNvSpPr>
              <a:spLocks/>
            </p:cNvSpPr>
            <p:nvPr/>
          </p:nvSpPr>
          <p:spPr bwMode="auto">
            <a:xfrm>
              <a:off x="864" y="2496"/>
              <a:ext cx="1794" cy="1483"/>
            </a:xfrm>
            <a:custGeom>
              <a:avLst/>
              <a:gdLst>
                <a:gd name="T0" fmla="*/ 457 w 1794"/>
                <a:gd name="T1" fmla="*/ 116 h 1483"/>
                <a:gd name="T2" fmla="*/ 25 w 1794"/>
                <a:gd name="T3" fmla="*/ 748 h 1483"/>
                <a:gd name="T4" fmla="*/ 305 w 1794"/>
                <a:gd name="T5" fmla="*/ 1284 h 1483"/>
                <a:gd name="T6" fmla="*/ 929 w 1794"/>
                <a:gd name="T7" fmla="*/ 1436 h 1483"/>
                <a:gd name="T8" fmla="*/ 1697 w 1794"/>
                <a:gd name="T9" fmla="*/ 1004 h 1483"/>
                <a:gd name="T10" fmla="*/ 1513 w 1794"/>
                <a:gd name="T11" fmla="*/ 244 h 1483"/>
                <a:gd name="T12" fmla="*/ 1001 w 1794"/>
                <a:gd name="T13" fmla="*/ 52 h 1483"/>
                <a:gd name="T14" fmla="*/ 457 w 1794"/>
                <a:gd name="T15" fmla="*/ 116 h 1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4"/>
                <a:gd name="T25" fmla="*/ 0 h 1483"/>
                <a:gd name="T26" fmla="*/ 1794 w 1794"/>
                <a:gd name="T27" fmla="*/ 1483 h 1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4" h="1483">
                  <a:moveTo>
                    <a:pt x="457" y="116"/>
                  </a:moveTo>
                  <a:cubicBezTo>
                    <a:pt x="294" y="232"/>
                    <a:pt x="50" y="553"/>
                    <a:pt x="25" y="748"/>
                  </a:cubicBezTo>
                  <a:cubicBezTo>
                    <a:pt x="0" y="943"/>
                    <a:pt x="154" y="1169"/>
                    <a:pt x="305" y="1284"/>
                  </a:cubicBezTo>
                  <a:cubicBezTo>
                    <a:pt x="456" y="1399"/>
                    <a:pt x="697" y="1483"/>
                    <a:pt x="929" y="1436"/>
                  </a:cubicBezTo>
                  <a:cubicBezTo>
                    <a:pt x="1161" y="1389"/>
                    <a:pt x="1600" y="1203"/>
                    <a:pt x="1697" y="1004"/>
                  </a:cubicBezTo>
                  <a:cubicBezTo>
                    <a:pt x="1794" y="805"/>
                    <a:pt x="1629" y="403"/>
                    <a:pt x="1513" y="244"/>
                  </a:cubicBezTo>
                  <a:cubicBezTo>
                    <a:pt x="1397" y="85"/>
                    <a:pt x="1177" y="73"/>
                    <a:pt x="1001" y="52"/>
                  </a:cubicBezTo>
                  <a:cubicBezTo>
                    <a:pt x="825" y="31"/>
                    <a:pt x="620" y="0"/>
                    <a:pt x="457" y="116"/>
                  </a:cubicBezTo>
                  <a:close/>
                </a:path>
              </a:pathLst>
            </a:custGeom>
            <a:solidFill>
              <a:srgbClr val="99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6" name="Text Box 36"/>
            <p:cNvSpPr txBox="1">
              <a:spLocks noChangeArrowheads="1"/>
            </p:cNvSpPr>
            <p:nvPr/>
          </p:nvSpPr>
          <p:spPr bwMode="auto">
            <a:xfrm>
              <a:off x="1156" y="2568"/>
              <a:ext cx="1194" cy="523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u="sng" dirty="0" smtClean="0"/>
                <a:t>Kody</a:t>
              </a:r>
              <a:br>
                <a:rPr lang="pl-PL" u="sng" dirty="0" smtClean="0"/>
              </a:br>
              <a:r>
                <a:rPr lang="pl-PL" u="sng" dirty="0" smtClean="0"/>
                <a:t>transmisyjne</a:t>
              </a:r>
              <a:endParaRPr lang="pl-PL" u="sng" dirty="0"/>
            </a:p>
          </p:txBody>
        </p:sp>
        <p:sp>
          <p:nvSpPr>
            <p:cNvPr id="23577" name="Text Box 47"/>
            <p:cNvSpPr txBox="1">
              <a:spLocks noChangeArrowheads="1"/>
            </p:cNvSpPr>
            <p:nvPr/>
          </p:nvSpPr>
          <p:spPr bwMode="auto">
            <a:xfrm>
              <a:off x="1104" y="3120"/>
              <a:ext cx="522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NRZ</a:t>
              </a:r>
            </a:p>
          </p:txBody>
        </p:sp>
        <p:sp>
          <p:nvSpPr>
            <p:cNvPr id="23578" name="Text Box 48"/>
            <p:cNvSpPr txBox="1">
              <a:spLocks noChangeArrowheads="1"/>
            </p:cNvSpPr>
            <p:nvPr/>
          </p:nvSpPr>
          <p:spPr bwMode="auto">
            <a:xfrm>
              <a:off x="1728" y="3120"/>
              <a:ext cx="626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Miller</a:t>
              </a:r>
            </a:p>
          </p:txBody>
        </p:sp>
        <p:sp>
          <p:nvSpPr>
            <p:cNvPr id="23579" name="Text Box 49"/>
            <p:cNvSpPr txBox="1">
              <a:spLocks noChangeArrowheads="1"/>
            </p:cNvSpPr>
            <p:nvPr/>
          </p:nvSpPr>
          <p:spPr bwMode="auto">
            <a:xfrm>
              <a:off x="1200" y="3504"/>
              <a:ext cx="532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HDB</a:t>
              </a:r>
            </a:p>
          </p:txBody>
        </p:sp>
        <p:sp>
          <p:nvSpPr>
            <p:cNvPr id="23580" name="Text Box 50"/>
            <p:cNvSpPr txBox="1">
              <a:spLocks noChangeArrowheads="1"/>
            </p:cNvSpPr>
            <p:nvPr/>
          </p:nvSpPr>
          <p:spPr bwMode="auto">
            <a:xfrm>
              <a:off x="1824" y="3408"/>
              <a:ext cx="479" cy="288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PRS</a:t>
              </a: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4467225" y="1295400"/>
            <a:ext cx="2847975" cy="2354263"/>
            <a:chOff x="4467225" y="1295400"/>
            <a:chExt cx="2847975" cy="2354263"/>
          </a:xfrm>
        </p:grpSpPr>
        <p:sp>
          <p:nvSpPr>
            <p:cNvPr id="23569" name="Freeform 25"/>
            <p:cNvSpPr>
              <a:spLocks/>
            </p:cNvSpPr>
            <p:nvPr/>
          </p:nvSpPr>
          <p:spPr bwMode="auto">
            <a:xfrm>
              <a:off x="4467225" y="1295400"/>
              <a:ext cx="2847975" cy="2354263"/>
            </a:xfrm>
            <a:custGeom>
              <a:avLst/>
              <a:gdLst>
                <a:gd name="T0" fmla="*/ 457 w 1794"/>
                <a:gd name="T1" fmla="*/ 116 h 1483"/>
                <a:gd name="T2" fmla="*/ 25 w 1794"/>
                <a:gd name="T3" fmla="*/ 748 h 1483"/>
                <a:gd name="T4" fmla="*/ 305 w 1794"/>
                <a:gd name="T5" fmla="*/ 1284 h 1483"/>
                <a:gd name="T6" fmla="*/ 929 w 1794"/>
                <a:gd name="T7" fmla="*/ 1436 h 1483"/>
                <a:gd name="T8" fmla="*/ 1697 w 1794"/>
                <a:gd name="T9" fmla="*/ 1004 h 1483"/>
                <a:gd name="T10" fmla="*/ 1513 w 1794"/>
                <a:gd name="T11" fmla="*/ 244 h 1483"/>
                <a:gd name="T12" fmla="*/ 1001 w 1794"/>
                <a:gd name="T13" fmla="*/ 52 h 1483"/>
                <a:gd name="T14" fmla="*/ 457 w 1794"/>
                <a:gd name="T15" fmla="*/ 116 h 1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4"/>
                <a:gd name="T25" fmla="*/ 0 h 1483"/>
                <a:gd name="T26" fmla="*/ 1794 w 1794"/>
                <a:gd name="T27" fmla="*/ 1483 h 1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4" h="1483">
                  <a:moveTo>
                    <a:pt x="457" y="116"/>
                  </a:moveTo>
                  <a:cubicBezTo>
                    <a:pt x="294" y="232"/>
                    <a:pt x="50" y="553"/>
                    <a:pt x="25" y="748"/>
                  </a:cubicBezTo>
                  <a:cubicBezTo>
                    <a:pt x="0" y="943"/>
                    <a:pt x="154" y="1169"/>
                    <a:pt x="305" y="1284"/>
                  </a:cubicBezTo>
                  <a:cubicBezTo>
                    <a:pt x="456" y="1399"/>
                    <a:pt x="697" y="1483"/>
                    <a:pt x="929" y="1436"/>
                  </a:cubicBezTo>
                  <a:cubicBezTo>
                    <a:pt x="1161" y="1389"/>
                    <a:pt x="1600" y="1203"/>
                    <a:pt x="1697" y="1004"/>
                  </a:cubicBezTo>
                  <a:cubicBezTo>
                    <a:pt x="1794" y="805"/>
                    <a:pt x="1629" y="403"/>
                    <a:pt x="1513" y="244"/>
                  </a:cubicBezTo>
                  <a:cubicBezTo>
                    <a:pt x="1397" y="85"/>
                    <a:pt x="1177" y="73"/>
                    <a:pt x="1001" y="52"/>
                  </a:cubicBezTo>
                  <a:cubicBezTo>
                    <a:pt x="825" y="31"/>
                    <a:pt x="620" y="0"/>
                    <a:pt x="457" y="116"/>
                  </a:cubicBez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0" name="Text Box 29"/>
            <p:cNvSpPr txBox="1">
              <a:spLocks noChangeArrowheads="1"/>
            </p:cNvSpPr>
            <p:nvPr/>
          </p:nvSpPr>
          <p:spPr bwMode="auto">
            <a:xfrm>
              <a:off x="5116155" y="1752600"/>
              <a:ext cx="697627" cy="461665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/>
                <a:t>AM</a:t>
              </a:r>
            </a:p>
          </p:txBody>
        </p:sp>
        <p:sp>
          <p:nvSpPr>
            <p:cNvPr id="23571" name="Text Box 30"/>
            <p:cNvSpPr txBox="1">
              <a:spLocks noChangeArrowheads="1"/>
            </p:cNvSpPr>
            <p:nvPr/>
          </p:nvSpPr>
          <p:spPr bwMode="auto">
            <a:xfrm>
              <a:off x="4925032" y="2438400"/>
              <a:ext cx="662361" cy="461665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/>
                <a:t>FM</a:t>
              </a:r>
            </a:p>
          </p:txBody>
        </p:sp>
        <p:sp>
          <p:nvSpPr>
            <p:cNvPr id="23572" name="Text Box 31"/>
            <p:cNvSpPr txBox="1">
              <a:spLocks noChangeArrowheads="1"/>
            </p:cNvSpPr>
            <p:nvPr/>
          </p:nvSpPr>
          <p:spPr bwMode="auto">
            <a:xfrm>
              <a:off x="6033560" y="2514600"/>
              <a:ext cx="732893" cy="461665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/>
                <a:t>SSB</a:t>
              </a:r>
            </a:p>
          </p:txBody>
        </p:sp>
        <p:sp>
          <p:nvSpPr>
            <p:cNvPr id="23573" name="Text Box 43"/>
            <p:cNvSpPr txBox="1">
              <a:spLocks noChangeArrowheads="1"/>
            </p:cNvSpPr>
            <p:nvPr/>
          </p:nvSpPr>
          <p:spPr bwMode="auto">
            <a:xfrm>
              <a:off x="5915025" y="1981200"/>
              <a:ext cx="928688" cy="457200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/>
                <a:t>QAM</a:t>
              </a:r>
            </a:p>
          </p:txBody>
        </p:sp>
        <p:sp>
          <p:nvSpPr>
            <p:cNvPr id="23574" name="Text Box 52"/>
            <p:cNvSpPr txBox="1">
              <a:spLocks noChangeArrowheads="1"/>
            </p:cNvSpPr>
            <p:nvPr/>
          </p:nvSpPr>
          <p:spPr bwMode="auto">
            <a:xfrm>
              <a:off x="5208676" y="1336675"/>
              <a:ext cx="1261885" cy="461665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u="sng" dirty="0" smtClean="0"/>
                <a:t>Klasyka</a:t>
              </a:r>
              <a:endParaRPr lang="pl-PL" u="sng" dirty="0"/>
            </a:p>
          </p:txBody>
        </p:sp>
        <p:sp>
          <p:nvSpPr>
            <p:cNvPr id="23568" name="Text Box 54"/>
            <p:cNvSpPr txBox="1">
              <a:spLocks noChangeArrowheads="1"/>
            </p:cNvSpPr>
            <p:nvPr/>
          </p:nvSpPr>
          <p:spPr bwMode="auto">
            <a:xfrm>
              <a:off x="5006178" y="2971800"/>
              <a:ext cx="1281120" cy="461665"/>
            </a:xfrm>
            <a:prstGeom prst="rect">
              <a:avLst/>
            </a:prstGeom>
            <a:noFill/>
            <a:ln w="38100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 smtClean="0"/>
                <a:t>DSB-SC</a:t>
              </a:r>
              <a:endParaRPr lang="pl-PL" dirty="0"/>
            </a:p>
          </p:txBody>
        </p:sp>
      </p:grp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755576" y="0"/>
            <a:ext cx="6662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Klasyfikacja modulacji</a:t>
            </a:r>
            <a:endParaRPr kumimoji="1" lang="pl-PL" sz="4000" dirty="0">
              <a:solidFill>
                <a:srgbClr val="336600"/>
              </a:solidFill>
              <a:latin typeface="Verdana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grpSp>
        <p:nvGrpSpPr>
          <p:cNvPr id="43" name="Grupa 42"/>
          <p:cNvGrpSpPr/>
          <p:nvPr/>
        </p:nvGrpSpPr>
        <p:grpSpPr>
          <a:xfrm>
            <a:off x="5946371" y="782144"/>
            <a:ext cx="890391" cy="417131"/>
            <a:chOff x="5508104" y="3645024"/>
            <a:chExt cx="2304256" cy="1079500"/>
          </a:xfrm>
        </p:grpSpPr>
        <p:grpSp>
          <p:nvGrpSpPr>
            <p:cNvPr id="44" name="Grupa 43"/>
            <p:cNvGrpSpPr/>
            <p:nvPr/>
          </p:nvGrpSpPr>
          <p:grpSpPr>
            <a:xfrm>
              <a:off x="5724128" y="3645024"/>
              <a:ext cx="1728192" cy="1079500"/>
              <a:chOff x="5724128" y="3645024"/>
              <a:chExt cx="1728192" cy="1079500"/>
            </a:xfrm>
          </p:grpSpPr>
          <p:grpSp>
            <p:nvGrpSpPr>
              <p:cNvPr id="46" name="Grupa 45"/>
              <p:cNvGrpSpPr/>
              <p:nvPr/>
            </p:nvGrpSpPr>
            <p:grpSpPr>
              <a:xfrm>
                <a:off x="5724128" y="3645024"/>
                <a:ext cx="432048" cy="1079500"/>
                <a:chOff x="2819400" y="2514600"/>
                <a:chExt cx="4113213" cy="1079500"/>
              </a:xfrm>
            </p:grpSpPr>
            <p:sp>
              <p:nvSpPr>
                <p:cNvPr id="68" name="Freeform 29"/>
                <p:cNvSpPr>
                  <a:spLocks/>
                </p:cNvSpPr>
                <p:nvPr/>
              </p:nvSpPr>
              <p:spPr bwMode="auto">
                <a:xfrm>
                  <a:off x="2819400" y="2514600"/>
                  <a:ext cx="657225" cy="774700"/>
                </a:xfrm>
                <a:custGeom>
                  <a:avLst/>
                  <a:gdLst>
                    <a:gd name="T0" fmla="*/ 9 w 570"/>
                    <a:gd name="T1" fmla="*/ 0 h 672"/>
                    <a:gd name="T2" fmla="*/ 22 w 570"/>
                    <a:gd name="T3" fmla="*/ 0 h 672"/>
                    <a:gd name="T4" fmla="*/ 35 w 570"/>
                    <a:gd name="T5" fmla="*/ 4 h 672"/>
                    <a:gd name="T6" fmla="*/ 48 w 570"/>
                    <a:gd name="T7" fmla="*/ 9 h 672"/>
                    <a:gd name="T8" fmla="*/ 61 w 570"/>
                    <a:gd name="T9" fmla="*/ 13 h 672"/>
                    <a:gd name="T10" fmla="*/ 74 w 570"/>
                    <a:gd name="T11" fmla="*/ 22 h 672"/>
                    <a:gd name="T12" fmla="*/ 87 w 570"/>
                    <a:gd name="T13" fmla="*/ 31 h 672"/>
                    <a:gd name="T14" fmla="*/ 100 w 570"/>
                    <a:gd name="T15" fmla="*/ 39 h 672"/>
                    <a:gd name="T16" fmla="*/ 113 w 570"/>
                    <a:gd name="T17" fmla="*/ 52 h 672"/>
                    <a:gd name="T18" fmla="*/ 126 w 570"/>
                    <a:gd name="T19" fmla="*/ 61 h 672"/>
                    <a:gd name="T20" fmla="*/ 139 w 570"/>
                    <a:gd name="T21" fmla="*/ 78 h 672"/>
                    <a:gd name="T22" fmla="*/ 153 w 570"/>
                    <a:gd name="T23" fmla="*/ 91 h 672"/>
                    <a:gd name="T24" fmla="*/ 166 w 570"/>
                    <a:gd name="T25" fmla="*/ 105 h 672"/>
                    <a:gd name="T26" fmla="*/ 174 w 570"/>
                    <a:gd name="T27" fmla="*/ 113 h 672"/>
                    <a:gd name="T28" fmla="*/ 183 w 570"/>
                    <a:gd name="T29" fmla="*/ 126 h 672"/>
                    <a:gd name="T30" fmla="*/ 192 w 570"/>
                    <a:gd name="T31" fmla="*/ 139 h 672"/>
                    <a:gd name="T32" fmla="*/ 205 w 570"/>
                    <a:gd name="T33" fmla="*/ 152 h 672"/>
                    <a:gd name="T34" fmla="*/ 209 w 570"/>
                    <a:gd name="T35" fmla="*/ 166 h 672"/>
                    <a:gd name="T36" fmla="*/ 218 w 570"/>
                    <a:gd name="T37" fmla="*/ 174 h 672"/>
                    <a:gd name="T38" fmla="*/ 227 w 570"/>
                    <a:gd name="T39" fmla="*/ 187 h 672"/>
                    <a:gd name="T40" fmla="*/ 240 w 570"/>
                    <a:gd name="T41" fmla="*/ 205 h 672"/>
                    <a:gd name="T42" fmla="*/ 248 w 570"/>
                    <a:gd name="T43" fmla="*/ 218 h 672"/>
                    <a:gd name="T44" fmla="*/ 253 w 570"/>
                    <a:gd name="T45" fmla="*/ 231 h 672"/>
                    <a:gd name="T46" fmla="*/ 261 w 570"/>
                    <a:gd name="T47" fmla="*/ 244 h 672"/>
                    <a:gd name="T48" fmla="*/ 275 w 570"/>
                    <a:gd name="T49" fmla="*/ 257 h 672"/>
                    <a:gd name="T50" fmla="*/ 279 w 570"/>
                    <a:gd name="T51" fmla="*/ 270 h 672"/>
                    <a:gd name="T52" fmla="*/ 288 w 570"/>
                    <a:gd name="T53" fmla="*/ 283 h 672"/>
                    <a:gd name="T54" fmla="*/ 296 w 570"/>
                    <a:gd name="T55" fmla="*/ 296 h 672"/>
                    <a:gd name="T56" fmla="*/ 305 w 570"/>
                    <a:gd name="T57" fmla="*/ 309 h 672"/>
                    <a:gd name="T58" fmla="*/ 314 w 570"/>
                    <a:gd name="T59" fmla="*/ 322 h 672"/>
                    <a:gd name="T60" fmla="*/ 318 w 570"/>
                    <a:gd name="T61" fmla="*/ 335 h 672"/>
                    <a:gd name="T62" fmla="*/ 327 w 570"/>
                    <a:gd name="T63" fmla="*/ 349 h 672"/>
                    <a:gd name="T64" fmla="*/ 336 w 570"/>
                    <a:gd name="T65" fmla="*/ 362 h 672"/>
                    <a:gd name="T66" fmla="*/ 344 w 570"/>
                    <a:gd name="T67" fmla="*/ 375 h 672"/>
                    <a:gd name="T68" fmla="*/ 353 w 570"/>
                    <a:gd name="T69" fmla="*/ 388 h 672"/>
                    <a:gd name="T70" fmla="*/ 357 w 570"/>
                    <a:gd name="T71" fmla="*/ 401 h 672"/>
                    <a:gd name="T72" fmla="*/ 366 w 570"/>
                    <a:gd name="T73" fmla="*/ 414 h 672"/>
                    <a:gd name="T74" fmla="*/ 375 w 570"/>
                    <a:gd name="T75" fmla="*/ 427 h 672"/>
                    <a:gd name="T76" fmla="*/ 383 w 570"/>
                    <a:gd name="T77" fmla="*/ 440 h 672"/>
                    <a:gd name="T78" fmla="*/ 392 w 570"/>
                    <a:gd name="T79" fmla="*/ 453 h 672"/>
                    <a:gd name="T80" fmla="*/ 401 w 570"/>
                    <a:gd name="T81" fmla="*/ 466 h 672"/>
                    <a:gd name="T82" fmla="*/ 410 w 570"/>
                    <a:gd name="T83" fmla="*/ 479 h 6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672"/>
                    <a:gd name="T128" fmla="*/ 570 w 570"/>
                    <a:gd name="T129" fmla="*/ 672 h 6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67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6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8" y="144"/>
                      </a:lnTo>
                      <a:lnTo>
                        <a:pt x="240" y="156"/>
                      </a:lnTo>
                      <a:lnTo>
                        <a:pt x="234" y="156"/>
                      </a:lnTo>
                      <a:lnTo>
                        <a:pt x="240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8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6" y="204"/>
                      </a:lnTo>
                      <a:lnTo>
                        <a:pt x="282" y="210"/>
                      </a:lnTo>
                      <a:lnTo>
                        <a:pt x="282" y="216"/>
                      </a:lnTo>
                      <a:lnTo>
                        <a:pt x="294" y="228"/>
                      </a:lnTo>
                      <a:lnTo>
                        <a:pt x="288" y="228"/>
                      </a:lnTo>
                      <a:lnTo>
                        <a:pt x="294" y="228"/>
                      </a:lnTo>
                      <a:lnTo>
                        <a:pt x="300" y="234"/>
                      </a:lnTo>
                      <a:lnTo>
                        <a:pt x="300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24" y="270"/>
                      </a:lnTo>
                      <a:lnTo>
                        <a:pt x="324" y="276"/>
                      </a:lnTo>
                      <a:lnTo>
                        <a:pt x="330" y="282"/>
                      </a:lnTo>
                      <a:lnTo>
                        <a:pt x="330" y="288"/>
                      </a:lnTo>
                      <a:lnTo>
                        <a:pt x="336" y="294"/>
                      </a:lnTo>
                      <a:lnTo>
                        <a:pt x="342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72" y="348"/>
                      </a:lnTo>
                      <a:lnTo>
                        <a:pt x="378" y="354"/>
                      </a:lnTo>
                      <a:lnTo>
                        <a:pt x="378" y="360"/>
                      </a:lnTo>
                      <a:lnTo>
                        <a:pt x="384" y="366"/>
                      </a:lnTo>
                      <a:lnTo>
                        <a:pt x="384" y="372"/>
                      </a:lnTo>
                      <a:lnTo>
                        <a:pt x="390" y="378"/>
                      </a:lnTo>
                      <a:lnTo>
                        <a:pt x="396" y="384"/>
                      </a:lnTo>
                      <a:lnTo>
                        <a:pt x="396" y="390"/>
                      </a:lnTo>
                      <a:lnTo>
                        <a:pt x="402" y="396"/>
                      </a:lnTo>
                      <a:lnTo>
                        <a:pt x="402" y="402"/>
                      </a:lnTo>
                      <a:lnTo>
                        <a:pt x="408" y="408"/>
                      </a:lnTo>
                      <a:lnTo>
                        <a:pt x="414" y="414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0" y="432"/>
                      </a:lnTo>
                      <a:lnTo>
                        <a:pt x="426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50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8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6" y="534"/>
                      </a:lnTo>
                      <a:lnTo>
                        <a:pt x="486" y="540"/>
                      </a:lnTo>
                      <a:lnTo>
                        <a:pt x="492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10" y="576"/>
                      </a:lnTo>
                      <a:lnTo>
                        <a:pt x="516" y="582"/>
                      </a:lnTo>
                      <a:lnTo>
                        <a:pt x="516" y="588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28" y="606"/>
                      </a:lnTo>
                      <a:lnTo>
                        <a:pt x="534" y="612"/>
                      </a:lnTo>
                      <a:lnTo>
                        <a:pt x="534" y="618"/>
                      </a:lnTo>
                      <a:lnTo>
                        <a:pt x="540" y="624"/>
                      </a:lnTo>
                      <a:lnTo>
                        <a:pt x="546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64" y="660"/>
                      </a:lnTo>
                      <a:lnTo>
                        <a:pt x="570" y="666"/>
                      </a:lnTo>
                      <a:lnTo>
                        <a:pt x="570" y="672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" name="Freeform 30"/>
                <p:cNvSpPr>
                  <a:spLocks/>
                </p:cNvSpPr>
                <p:nvPr/>
              </p:nvSpPr>
              <p:spPr bwMode="auto">
                <a:xfrm>
                  <a:off x="3476625" y="3248025"/>
                  <a:ext cx="760413" cy="346075"/>
                </a:xfrm>
                <a:custGeom>
                  <a:avLst/>
                  <a:gdLst>
                    <a:gd name="T0" fmla="*/ 9 w 660"/>
                    <a:gd name="T1" fmla="*/ 35 h 300"/>
                    <a:gd name="T2" fmla="*/ 13 w 660"/>
                    <a:gd name="T3" fmla="*/ 48 h 300"/>
                    <a:gd name="T4" fmla="*/ 22 w 660"/>
                    <a:gd name="T5" fmla="*/ 57 h 300"/>
                    <a:gd name="T6" fmla="*/ 35 w 660"/>
                    <a:gd name="T7" fmla="*/ 70 h 300"/>
                    <a:gd name="T8" fmla="*/ 39 w 660"/>
                    <a:gd name="T9" fmla="*/ 83 h 300"/>
                    <a:gd name="T10" fmla="*/ 57 w 660"/>
                    <a:gd name="T11" fmla="*/ 100 h 300"/>
                    <a:gd name="T12" fmla="*/ 65 w 660"/>
                    <a:gd name="T13" fmla="*/ 113 h 300"/>
                    <a:gd name="T14" fmla="*/ 74 w 660"/>
                    <a:gd name="T15" fmla="*/ 122 h 300"/>
                    <a:gd name="T16" fmla="*/ 87 w 660"/>
                    <a:gd name="T17" fmla="*/ 140 h 300"/>
                    <a:gd name="T18" fmla="*/ 100 w 660"/>
                    <a:gd name="T19" fmla="*/ 153 h 300"/>
                    <a:gd name="T20" fmla="*/ 113 w 660"/>
                    <a:gd name="T21" fmla="*/ 166 h 300"/>
                    <a:gd name="T22" fmla="*/ 126 w 660"/>
                    <a:gd name="T23" fmla="*/ 174 h 300"/>
                    <a:gd name="T24" fmla="*/ 139 w 660"/>
                    <a:gd name="T25" fmla="*/ 183 h 300"/>
                    <a:gd name="T26" fmla="*/ 152 w 660"/>
                    <a:gd name="T27" fmla="*/ 192 h 300"/>
                    <a:gd name="T28" fmla="*/ 165 w 660"/>
                    <a:gd name="T29" fmla="*/ 201 h 300"/>
                    <a:gd name="T30" fmla="*/ 179 w 660"/>
                    <a:gd name="T31" fmla="*/ 209 h 300"/>
                    <a:gd name="T32" fmla="*/ 192 w 660"/>
                    <a:gd name="T33" fmla="*/ 214 h 300"/>
                    <a:gd name="T34" fmla="*/ 205 w 660"/>
                    <a:gd name="T35" fmla="*/ 218 h 300"/>
                    <a:gd name="T36" fmla="*/ 218 w 660"/>
                    <a:gd name="T37" fmla="*/ 218 h 300"/>
                    <a:gd name="T38" fmla="*/ 231 w 660"/>
                    <a:gd name="T39" fmla="*/ 218 h 300"/>
                    <a:gd name="T40" fmla="*/ 244 w 660"/>
                    <a:gd name="T41" fmla="*/ 218 h 300"/>
                    <a:gd name="T42" fmla="*/ 257 w 660"/>
                    <a:gd name="T43" fmla="*/ 218 h 300"/>
                    <a:gd name="T44" fmla="*/ 270 w 660"/>
                    <a:gd name="T45" fmla="*/ 214 h 300"/>
                    <a:gd name="T46" fmla="*/ 283 w 660"/>
                    <a:gd name="T47" fmla="*/ 209 h 300"/>
                    <a:gd name="T48" fmla="*/ 296 w 660"/>
                    <a:gd name="T49" fmla="*/ 201 h 300"/>
                    <a:gd name="T50" fmla="*/ 309 w 660"/>
                    <a:gd name="T51" fmla="*/ 196 h 300"/>
                    <a:gd name="T52" fmla="*/ 322 w 660"/>
                    <a:gd name="T53" fmla="*/ 187 h 300"/>
                    <a:gd name="T54" fmla="*/ 335 w 660"/>
                    <a:gd name="T55" fmla="*/ 174 h 300"/>
                    <a:gd name="T56" fmla="*/ 348 w 660"/>
                    <a:gd name="T57" fmla="*/ 166 h 300"/>
                    <a:gd name="T58" fmla="*/ 361 w 660"/>
                    <a:gd name="T59" fmla="*/ 153 h 300"/>
                    <a:gd name="T60" fmla="*/ 374 w 660"/>
                    <a:gd name="T61" fmla="*/ 140 h 300"/>
                    <a:gd name="T62" fmla="*/ 388 w 660"/>
                    <a:gd name="T63" fmla="*/ 126 h 300"/>
                    <a:gd name="T64" fmla="*/ 396 w 660"/>
                    <a:gd name="T65" fmla="*/ 118 h 300"/>
                    <a:gd name="T66" fmla="*/ 414 w 660"/>
                    <a:gd name="T67" fmla="*/ 96 h 300"/>
                    <a:gd name="T68" fmla="*/ 418 w 660"/>
                    <a:gd name="T69" fmla="*/ 92 h 300"/>
                    <a:gd name="T70" fmla="*/ 422 w 660"/>
                    <a:gd name="T71" fmla="*/ 78 h 300"/>
                    <a:gd name="T72" fmla="*/ 431 w 660"/>
                    <a:gd name="T73" fmla="*/ 70 h 300"/>
                    <a:gd name="T74" fmla="*/ 440 w 660"/>
                    <a:gd name="T75" fmla="*/ 61 h 300"/>
                    <a:gd name="T76" fmla="*/ 449 w 660"/>
                    <a:gd name="T77" fmla="*/ 48 h 300"/>
                    <a:gd name="T78" fmla="*/ 457 w 660"/>
                    <a:gd name="T79" fmla="*/ 35 h 300"/>
                    <a:gd name="T80" fmla="*/ 466 w 660"/>
                    <a:gd name="T81" fmla="*/ 22 h 300"/>
                    <a:gd name="T82" fmla="*/ 475 w 660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300"/>
                    <a:gd name="T128" fmla="*/ 660 w 660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300">
                      <a:moveTo>
                        <a:pt x="0" y="36"/>
                      </a:move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84"/>
                      </a:lnTo>
                      <a:lnTo>
                        <a:pt x="36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14"/>
                      </a:lnTo>
                      <a:lnTo>
                        <a:pt x="66" y="120"/>
                      </a:lnTo>
                      <a:lnTo>
                        <a:pt x="66" y="126"/>
                      </a:lnTo>
                      <a:lnTo>
                        <a:pt x="78" y="138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2" y="168"/>
                      </a:lnTo>
                      <a:lnTo>
                        <a:pt x="96" y="168"/>
                      </a:lnTo>
                      <a:lnTo>
                        <a:pt x="102" y="168"/>
                      </a:lnTo>
                      <a:lnTo>
                        <a:pt x="114" y="180"/>
                      </a:lnTo>
                      <a:lnTo>
                        <a:pt x="114" y="186"/>
                      </a:lnTo>
                      <a:lnTo>
                        <a:pt x="120" y="192"/>
                      </a:lnTo>
                      <a:lnTo>
                        <a:pt x="126" y="198"/>
                      </a:lnTo>
                      <a:lnTo>
                        <a:pt x="132" y="204"/>
                      </a:lnTo>
                      <a:lnTo>
                        <a:pt x="138" y="210"/>
                      </a:lnTo>
                      <a:lnTo>
                        <a:pt x="144" y="216"/>
                      </a:lnTo>
                      <a:lnTo>
                        <a:pt x="150" y="222"/>
                      </a:lnTo>
                      <a:lnTo>
                        <a:pt x="156" y="228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74" y="240"/>
                      </a:lnTo>
                      <a:lnTo>
                        <a:pt x="180" y="246"/>
                      </a:lnTo>
                      <a:lnTo>
                        <a:pt x="186" y="252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204" y="264"/>
                      </a:lnTo>
                      <a:lnTo>
                        <a:pt x="210" y="264"/>
                      </a:lnTo>
                      <a:lnTo>
                        <a:pt x="216" y="270"/>
                      </a:lnTo>
                      <a:lnTo>
                        <a:pt x="222" y="276"/>
                      </a:lnTo>
                      <a:lnTo>
                        <a:pt x="228" y="276"/>
                      </a:lnTo>
                      <a:lnTo>
                        <a:pt x="234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52" y="288"/>
                      </a:lnTo>
                      <a:lnTo>
                        <a:pt x="258" y="288"/>
                      </a:lnTo>
                      <a:lnTo>
                        <a:pt x="264" y="294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300"/>
                      </a:lnTo>
                      <a:lnTo>
                        <a:pt x="288" y="300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294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88"/>
                      </a:lnTo>
                      <a:lnTo>
                        <a:pt x="390" y="288"/>
                      </a:lnTo>
                      <a:lnTo>
                        <a:pt x="396" y="282"/>
                      </a:lnTo>
                      <a:lnTo>
                        <a:pt x="402" y="282"/>
                      </a:lnTo>
                      <a:lnTo>
                        <a:pt x="408" y="276"/>
                      </a:lnTo>
                      <a:lnTo>
                        <a:pt x="414" y="276"/>
                      </a:lnTo>
                      <a:lnTo>
                        <a:pt x="420" y="270"/>
                      </a:lnTo>
                      <a:lnTo>
                        <a:pt x="426" y="270"/>
                      </a:lnTo>
                      <a:lnTo>
                        <a:pt x="432" y="264"/>
                      </a:lnTo>
                      <a:lnTo>
                        <a:pt x="438" y="258"/>
                      </a:lnTo>
                      <a:lnTo>
                        <a:pt x="444" y="258"/>
                      </a:lnTo>
                      <a:lnTo>
                        <a:pt x="450" y="252"/>
                      </a:lnTo>
                      <a:lnTo>
                        <a:pt x="456" y="246"/>
                      </a:lnTo>
                      <a:lnTo>
                        <a:pt x="462" y="240"/>
                      </a:lnTo>
                      <a:lnTo>
                        <a:pt x="468" y="234"/>
                      </a:lnTo>
                      <a:lnTo>
                        <a:pt x="474" y="234"/>
                      </a:lnTo>
                      <a:lnTo>
                        <a:pt x="480" y="228"/>
                      </a:lnTo>
                      <a:lnTo>
                        <a:pt x="486" y="222"/>
                      </a:lnTo>
                      <a:lnTo>
                        <a:pt x="492" y="216"/>
                      </a:lnTo>
                      <a:lnTo>
                        <a:pt x="498" y="210"/>
                      </a:lnTo>
                      <a:lnTo>
                        <a:pt x="504" y="204"/>
                      </a:lnTo>
                      <a:lnTo>
                        <a:pt x="510" y="198"/>
                      </a:lnTo>
                      <a:lnTo>
                        <a:pt x="516" y="192"/>
                      </a:lnTo>
                      <a:lnTo>
                        <a:pt x="522" y="186"/>
                      </a:lnTo>
                      <a:lnTo>
                        <a:pt x="528" y="180"/>
                      </a:lnTo>
                      <a:lnTo>
                        <a:pt x="534" y="174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46" y="162"/>
                      </a:lnTo>
                      <a:lnTo>
                        <a:pt x="558" y="150"/>
                      </a:lnTo>
                      <a:lnTo>
                        <a:pt x="558" y="14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70" y="132"/>
                      </a:lnTo>
                      <a:lnTo>
                        <a:pt x="576" y="126"/>
                      </a:lnTo>
                      <a:lnTo>
                        <a:pt x="576" y="120"/>
                      </a:lnTo>
                      <a:lnTo>
                        <a:pt x="588" y="108"/>
                      </a:lnTo>
                      <a:lnTo>
                        <a:pt x="582" y="108"/>
                      </a:lnTo>
                      <a:lnTo>
                        <a:pt x="588" y="108"/>
                      </a:lnTo>
                      <a:lnTo>
                        <a:pt x="594" y="102"/>
                      </a:lnTo>
                      <a:lnTo>
                        <a:pt x="594" y="96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606" y="84"/>
                      </a:lnTo>
                      <a:lnTo>
                        <a:pt x="612" y="78"/>
                      </a:lnTo>
                      <a:lnTo>
                        <a:pt x="612" y="72"/>
                      </a:lnTo>
                      <a:lnTo>
                        <a:pt x="618" y="66"/>
                      </a:lnTo>
                      <a:lnTo>
                        <a:pt x="618" y="60"/>
                      </a:lnTo>
                      <a:lnTo>
                        <a:pt x="624" y="54"/>
                      </a:lnTo>
                      <a:lnTo>
                        <a:pt x="630" y="48"/>
                      </a:lnTo>
                      <a:lnTo>
                        <a:pt x="636" y="42"/>
                      </a:lnTo>
                      <a:lnTo>
                        <a:pt x="636" y="36"/>
                      </a:lnTo>
                      <a:lnTo>
                        <a:pt x="642" y="30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54" y="6"/>
                      </a:lnTo>
                      <a:lnTo>
                        <a:pt x="660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" name="Freeform 31"/>
                <p:cNvSpPr>
                  <a:spLocks/>
                </p:cNvSpPr>
                <p:nvPr/>
              </p:nvSpPr>
              <p:spPr bwMode="auto">
                <a:xfrm>
                  <a:off x="4237038" y="2514600"/>
                  <a:ext cx="642938" cy="733425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4879975" y="2514600"/>
                  <a:ext cx="642938" cy="760413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" name="Freeform 33"/>
                <p:cNvSpPr>
                  <a:spLocks/>
                </p:cNvSpPr>
                <p:nvPr/>
              </p:nvSpPr>
              <p:spPr bwMode="auto">
                <a:xfrm>
                  <a:off x="5522913" y="3248025"/>
                  <a:ext cx="774700" cy="346075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" name="Freeform 34"/>
                <p:cNvSpPr>
                  <a:spLocks/>
                </p:cNvSpPr>
                <p:nvPr/>
              </p:nvSpPr>
              <p:spPr bwMode="auto">
                <a:xfrm>
                  <a:off x="6297613" y="2514600"/>
                  <a:ext cx="635000" cy="733425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7" name="Grupa 46"/>
              <p:cNvGrpSpPr/>
              <p:nvPr/>
            </p:nvGrpSpPr>
            <p:grpSpPr>
              <a:xfrm>
                <a:off x="6156176" y="3645024"/>
                <a:ext cx="432048" cy="1079500"/>
                <a:chOff x="2819400" y="2514600"/>
                <a:chExt cx="4113213" cy="1079500"/>
              </a:xfrm>
            </p:grpSpPr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2819400" y="2514600"/>
                  <a:ext cx="657225" cy="774700"/>
                </a:xfrm>
                <a:custGeom>
                  <a:avLst/>
                  <a:gdLst>
                    <a:gd name="T0" fmla="*/ 9 w 570"/>
                    <a:gd name="T1" fmla="*/ 0 h 672"/>
                    <a:gd name="T2" fmla="*/ 22 w 570"/>
                    <a:gd name="T3" fmla="*/ 0 h 672"/>
                    <a:gd name="T4" fmla="*/ 35 w 570"/>
                    <a:gd name="T5" fmla="*/ 4 h 672"/>
                    <a:gd name="T6" fmla="*/ 48 w 570"/>
                    <a:gd name="T7" fmla="*/ 9 h 672"/>
                    <a:gd name="T8" fmla="*/ 61 w 570"/>
                    <a:gd name="T9" fmla="*/ 13 h 672"/>
                    <a:gd name="T10" fmla="*/ 74 w 570"/>
                    <a:gd name="T11" fmla="*/ 22 h 672"/>
                    <a:gd name="T12" fmla="*/ 87 w 570"/>
                    <a:gd name="T13" fmla="*/ 31 h 672"/>
                    <a:gd name="T14" fmla="*/ 100 w 570"/>
                    <a:gd name="T15" fmla="*/ 39 h 672"/>
                    <a:gd name="T16" fmla="*/ 113 w 570"/>
                    <a:gd name="T17" fmla="*/ 52 h 672"/>
                    <a:gd name="T18" fmla="*/ 126 w 570"/>
                    <a:gd name="T19" fmla="*/ 61 h 672"/>
                    <a:gd name="T20" fmla="*/ 139 w 570"/>
                    <a:gd name="T21" fmla="*/ 78 h 672"/>
                    <a:gd name="T22" fmla="*/ 153 w 570"/>
                    <a:gd name="T23" fmla="*/ 91 h 672"/>
                    <a:gd name="T24" fmla="*/ 166 w 570"/>
                    <a:gd name="T25" fmla="*/ 105 h 672"/>
                    <a:gd name="T26" fmla="*/ 174 w 570"/>
                    <a:gd name="T27" fmla="*/ 113 h 672"/>
                    <a:gd name="T28" fmla="*/ 183 w 570"/>
                    <a:gd name="T29" fmla="*/ 126 h 672"/>
                    <a:gd name="T30" fmla="*/ 192 w 570"/>
                    <a:gd name="T31" fmla="*/ 139 h 672"/>
                    <a:gd name="T32" fmla="*/ 205 w 570"/>
                    <a:gd name="T33" fmla="*/ 152 h 672"/>
                    <a:gd name="T34" fmla="*/ 209 w 570"/>
                    <a:gd name="T35" fmla="*/ 166 h 672"/>
                    <a:gd name="T36" fmla="*/ 218 w 570"/>
                    <a:gd name="T37" fmla="*/ 174 h 672"/>
                    <a:gd name="T38" fmla="*/ 227 w 570"/>
                    <a:gd name="T39" fmla="*/ 187 h 672"/>
                    <a:gd name="T40" fmla="*/ 240 w 570"/>
                    <a:gd name="T41" fmla="*/ 205 h 672"/>
                    <a:gd name="T42" fmla="*/ 248 w 570"/>
                    <a:gd name="T43" fmla="*/ 218 h 672"/>
                    <a:gd name="T44" fmla="*/ 253 w 570"/>
                    <a:gd name="T45" fmla="*/ 231 h 672"/>
                    <a:gd name="T46" fmla="*/ 261 w 570"/>
                    <a:gd name="T47" fmla="*/ 244 h 672"/>
                    <a:gd name="T48" fmla="*/ 275 w 570"/>
                    <a:gd name="T49" fmla="*/ 257 h 672"/>
                    <a:gd name="T50" fmla="*/ 279 w 570"/>
                    <a:gd name="T51" fmla="*/ 270 h 672"/>
                    <a:gd name="T52" fmla="*/ 288 w 570"/>
                    <a:gd name="T53" fmla="*/ 283 h 672"/>
                    <a:gd name="T54" fmla="*/ 296 w 570"/>
                    <a:gd name="T55" fmla="*/ 296 h 672"/>
                    <a:gd name="T56" fmla="*/ 305 w 570"/>
                    <a:gd name="T57" fmla="*/ 309 h 672"/>
                    <a:gd name="T58" fmla="*/ 314 w 570"/>
                    <a:gd name="T59" fmla="*/ 322 h 672"/>
                    <a:gd name="T60" fmla="*/ 318 w 570"/>
                    <a:gd name="T61" fmla="*/ 335 h 672"/>
                    <a:gd name="T62" fmla="*/ 327 w 570"/>
                    <a:gd name="T63" fmla="*/ 349 h 672"/>
                    <a:gd name="T64" fmla="*/ 336 w 570"/>
                    <a:gd name="T65" fmla="*/ 362 h 672"/>
                    <a:gd name="T66" fmla="*/ 344 w 570"/>
                    <a:gd name="T67" fmla="*/ 375 h 672"/>
                    <a:gd name="T68" fmla="*/ 353 w 570"/>
                    <a:gd name="T69" fmla="*/ 388 h 672"/>
                    <a:gd name="T70" fmla="*/ 357 w 570"/>
                    <a:gd name="T71" fmla="*/ 401 h 672"/>
                    <a:gd name="T72" fmla="*/ 366 w 570"/>
                    <a:gd name="T73" fmla="*/ 414 h 672"/>
                    <a:gd name="T74" fmla="*/ 375 w 570"/>
                    <a:gd name="T75" fmla="*/ 427 h 672"/>
                    <a:gd name="T76" fmla="*/ 383 w 570"/>
                    <a:gd name="T77" fmla="*/ 440 h 672"/>
                    <a:gd name="T78" fmla="*/ 392 w 570"/>
                    <a:gd name="T79" fmla="*/ 453 h 672"/>
                    <a:gd name="T80" fmla="*/ 401 w 570"/>
                    <a:gd name="T81" fmla="*/ 466 h 672"/>
                    <a:gd name="T82" fmla="*/ 410 w 570"/>
                    <a:gd name="T83" fmla="*/ 479 h 6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672"/>
                    <a:gd name="T128" fmla="*/ 570 w 570"/>
                    <a:gd name="T129" fmla="*/ 672 h 6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67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6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8" y="144"/>
                      </a:lnTo>
                      <a:lnTo>
                        <a:pt x="240" y="156"/>
                      </a:lnTo>
                      <a:lnTo>
                        <a:pt x="234" y="156"/>
                      </a:lnTo>
                      <a:lnTo>
                        <a:pt x="240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8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6" y="204"/>
                      </a:lnTo>
                      <a:lnTo>
                        <a:pt x="282" y="210"/>
                      </a:lnTo>
                      <a:lnTo>
                        <a:pt x="282" y="216"/>
                      </a:lnTo>
                      <a:lnTo>
                        <a:pt x="294" y="228"/>
                      </a:lnTo>
                      <a:lnTo>
                        <a:pt x="288" y="228"/>
                      </a:lnTo>
                      <a:lnTo>
                        <a:pt x="294" y="228"/>
                      </a:lnTo>
                      <a:lnTo>
                        <a:pt x="300" y="234"/>
                      </a:lnTo>
                      <a:lnTo>
                        <a:pt x="300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24" y="270"/>
                      </a:lnTo>
                      <a:lnTo>
                        <a:pt x="324" y="276"/>
                      </a:lnTo>
                      <a:lnTo>
                        <a:pt x="330" y="282"/>
                      </a:lnTo>
                      <a:lnTo>
                        <a:pt x="330" y="288"/>
                      </a:lnTo>
                      <a:lnTo>
                        <a:pt x="336" y="294"/>
                      </a:lnTo>
                      <a:lnTo>
                        <a:pt x="342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72" y="348"/>
                      </a:lnTo>
                      <a:lnTo>
                        <a:pt x="378" y="354"/>
                      </a:lnTo>
                      <a:lnTo>
                        <a:pt x="378" y="360"/>
                      </a:lnTo>
                      <a:lnTo>
                        <a:pt x="384" y="366"/>
                      </a:lnTo>
                      <a:lnTo>
                        <a:pt x="384" y="372"/>
                      </a:lnTo>
                      <a:lnTo>
                        <a:pt x="390" y="378"/>
                      </a:lnTo>
                      <a:lnTo>
                        <a:pt x="396" y="384"/>
                      </a:lnTo>
                      <a:lnTo>
                        <a:pt x="396" y="390"/>
                      </a:lnTo>
                      <a:lnTo>
                        <a:pt x="402" y="396"/>
                      </a:lnTo>
                      <a:lnTo>
                        <a:pt x="402" y="402"/>
                      </a:lnTo>
                      <a:lnTo>
                        <a:pt x="408" y="408"/>
                      </a:lnTo>
                      <a:lnTo>
                        <a:pt x="414" y="414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0" y="432"/>
                      </a:lnTo>
                      <a:lnTo>
                        <a:pt x="426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50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8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6" y="534"/>
                      </a:lnTo>
                      <a:lnTo>
                        <a:pt x="486" y="540"/>
                      </a:lnTo>
                      <a:lnTo>
                        <a:pt x="492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10" y="576"/>
                      </a:lnTo>
                      <a:lnTo>
                        <a:pt x="516" y="582"/>
                      </a:lnTo>
                      <a:lnTo>
                        <a:pt x="516" y="588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28" y="606"/>
                      </a:lnTo>
                      <a:lnTo>
                        <a:pt x="534" y="612"/>
                      </a:lnTo>
                      <a:lnTo>
                        <a:pt x="534" y="618"/>
                      </a:lnTo>
                      <a:lnTo>
                        <a:pt x="540" y="624"/>
                      </a:lnTo>
                      <a:lnTo>
                        <a:pt x="546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64" y="660"/>
                      </a:lnTo>
                      <a:lnTo>
                        <a:pt x="570" y="666"/>
                      </a:lnTo>
                      <a:lnTo>
                        <a:pt x="570" y="672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3476625" y="3248025"/>
                  <a:ext cx="760413" cy="346075"/>
                </a:xfrm>
                <a:custGeom>
                  <a:avLst/>
                  <a:gdLst>
                    <a:gd name="T0" fmla="*/ 9 w 660"/>
                    <a:gd name="T1" fmla="*/ 35 h 300"/>
                    <a:gd name="T2" fmla="*/ 13 w 660"/>
                    <a:gd name="T3" fmla="*/ 48 h 300"/>
                    <a:gd name="T4" fmla="*/ 22 w 660"/>
                    <a:gd name="T5" fmla="*/ 57 h 300"/>
                    <a:gd name="T6" fmla="*/ 35 w 660"/>
                    <a:gd name="T7" fmla="*/ 70 h 300"/>
                    <a:gd name="T8" fmla="*/ 39 w 660"/>
                    <a:gd name="T9" fmla="*/ 83 h 300"/>
                    <a:gd name="T10" fmla="*/ 57 w 660"/>
                    <a:gd name="T11" fmla="*/ 100 h 300"/>
                    <a:gd name="T12" fmla="*/ 65 w 660"/>
                    <a:gd name="T13" fmla="*/ 113 h 300"/>
                    <a:gd name="T14" fmla="*/ 74 w 660"/>
                    <a:gd name="T15" fmla="*/ 122 h 300"/>
                    <a:gd name="T16" fmla="*/ 87 w 660"/>
                    <a:gd name="T17" fmla="*/ 140 h 300"/>
                    <a:gd name="T18" fmla="*/ 100 w 660"/>
                    <a:gd name="T19" fmla="*/ 153 h 300"/>
                    <a:gd name="T20" fmla="*/ 113 w 660"/>
                    <a:gd name="T21" fmla="*/ 166 h 300"/>
                    <a:gd name="T22" fmla="*/ 126 w 660"/>
                    <a:gd name="T23" fmla="*/ 174 h 300"/>
                    <a:gd name="T24" fmla="*/ 139 w 660"/>
                    <a:gd name="T25" fmla="*/ 183 h 300"/>
                    <a:gd name="T26" fmla="*/ 152 w 660"/>
                    <a:gd name="T27" fmla="*/ 192 h 300"/>
                    <a:gd name="T28" fmla="*/ 165 w 660"/>
                    <a:gd name="T29" fmla="*/ 201 h 300"/>
                    <a:gd name="T30" fmla="*/ 179 w 660"/>
                    <a:gd name="T31" fmla="*/ 209 h 300"/>
                    <a:gd name="T32" fmla="*/ 192 w 660"/>
                    <a:gd name="T33" fmla="*/ 214 h 300"/>
                    <a:gd name="T34" fmla="*/ 205 w 660"/>
                    <a:gd name="T35" fmla="*/ 218 h 300"/>
                    <a:gd name="T36" fmla="*/ 218 w 660"/>
                    <a:gd name="T37" fmla="*/ 218 h 300"/>
                    <a:gd name="T38" fmla="*/ 231 w 660"/>
                    <a:gd name="T39" fmla="*/ 218 h 300"/>
                    <a:gd name="T40" fmla="*/ 244 w 660"/>
                    <a:gd name="T41" fmla="*/ 218 h 300"/>
                    <a:gd name="T42" fmla="*/ 257 w 660"/>
                    <a:gd name="T43" fmla="*/ 218 h 300"/>
                    <a:gd name="T44" fmla="*/ 270 w 660"/>
                    <a:gd name="T45" fmla="*/ 214 h 300"/>
                    <a:gd name="T46" fmla="*/ 283 w 660"/>
                    <a:gd name="T47" fmla="*/ 209 h 300"/>
                    <a:gd name="T48" fmla="*/ 296 w 660"/>
                    <a:gd name="T49" fmla="*/ 201 h 300"/>
                    <a:gd name="T50" fmla="*/ 309 w 660"/>
                    <a:gd name="T51" fmla="*/ 196 h 300"/>
                    <a:gd name="T52" fmla="*/ 322 w 660"/>
                    <a:gd name="T53" fmla="*/ 187 h 300"/>
                    <a:gd name="T54" fmla="*/ 335 w 660"/>
                    <a:gd name="T55" fmla="*/ 174 h 300"/>
                    <a:gd name="T56" fmla="*/ 348 w 660"/>
                    <a:gd name="T57" fmla="*/ 166 h 300"/>
                    <a:gd name="T58" fmla="*/ 361 w 660"/>
                    <a:gd name="T59" fmla="*/ 153 h 300"/>
                    <a:gd name="T60" fmla="*/ 374 w 660"/>
                    <a:gd name="T61" fmla="*/ 140 h 300"/>
                    <a:gd name="T62" fmla="*/ 388 w 660"/>
                    <a:gd name="T63" fmla="*/ 126 h 300"/>
                    <a:gd name="T64" fmla="*/ 396 w 660"/>
                    <a:gd name="T65" fmla="*/ 118 h 300"/>
                    <a:gd name="T66" fmla="*/ 414 w 660"/>
                    <a:gd name="T67" fmla="*/ 96 h 300"/>
                    <a:gd name="T68" fmla="*/ 418 w 660"/>
                    <a:gd name="T69" fmla="*/ 92 h 300"/>
                    <a:gd name="T70" fmla="*/ 422 w 660"/>
                    <a:gd name="T71" fmla="*/ 78 h 300"/>
                    <a:gd name="T72" fmla="*/ 431 w 660"/>
                    <a:gd name="T73" fmla="*/ 70 h 300"/>
                    <a:gd name="T74" fmla="*/ 440 w 660"/>
                    <a:gd name="T75" fmla="*/ 61 h 300"/>
                    <a:gd name="T76" fmla="*/ 449 w 660"/>
                    <a:gd name="T77" fmla="*/ 48 h 300"/>
                    <a:gd name="T78" fmla="*/ 457 w 660"/>
                    <a:gd name="T79" fmla="*/ 35 h 300"/>
                    <a:gd name="T80" fmla="*/ 466 w 660"/>
                    <a:gd name="T81" fmla="*/ 22 h 300"/>
                    <a:gd name="T82" fmla="*/ 475 w 660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300"/>
                    <a:gd name="T128" fmla="*/ 660 w 660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300">
                      <a:moveTo>
                        <a:pt x="0" y="36"/>
                      </a:move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84"/>
                      </a:lnTo>
                      <a:lnTo>
                        <a:pt x="36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14"/>
                      </a:lnTo>
                      <a:lnTo>
                        <a:pt x="66" y="120"/>
                      </a:lnTo>
                      <a:lnTo>
                        <a:pt x="66" y="126"/>
                      </a:lnTo>
                      <a:lnTo>
                        <a:pt x="78" y="138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2" y="168"/>
                      </a:lnTo>
                      <a:lnTo>
                        <a:pt x="96" y="168"/>
                      </a:lnTo>
                      <a:lnTo>
                        <a:pt x="102" y="168"/>
                      </a:lnTo>
                      <a:lnTo>
                        <a:pt x="114" y="180"/>
                      </a:lnTo>
                      <a:lnTo>
                        <a:pt x="114" y="186"/>
                      </a:lnTo>
                      <a:lnTo>
                        <a:pt x="120" y="192"/>
                      </a:lnTo>
                      <a:lnTo>
                        <a:pt x="126" y="198"/>
                      </a:lnTo>
                      <a:lnTo>
                        <a:pt x="132" y="204"/>
                      </a:lnTo>
                      <a:lnTo>
                        <a:pt x="138" y="210"/>
                      </a:lnTo>
                      <a:lnTo>
                        <a:pt x="144" y="216"/>
                      </a:lnTo>
                      <a:lnTo>
                        <a:pt x="150" y="222"/>
                      </a:lnTo>
                      <a:lnTo>
                        <a:pt x="156" y="228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74" y="240"/>
                      </a:lnTo>
                      <a:lnTo>
                        <a:pt x="180" y="246"/>
                      </a:lnTo>
                      <a:lnTo>
                        <a:pt x="186" y="252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204" y="264"/>
                      </a:lnTo>
                      <a:lnTo>
                        <a:pt x="210" y="264"/>
                      </a:lnTo>
                      <a:lnTo>
                        <a:pt x="216" y="270"/>
                      </a:lnTo>
                      <a:lnTo>
                        <a:pt x="222" y="276"/>
                      </a:lnTo>
                      <a:lnTo>
                        <a:pt x="228" y="276"/>
                      </a:lnTo>
                      <a:lnTo>
                        <a:pt x="234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52" y="288"/>
                      </a:lnTo>
                      <a:lnTo>
                        <a:pt x="258" y="288"/>
                      </a:lnTo>
                      <a:lnTo>
                        <a:pt x="264" y="294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300"/>
                      </a:lnTo>
                      <a:lnTo>
                        <a:pt x="288" y="300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294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88"/>
                      </a:lnTo>
                      <a:lnTo>
                        <a:pt x="390" y="288"/>
                      </a:lnTo>
                      <a:lnTo>
                        <a:pt x="396" y="282"/>
                      </a:lnTo>
                      <a:lnTo>
                        <a:pt x="402" y="282"/>
                      </a:lnTo>
                      <a:lnTo>
                        <a:pt x="408" y="276"/>
                      </a:lnTo>
                      <a:lnTo>
                        <a:pt x="414" y="276"/>
                      </a:lnTo>
                      <a:lnTo>
                        <a:pt x="420" y="270"/>
                      </a:lnTo>
                      <a:lnTo>
                        <a:pt x="426" y="270"/>
                      </a:lnTo>
                      <a:lnTo>
                        <a:pt x="432" y="264"/>
                      </a:lnTo>
                      <a:lnTo>
                        <a:pt x="438" y="258"/>
                      </a:lnTo>
                      <a:lnTo>
                        <a:pt x="444" y="258"/>
                      </a:lnTo>
                      <a:lnTo>
                        <a:pt x="450" y="252"/>
                      </a:lnTo>
                      <a:lnTo>
                        <a:pt x="456" y="246"/>
                      </a:lnTo>
                      <a:lnTo>
                        <a:pt x="462" y="240"/>
                      </a:lnTo>
                      <a:lnTo>
                        <a:pt x="468" y="234"/>
                      </a:lnTo>
                      <a:lnTo>
                        <a:pt x="474" y="234"/>
                      </a:lnTo>
                      <a:lnTo>
                        <a:pt x="480" y="228"/>
                      </a:lnTo>
                      <a:lnTo>
                        <a:pt x="486" y="222"/>
                      </a:lnTo>
                      <a:lnTo>
                        <a:pt x="492" y="216"/>
                      </a:lnTo>
                      <a:lnTo>
                        <a:pt x="498" y="210"/>
                      </a:lnTo>
                      <a:lnTo>
                        <a:pt x="504" y="204"/>
                      </a:lnTo>
                      <a:lnTo>
                        <a:pt x="510" y="198"/>
                      </a:lnTo>
                      <a:lnTo>
                        <a:pt x="516" y="192"/>
                      </a:lnTo>
                      <a:lnTo>
                        <a:pt x="522" y="186"/>
                      </a:lnTo>
                      <a:lnTo>
                        <a:pt x="528" y="180"/>
                      </a:lnTo>
                      <a:lnTo>
                        <a:pt x="534" y="174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46" y="162"/>
                      </a:lnTo>
                      <a:lnTo>
                        <a:pt x="558" y="150"/>
                      </a:lnTo>
                      <a:lnTo>
                        <a:pt x="558" y="14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70" y="132"/>
                      </a:lnTo>
                      <a:lnTo>
                        <a:pt x="576" y="126"/>
                      </a:lnTo>
                      <a:lnTo>
                        <a:pt x="576" y="120"/>
                      </a:lnTo>
                      <a:lnTo>
                        <a:pt x="588" y="108"/>
                      </a:lnTo>
                      <a:lnTo>
                        <a:pt x="582" y="108"/>
                      </a:lnTo>
                      <a:lnTo>
                        <a:pt x="588" y="108"/>
                      </a:lnTo>
                      <a:lnTo>
                        <a:pt x="594" y="102"/>
                      </a:lnTo>
                      <a:lnTo>
                        <a:pt x="594" y="96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606" y="84"/>
                      </a:lnTo>
                      <a:lnTo>
                        <a:pt x="612" y="78"/>
                      </a:lnTo>
                      <a:lnTo>
                        <a:pt x="612" y="72"/>
                      </a:lnTo>
                      <a:lnTo>
                        <a:pt x="618" y="66"/>
                      </a:lnTo>
                      <a:lnTo>
                        <a:pt x="618" y="60"/>
                      </a:lnTo>
                      <a:lnTo>
                        <a:pt x="624" y="54"/>
                      </a:lnTo>
                      <a:lnTo>
                        <a:pt x="630" y="48"/>
                      </a:lnTo>
                      <a:lnTo>
                        <a:pt x="636" y="42"/>
                      </a:lnTo>
                      <a:lnTo>
                        <a:pt x="636" y="36"/>
                      </a:lnTo>
                      <a:lnTo>
                        <a:pt x="642" y="30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54" y="6"/>
                      </a:lnTo>
                      <a:lnTo>
                        <a:pt x="660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4237038" y="2514600"/>
                  <a:ext cx="642938" cy="733425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4879975" y="2514600"/>
                  <a:ext cx="642938" cy="760413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5522913" y="3248025"/>
                  <a:ext cx="774700" cy="346075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6297613" y="2514600"/>
                  <a:ext cx="635000" cy="733425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8" name="Grupa 47"/>
              <p:cNvGrpSpPr/>
              <p:nvPr/>
            </p:nvGrpSpPr>
            <p:grpSpPr>
              <a:xfrm>
                <a:off x="6588224" y="3645024"/>
                <a:ext cx="432048" cy="1079500"/>
                <a:chOff x="2819400" y="2514600"/>
                <a:chExt cx="4113213" cy="1079500"/>
              </a:xfrm>
            </p:grpSpPr>
            <p:sp>
              <p:nvSpPr>
                <p:cNvPr id="56" name="Freeform 29"/>
                <p:cNvSpPr>
                  <a:spLocks/>
                </p:cNvSpPr>
                <p:nvPr/>
              </p:nvSpPr>
              <p:spPr bwMode="auto">
                <a:xfrm>
                  <a:off x="2819400" y="2514600"/>
                  <a:ext cx="657225" cy="774700"/>
                </a:xfrm>
                <a:custGeom>
                  <a:avLst/>
                  <a:gdLst>
                    <a:gd name="T0" fmla="*/ 9 w 570"/>
                    <a:gd name="T1" fmla="*/ 0 h 672"/>
                    <a:gd name="T2" fmla="*/ 22 w 570"/>
                    <a:gd name="T3" fmla="*/ 0 h 672"/>
                    <a:gd name="T4" fmla="*/ 35 w 570"/>
                    <a:gd name="T5" fmla="*/ 4 h 672"/>
                    <a:gd name="T6" fmla="*/ 48 w 570"/>
                    <a:gd name="T7" fmla="*/ 9 h 672"/>
                    <a:gd name="T8" fmla="*/ 61 w 570"/>
                    <a:gd name="T9" fmla="*/ 13 h 672"/>
                    <a:gd name="T10" fmla="*/ 74 w 570"/>
                    <a:gd name="T11" fmla="*/ 22 h 672"/>
                    <a:gd name="T12" fmla="*/ 87 w 570"/>
                    <a:gd name="T13" fmla="*/ 31 h 672"/>
                    <a:gd name="T14" fmla="*/ 100 w 570"/>
                    <a:gd name="T15" fmla="*/ 39 h 672"/>
                    <a:gd name="T16" fmla="*/ 113 w 570"/>
                    <a:gd name="T17" fmla="*/ 52 h 672"/>
                    <a:gd name="T18" fmla="*/ 126 w 570"/>
                    <a:gd name="T19" fmla="*/ 61 h 672"/>
                    <a:gd name="T20" fmla="*/ 139 w 570"/>
                    <a:gd name="T21" fmla="*/ 78 h 672"/>
                    <a:gd name="T22" fmla="*/ 153 w 570"/>
                    <a:gd name="T23" fmla="*/ 91 h 672"/>
                    <a:gd name="T24" fmla="*/ 166 w 570"/>
                    <a:gd name="T25" fmla="*/ 105 h 672"/>
                    <a:gd name="T26" fmla="*/ 174 w 570"/>
                    <a:gd name="T27" fmla="*/ 113 h 672"/>
                    <a:gd name="T28" fmla="*/ 183 w 570"/>
                    <a:gd name="T29" fmla="*/ 126 h 672"/>
                    <a:gd name="T30" fmla="*/ 192 w 570"/>
                    <a:gd name="T31" fmla="*/ 139 h 672"/>
                    <a:gd name="T32" fmla="*/ 205 w 570"/>
                    <a:gd name="T33" fmla="*/ 152 h 672"/>
                    <a:gd name="T34" fmla="*/ 209 w 570"/>
                    <a:gd name="T35" fmla="*/ 166 h 672"/>
                    <a:gd name="T36" fmla="*/ 218 w 570"/>
                    <a:gd name="T37" fmla="*/ 174 h 672"/>
                    <a:gd name="T38" fmla="*/ 227 w 570"/>
                    <a:gd name="T39" fmla="*/ 187 h 672"/>
                    <a:gd name="T40" fmla="*/ 240 w 570"/>
                    <a:gd name="T41" fmla="*/ 205 h 672"/>
                    <a:gd name="T42" fmla="*/ 248 w 570"/>
                    <a:gd name="T43" fmla="*/ 218 h 672"/>
                    <a:gd name="T44" fmla="*/ 253 w 570"/>
                    <a:gd name="T45" fmla="*/ 231 h 672"/>
                    <a:gd name="T46" fmla="*/ 261 w 570"/>
                    <a:gd name="T47" fmla="*/ 244 h 672"/>
                    <a:gd name="T48" fmla="*/ 275 w 570"/>
                    <a:gd name="T49" fmla="*/ 257 h 672"/>
                    <a:gd name="T50" fmla="*/ 279 w 570"/>
                    <a:gd name="T51" fmla="*/ 270 h 672"/>
                    <a:gd name="T52" fmla="*/ 288 w 570"/>
                    <a:gd name="T53" fmla="*/ 283 h 672"/>
                    <a:gd name="T54" fmla="*/ 296 w 570"/>
                    <a:gd name="T55" fmla="*/ 296 h 672"/>
                    <a:gd name="T56" fmla="*/ 305 w 570"/>
                    <a:gd name="T57" fmla="*/ 309 h 672"/>
                    <a:gd name="T58" fmla="*/ 314 w 570"/>
                    <a:gd name="T59" fmla="*/ 322 h 672"/>
                    <a:gd name="T60" fmla="*/ 318 w 570"/>
                    <a:gd name="T61" fmla="*/ 335 h 672"/>
                    <a:gd name="T62" fmla="*/ 327 w 570"/>
                    <a:gd name="T63" fmla="*/ 349 h 672"/>
                    <a:gd name="T64" fmla="*/ 336 w 570"/>
                    <a:gd name="T65" fmla="*/ 362 h 672"/>
                    <a:gd name="T66" fmla="*/ 344 w 570"/>
                    <a:gd name="T67" fmla="*/ 375 h 672"/>
                    <a:gd name="T68" fmla="*/ 353 w 570"/>
                    <a:gd name="T69" fmla="*/ 388 h 672"/>
                    <a:gd name="T70" fmla="*/ 357 w 570"/>
                    <a:gd name="T71" fmla="*/ 401 h 672"/>
                    <a:gd name="T72" fmla="*/ 366 w 570"/>
                    <a:gd name="T73" fmla="*/ 414 h 672"/>
                    <a:gd name="T74" fmla="*/ 375 w 570"/>
                    <a:gd name="T75" fmla="*/ 427 h 672"/>
                    <a:gd name="T76" fmla="*/ 383 w 570"/>
                    <a:gd name="T77" fmla="*/ 440 h 672"/>
                    <a:gd name="T78" fmla="*/ 392 w 570"/>
                    <a:gd name="T79" fmla="*/ 453 h 672"/>
                    <a:gd name="T80" fmla="*/ 401 w 570"/>
                    <a:gd name="T81" fmla="*/ 466 h 672"/>
                    <a:gd name="T82" fmla="*/ 410 w 570"/>
                    <a:gd name="T83" fmla="*/ 479 h 6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672"/>
                    <a:gd name="T128" fmla="*/ 570 w 570"/>
                    <a:gd name="T129" fmla="*/ 672 h 6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67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6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8" y="144"/>
                      </a:lnTo>
                      <a:lnTo>
                        <a:pt x="240" y="156"/>
                      </a:lnTo>
                      <a:lnTo>
                        <a:pt x="234" y="156"/>
                      </a:lnTo>
                      <a:lnTo>
                        <a:pt x="240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8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6" y="204"/>
                      </a:lnTo>
                      <a:lnTo>
                        <a:pt x="282" y="210"/>
                      </a:lnTo>
                      <a:lnTo>
                        <a:pt x="282" y="216"/>
                      </a:lnTo>
                      <a:lnTo>
                        <a:pt x="294" y="228"/>
                      </a:lnTo>
                      <a:lnTo>
                        <a:pt x="288" y="228"/>
                      </a:lnTo>
                      <a:lnTo>
                        <a:pt x="294" y="228"/>
                      </a:lnTo>
                      <a:lnTo>
                        <a:pt x="300" y="234"/>
                      </a:lnTo>
                      <a:lnTo>
                        <a:pt x="300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24" y="270"/>
                      </a:lnTo>
                      <a:lnTo>
                        <a:pt x="324" y="276"/>
                      </a:lnTo>
                      <a:lnTo>
                        <a:pt x="330" y="282"/>
                      </a:lnTo>
                      <a:lnTo>
                        <a:pt x="330" y="288"/>
                      </a:lnTo>
                      <a:lnTo>
                        <a:pt x="336" y="294"/>
                      </a:lnTo>
                      <a:lnTo>
                        <a:pt x="342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72" y="348"/>
                      </a:lnTo>
                      <a:lnTo>
                        <a:pt x="378" y="354"/>
                      </a:lnTo>
                      <a:lnTo>
                        <a:pt x="378" y="360"/>
                      </a:lnTo>
                      <a:lnTo>
                        <a:pt x="384" y="366"/>
                      </a:lnTo>
                      <a:lnTo>
                        <a:pt x="384" y="372"/>
                      </a:lnTo>
                      <a:lnTo>
                        <a:pt x="390" y="378"/>
                      </a:lnTo>
                      <a:lnTo>
                        <a:pt x="396" y="384"/>
                      </a:lnTo>
                      <a:lnTo>
                        <a:pt x="396" y="390"/>
                      </a:lnTo>
                      <a:lnTo>
                        <a:pt x="402" y="396"/>
                      </a:lnTo>
                      <a:lnTo>
                        <a:pt x="402" y="402"/>
                      </a:lnTo>
                      <a:lnTo>
                        <a:pt x="408" y="408"/>
                      </a:lnTo>
                      <a:lnTo>
                        <a:pt x="414" y="414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0" y="432"/>
                      </a:lnTo>
                      <a:lnTo>
                        <a:pt x="426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50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8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6" y="534"/>
                      </a:lnTo>
                      <a:lnTo>
                        <a:pt x="486" y="540"/>
                      </a:lnTo>
                      <a:lnTo>
                        <a:pt x="492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10" y="576"/>
                      </a:lnTo>
                      <a:lnTo>
                        <a:pt x="516" y="582"/>
                      </a:lnTo>
                      <a:lnTo>
                        <a:pt x="516" y="588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28" y="606"/>
                      </a:lnTo>
                      <a:lnTo>
                        <a:pt x="534" y="612"/>
                      </a:lnTo>
                      <a:lnTo>
                        <a:pt x="534" y="618"/>
                      </a:lnTo>
                      <a:lnTo>
                        <a:pt x="540" y="624"/>
                      </a:lnTo>
                      <a:lnTo>
                        <a:pt x="546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64" y="660"/>
                      </a:lnTo>
                      <a:lnTo>
                        <a:pt x="570" y="666"/>
                      </a:lnTo>
                      <a:lnTo>
                        <a:pt x="570" y="672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" name="Freeform 30"/>
                <p:cNvSpPr>
                  <a:spLocks/>
                </p:cNvSpPr>
                <p:nvPr/>
              </p:nvSpPr>
              <p:spPr bwMode="auto">
                <a:xfrm>
                  <a:off x="3476625" y="3248025"/>
                  <a:ext cx="760413" cy="346075"/>
                </a:xfrm>
                <a:custGeom>
                  <a:avLst/>
                  <a:gdLst>
                    <a:gd name="T0" fmla="*/ 9 w 660"/>
                    <a:gd name="T1" fmla="*/ 35 h 300"/>
                    <a:gd name="T2" fmla="*/ 13 w 660"/>
                    <a:gd name="T3" fmla="*/ 48 h 300"/>
                    <a:gd name="T4" fmla="*/ 22 w 660"/>
                    <a:gd name="T5" fmla="*/ 57 h 300"/>
                    <a:gd name="T6" fmla="*/ 35 w 660"/>
                    <a:gd name="T7" fmla="*/ 70 h 300"/>
                    <a:gd name="T8" fmla="*/ 39 w 660"/>
                    <a:gd name="T9" fmla="*/ 83 h 300"/>
                    <a:gd name="T10" fmla="*/ 57 w 660"/>
                    <a:gd name="T11" fmla="*/ 100 h 300"/>
                    <a:gd name="T12" fmla="*/ 65 w 660"/>
                    <a:gd name="T13" fmla="*/ 113 h 300"/>
                    <a:gd name="T14" fmla="*/ 74 w 660"/>
                    <a:gd name="T15" fmla="*/ 122 h 300"/>
                    <a:gd name="T16" fmla="*/ 87 w 660"/>
                    <a:gd name="T17" fmla="*/ 140 h 300"/>
                    <a:gd name="T18" fmla="*/ 100 w 660"/>
                    <a:gd name="T19" fmla="*/ 153 h 300"/>
                    <a:gd name="T20" fmla="*/ 113 w 660"/>
                    <a:gd name="T21" fmla="*/ 166 h 300"/>
                    <a:gd name="T22" fmla="*/ 126 w 660"/>
                    <a:gd name="T23" fmla="*/ 174 h 300"/>
                    <a:gd name="T24" fmla="*/ 139 w 660"/>
                    <a:gd name="T25" fmla="*/ 183 h 300"/>
                    <a:gd name="T26" fmla="*/ 152 w 660"/>
                    <a:gd name="T27" fmla="*/ 192 h 300"/>
                    <a:gd name="T28" fmla="*/ 165 w 660"/>
                    <a:gd name="T29" fmla="*/ 201 h 300"/>
                    <a:gd name="T30" fmla="*/ 179 w 660"/>
                    <a:gd name="T31" fmla="*/ 209 h 300"/>
                    <a:gd name="T32" fmla="*/ 192 w 660"/>
                    <a:gd name="T33" fmla="*/ 214 h 300"/>
                    <a:gd name="T34" fmla="*/ 205 w 660"/>
                    <a:gd name="T35" fmla="*/ 218 h 300"/>
                    <a:gd name="T36" fmla="*/ 218 w 660"/>
                    <a:gd name="T37" fmla="*/ 218 h 300"/>
                    <a:gd name="T38" fmla="*/ 231 w 660"/>
                    <a:gd name="T39" fmla="*/ 218 h 300"/>
                    <a:gd name="T40" fmla="*/ 244 w 660"/>
                    <a:gd name="T41" fmla="*/ 218 h 300"/>
                    <a:gd name="T42" fmla="*/ 257 w 660"/>
                    <a:gd name="T43" fmla="*/ 218 h 300"/>
                    <a:gd name="T44" fmla="*/ 270 w 660"/>
                    <a:gd name="T45" fmla="*/ 214 h 300"/>
                    <a:gd name="T46" fmla="*/ 283 w 660"/>
                    <a:gd name="T47" fmla="*/ 209 h 300"/>
                    <a:gd name="T48" fmla="*/ 296 w 660"/>
                    <a:gd name="T49" fmla="*/ 201 h 300"/>
                    <a:gd name="T50" fmla="*/ 309 w 660"/>
                    <a:gd name="T51" fmla="*/ 196 h 300"/>
                    <a:gd name="T52" fmla="*/ 322 w 660"/>
                    <a:gd name="T53" fmla="*/ 187 h 300"/>
                    <a:gd name="T54" fmla="*/ 335 w 660"/>
                    <a:gd name="T55" fmla="*/ 174 h 300"/>
                    <a:gd name="T56" fmla="*/ 348 w 660"/>
                    <a:gd name="T57" fmla="*/ 166 h 300"/>
                    <a:gd name="T58" fmla="*/ 361 w 660"/>
                    <a:gd name="T59" fmla="*/ 153 h 300"/>
                    <a:gd name="T60" fmla="*/ 374 w 660"/>
                    <a:gd name="T61" fmla="*/ 140 h 300"/>
                    <a:gd name="T62" fmla="*/ 388 w 660"/>
                    <a:gd name="T63" fmla="*/ 126 h 300"/>
                    <a:gd name="T64" fmla="*/ 396 w 660"/>
                    <a:gd name="T65" fmla="*/ 118 h 300"/>
                    <a:gd name="T66" fmla="*/ 414 w 660"/>
                    <a:gd name="T67" fmla="*/ 96 h 300"/>
                    <a:gd name="T68" fmla="*/ 418 w 660"/>
                    <a:gd name="T69" fmla="*/ 92 h 300"/>
                    <a:gd name="T70" fmla="*/ 422 w 660"/>
                    <a:gd name="T71" fmla="*/ 78 h 300"/>
                    <a:gd name="T72" fmla="*/ 431 w 660"/>
                    <a:gd name="T73" fmla="*/ 70 h 300"/>
                    <a:gd name="T74" fmla="*/ 440 w 660"/>
                    <a:gd name="T75" fmla="*/ 61 h 300"/>
                    <a:gd name="T76" fmla="*/ 449 w 660"/>
                    <a:gd name="T77" fmla="*/ 48 h 300"/>
                    <a:gd name="T78" fmla="*/ 457 w 660"/>
                    <a:gd name="T79" fmla="*/ 35 h 300"/>
                    <a:gd name="T80" fmla="*/ 466 w 660"/>
                    <a:gd name="T81" fmla="*/ 22 h 300"/>
                    <a:gd name="T82" fmla="*/ 475 w 660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300"/>
                    <a:gd name="T128" fmla="*/ 660 w 660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300">
                      <a:moveTo>
                        <a:pt x="0" y="36"/>
                      </a:move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84"/>
                      </a:lnTo>
                      <a:lnTo>
                        <a:pt x="36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14"/>
                      </a:lnTo>
                      <a:lnTo>
                        <a:pt x="66" y="120"/>
                      </a:lnTo>
                      <a:lnTo>
                        <a:pt x="66" y="126"/>
                      </a:lnTo>
                      <a:lnTo>
                        <a:pt x="78" y="138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2" y="168"/>
                      </a:lnTo>
                      <a:lnTo>
                        <a:pt x="96" y="168"/>
                      </a:lnTo>
                      <a:lnTo>
                        <a:pt x="102" y="168"/>
                      </a:lnTo>
                      <a:lnTo>
                        <a:pt x="114" y="180"/>
                      </a:lnTo>
                      <a:lnTo>
                        <a:pt x="114" y="186"/>
                      </a:lnTo>
                      <a:lnTo>
                        <a:pt x="120" y="192"/>
                      </a:lnTo>
                      <a:lnTo>
                        <a:pt x="126" y="198"/>
                      </a:lnTo>
                      <a:lnTo>
                        <a:pt x="132" y="204"/>
                      </a:lnTo>
                      <a:lnTo>
                        <a:pt x="138" y="210"/>
                      </a:lnTo>
                      <a:lnTo>
                        <a:pt x="144" y="216"/>
                      </a:lnTo>
                      <a:lnTo>
                        <a:pt x="150" y="222"/>
                      </a:lnTo>
                      <a:lnTo>
                        <a:pt x="156" y="228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74" y="240"/>
                      </a:lnTo>
                      <a:lnTo>
                        <a:pt x="180" y="246"/>
                      </a:lnTo>
                      <a:lnTo>
                        <a:pt x="186" y="252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204" y="264"/>
                      </a:lnTo>
                      <a:lnTo>
                        <a:pt x="210" y="264"/>
                      </a:lnTo>
                      <a:lnTo>
                        <a:pt x="216" y="270"/>
                      </a:lnTo>
                      <a:lnTo>
                        <a:pt x="222" y="276"/>
                      </a:lnTo>
                      <a:lnTo>
                        <a:pt x="228" y="276"/>
                      </a:lnTo>
                      <a:lnTo>
                        <a:pt x="234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52" y="288"/>
                      </a:lnTo>
                      <a:lnTo>
                        <a:pt x="258" y="288"/>
                      </a:lnTo>
                      <a:lnTo>
                        <a:pt x="264" y="294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300"/>
                      </a:lnTo>
                      <a:lnTo>
                        <a:pt x="288" y="300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294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88"/>
                      </a:lnTo>
                      <a:lnTo>
                        <a:pt x="390" y="288"/>
                      </a:lnTo>
                      <a:lnTo>
                        <a:pt x="396" y="282"/>
                      </a:lnTo>
                      <a:lnTo>
                        <a:pt x="402" y="282"/>
                      </a:lnTo>
                      <a:lnTo>
                        <a:pt x="408" y="276"/>
                      </a:lnTo>
                      <a:lnTo>
                        <a:pt x="414" y="276"/>
                      </a:lnTo>
                      <a:lnTo>
                        <a:pt x="420" y="270"/>
                      </a:lnTo>
                      <a:lnTo>
                        <a:pt x="426" y="270"/>
                      </a:lnTo>
                      <a:lnTo>
                        <a:pt x="432" y="264"/>
                      </a:lnTo>
                      <a:lnTo>
                        <a:pt x="438" y="258"/>
                      </a:lnTo>
                      <a:lnTo>
                        <a:pt x="444" y="258"/>
                      </a:lnTo>
                      <a:lnTo>
                        <a:pt x="450" y="252"/>
                      </a:lnTo>
                      <a:lnTo>
                        <a:pt x="456" y="246"/>
                      </a:lnTo>
                      <a:lnTo>
                        <a:pt x="462" y="240"/>
                      </a:lnTo>
                      <a:lnTo>
                        <a:pt x="468" y="234"/>
                      </a:lnTo>
                      <a:lnTo>
                        <a:pt x="474" y="234"/>
                      </a:lnTo>
                      <a:lnTo>
                        <a:pt x="480" y="228"/>
                      </a:lnTo>
                      <a:lnTo>
                        <a:pt x="486" y="222"/>
                      </a:lnTo>
                      <a:lnTo>
                        <a:pt x="492" y="216"/>
                      </a:lnTo>
                      <a:lnTo>
                        <a:pt x="498" y="210"/>
                      </a:lnTo>
                      <a:lnTo>
                        <a:pt x="504" y="204"/>
                      </a:lnTo>
                      <a:lnTo>
                        <a:pt x="510" y="198"/>
                      </a:lnTo>
                      <a:lnTo>
                        <a:pt x="516" y="192"/>
                      </a:lnTo>
                      <a:lnTo>
                        <a:pt x="522" y="186"/>
                      </a:lnTo>
                      <a:lnTo>
                        <a:pt x="528" y="180"/>
                      </a:lnTo>
                      <a:lnTo>
                        <a:pt x="534" y="174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46" y="162"/>
                      </a:lnTo>
                      <a:lnTo>
                        <a:pt x="558" y="150"/>
                      </a:lnTo>
                      <a:lnTo>
                        <a:pt x="558" y="14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70" y="132"/>
                      </a:lnTo>
                      <a:lnTo>
                        <a:pt x="576" y="126"/>
                      </a:lnTo>
                      <a:lnTo>
                        <a:pt x="576" y="120"/>
                      </a:lnTo>
                      <a:lnTo>
                        <a:pt x="588" y="108"/>
                      </a:lnTo>
                      <a:lnTo>
                        <a:pt x="582" y="108"/>
                      </a:lnTo>
                      <a:lnTo>
                        <a:pt x="588" y="108"/>
                      </a:lnTo>
                      <a:lnTo>
                        <a:pt x="594" y="102"/>
                      </a:lnTo>
                      <a:lnTo>
                        <a:pt x="594" y="96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606" y="84"/>
                      </a:lnTo>
                      <a:lnTo>
                        <a:pt x="612" y="78"/>
                      </a:lnTo>
                      <a:lnTo>
                        <a:pt x="612" y="72"/>
                      </a:lnTo>
                      <a:lnTo>
                        <a:pt x="618" y="66"/>
                      </a:lnTo>
                      <a:lnTo>
                        <a:pt x="618" y="60"/>
                      </a:lnTo>
                      <a:lnTo>
                        <a:pt x="624" y="54"/>
                      </a:lnTo>
                      <a:lnTo>
                        <a:pt x="630" y="48"/>
                      </a:lnTo>
                      <a:lnTo>
                        <a:pt x="636" y="42"/>
                      </a:lnTo>
                      <a:lnTo>
                        <a:pt x="636" y="36"/>
                      </a:lnTo>
                      <a:lnTo>
                        <a:pt x="642" y="30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54" y="6"/>
                      </a:lnTo>
                      <a:lnTo>
                        <a:pt x="660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" name="Freeform 31"/>
                <p:cNvSpPr>
                  <a:spLocks/>
                </p:cNvSpPr>
                <p:nvPr/>
              </p:nvSpPr>
              <p:spPr bwMode="auto">
                <a:xfrm>
                  <a:off x="4237038" y="2514600"/>
                  <a:ext cx="642938" cy="733425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" name="Freeform 32"/>
                <p:cNvSpPr>
                  <a:spLocks/>
                </p:cNvSpPr>
                <p:nvPr/>
              </p:nvSpPr>
              <p:spPr bwMode="auto">
                <a:xfrm>
                  <a:off x="4879975" y="2514600"/>
                  <a:ext cx="642938" cy="760413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" name="Freeform 33"/>
                <p:cNvSpPr>
                  <a:spLocks/>
                </p:cNvSpPr>
                <p:nvPr/>
              </p:nvSpPr>
              <p:spPr bwMode="auto">
                <a:xfrm>
                  <a:off x="5522913" y="3248025"/>
                  <a:ext cx="774700" cy="346075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" name="Freeform 34"/>
                <p:cNvSpPr>
                  <a:spLocks/>
                </p:cNvSpPr>
                <p:nvPr/>
              </p:nvSpPr>
              <p:spPr bwMode="auto">
                <a:xfrm>
                  <a:off x="6297613" y="2514600"/>
                  <a:ext cx="635000" cy="733425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49" name="Grupa 48"/>
              <p:cNvGrpSpPr/>
              <p:nvPr/>
            </p:nvGrpSpPr>
            <p:grpSpPr>
              <a:xfrm>
                <a:off x="7020272" y="3645024"/>
                <a:ext cx="432048" cy="1079500"/>
                <a:chOff x="2819400" y="2514600"/>
                <a:chExt cx="4113213" cy="1079500"/>
              </a:xfrm>
            </p:grpSpPr>
            <p:sp>
              <p:nvSpPr>
                <p:cNvPr id="50" name="Freeform 29"/>
                <p:cNvSpPr>
                  <a:spLocks/>
                </p:cNvSpPr>
                <p:nvPr/>
              </p:nvSpPr>
              <p:spPr bwMode="auto">
                <a:xfrm>
                  <a:off x="2819400" y="2514600"/>
                  <a:ext cx="657225" cy="774700"/>
                </a:xfrm>
                <a:custGeom>
                  <a:avLst/>
                  <a:gdLst>
                    <a:gd name="T0" fmla="*/ 9 w 570"/>
                    <a:gd name="T1" fmla="*/ 0 h 672"/>
                    <a:gd name="T2" fmla="*/ 22 w 570"/>
                    <a:gd name="T3" fmla="*/ 0 h 672"/>
                    <a:gd name="T4" fmla="*/ 35 w 570"/>
                    <a:gd name="T5" fmla="*/ 4 h 672"/>
                    <a:gd name="T6" fmla="*/ 48 w 570"/>
                    <a:gd name="T7" fmla="*/ 9 h 672"/>
                    <a:gd name="T8" fmla="*/ 61 w 570"/>
                    <a:gd name="T9" fmla="*/ 13 h 672"/>
                    <a:gd name="T10" fmla="*/ 74 w 570"/>
                    <a:gd name="T11" fmla="*/ 22 h 672"/>
                    <a:gd name="T12" fmla="*/ 87 w 570"/>
                    <a:gd name="T13" fmla="*/ 31 h 672"/>
                    <a:gd name="T14" fmla="*/ 100 w 570"/>
                    <a:gd name="T15" fmla="*/ 39 h 672"/>
                    <a:gd name="T16" fmla="*/ 113 w 570"/>
                    <a:gd name="T17" fmla="*/ 52 h 672"/>
                    <a:gd name="T18" fmla="*/ 126 w 570"/>
                    <a:gd name="T19" fmla="*/ 61 h 672"/>
                    <a:gd name="T20" fmla="*/ 139 w 570"/>
                    <a:gd name="T21" fmla="*/ 78 h 672"/>
                    <a:gd name="T22" fmla="*/ 153 w 570"/>
                    <a:gd name="T23" fmla="*/ 91 h 672"/>
                    <a:gd name="T24" fmla="*/ 166 w 570"/>
                    <a:gd name="T25" fmla="*/ 105 h 672"/>
                    <a:gd name="T26" fmla="*/ 174 w 570"/>
                    <a:gd name="T27" fmla="*/ 113 h 672"/>
                    <a:gd name="T28" fmla="*/ 183 w 570"/>
                    <a:gd name="T29" fmla="*/ 126 h 672"/>
                    <a:gd name="T30" fmla="*/ 192 w 570"/>
                    <a:gd name="T31" fmla="*/ 139 h 672"/>
                    <a:gd name="T32" fmla="*/ 205 w 570"/>
                    <a:gd name="T33" fmla="*/ 152 h 672"/>
                    <a:gd name="T34" fmla="*/ 209 w 570"/>
                    <a:gd name="T35" fmla="*/ 166 h 672"/>
                    <a:gd name="T36" fmla="*/ 218 w 570"/>
                    <a:gd name="T37" fmla="*/ 174 h 672"/>
                    <a:gd name="T38" fmla="*/ 227 w 570"/>
                    <a:gd name="T39" fmla="*/ 187 h 672"/>
                    <a:gd name="T40" fmla="*/ 240 w 570"/>
                    <a:gd name="T41" fmla="*/ 205 h 672"/>
                    <a:gd name="T42" fmla="*/ 248 w 570"/>
                    <a:gd name="T43" fmla="*/ 218 h 672"/>
                    <a:gd name="T44" fmla="*/ 253 w 570"/>
                    <a:gd name="T45" fmla="*/ 231 h 672"/>
                    <a:gd name="T46" fmla="*/ 261 w 570"/>
                    <a:gd name="T47" fmla="*/ 244 h 672"/>
                    <a:gd name="T48" fmla="*/ 275 w 570"/>
                    <a:gd name="T49" fmla="*/ 257 h 672"/>
                    <a:gd name="T50" fmla="*/ 279 w 570"/>
                    <a:gd name="T51" fmla="*/ 270 h 672"/>
                    <a:gd name="T52" fmla="*/ 288 w 570"/>
                    <a:gd name="T53" fmla="*/ 283 h 672"/>
                    <a:gd name="T54" fmla="*/ 296 w 570"/>
                    <a:gd name="T55" fmla="*/ 296 h 672"/>
                    <a:gd name="T56" fmla="*/ 305 w 570"/>
                    <a:gd name="T57" fmla="*/ 309 h 672"/>
                    <a:gd name="T58" fmla="*/ 314 w 570"/>
                    <a:gd name="T59" fmla="*/ 322 h 672"/>
                    <a:gd name="T60" fmla="*/ 318 w 570"/>
                    <a:gd name="T61" fmla="*/ 335 h 672"/>
                    <a:gd name="T62" fmla="*/ 327 w 570"/>
                    <a:gd name="T63" fmla="*/ 349 h 672"/>
                    <a:gd name="T64" fmla="*/ 336 w 570"/>
                    <a:gd name="T65" fmla="*/ 362 h 672"/>
                    <a:gd name="T66" fmla="*/ 344 w 570"/>
                    <a:gd name="T67" fmla="*/ 375 h 672"/>
                    <a:gd name="T68" fmla="*/ 353 w 570"/>
                    <a:gd name="T69" fmla="*/ 388 h 672"/>
                    <a:gd name="T70" fmla="*/ 357 w 570"/>
                    <a:gd name="T71" fmla="*/ 401 h 672"/>
                    <a:gd name="T72" fmla="*/ 366 w 570"/>
                    <a:gd name="T73" fmla="*/ 414 h 672"/>
                    <a:gd name="T74" fmla="*/ 375 w 570"/>
                    <a:gd name="T75" fmla="*/ 427 h 672"/>
                    <a:gd name="T76" fmla="*/ 383 w 570"/>
                    <a:gd name="T77" fmla="*/ 440 h 672"/>
                    <a:gd name="T78" fmla="*/ 392 w 570"/>
                    <a:gd name="T79" fmla="*/ 453 h 672"/>
                    <a:gd name="T80" fmla="*/ 401 w 570"/>
                    <a:gd name="T81" fmla="*/ 466 h 672"/>
                    <a:gd name="T82" fmla="*/ 410 w 570"/>
                    <a:gd name="T83" fmla="*/ 479 h 6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0"/>
                    <a:gd name="T127" fmla="*/ 0 h 672"/>
                    <a:gd name="T128" fmla="*/ 570 w 570"/>
                    <a:gd name="T129" fmla="*/ 672 h 6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0" h="67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6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80" y="96"/>
                      </a:lnTo>
                      <a:lnTo>
                        <a:pt x="186" y="96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8" y="144"/>
                      </a:lnTo>
                      <a:lnTo>
                        <a:pt x="240" y="156"/>
                      </a:lnTo>
                      <a:lnTo>
                        <a:pt x="234" y="156"/>
                      </a:lnTo>
                      <a:lnTo>
                        <a:pt x="240" y="156"/>
                      </a:lnTo>
                      <a:lnTo>
                        <a:pt x="246" y="162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8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6" y="204"/>
                      </a:lnTo>
                      <a:lnTo>
                        <a:pt x="282" y="210"/>
                      </a:lnTo>
                      <a:lnTo>
                        <a:pt x="282" y="216"/>
                      </a:lnTo>
                      <a:lnTo>
                        <a:pt x="294" y="228"/>
                      </a:lnTo>
                      <a:lnTo>
                        <a:pt x="288" y="228"/>
                      </a:lnTo>
                      <a:lnTo>
                        <a:pt x="294" y="228"/>
                      </a:lnTo>
                      <a:lnTo>
                        <a:pt x="300" y="234"/>
                      </a:lnTo>
                      <a:lnTo>
                        <a:pt x="300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24" y="270"/>
                      </a:lnTo>
                      <a:lnTo>
                        <a:pt x="324" y="276"/>
                      </a:lnTo>
                      <a:lnTo>
                        <a:pt x="330" y="282"/>
                      </a:lnTo>
                      <a:lnTo>
                        <a:pt x="330" y="288"/>
                      </a:lnTo>
                      <a:lnTo>
                        <a:pt x="336" y="294"/>
                      </a:lnTo>
                      <a:lnTo>
                        <a:pt x="342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60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72" y="348"/>
                      </a:lnTo>
                      <a:lnTo>
                        <a:pt x="378" y="354"/>
                      </a:lnTo>
                      <a:lnTo>
                        <a:pt x="378" y="360"/>
                      </a:lnTo>
                      <a:lnTo>
                        <a:pt x="384" y="366"/>
                      </a:lnTo>
                      <a:lnTo>
                        <a:pt x="384" y="372"/>
                      </a:lnTo>
                      <a:lnTo>
                        <a:pt x="390" y="378"/>
                      </a:lnTo>
                      <a:lnTo>
                        <a:pt x="396" y="384"/>
                      </a:lnTo>
                      <a:lnTo>
                        <a:pt x="396" y="390"/>
                      </a:lnTo>
                      <a:lnTo>
                        <a:pt x="402" y="396"/>
                      </a:lnTo>
                      <a:lnTo>
                        <a:pt x="402" y="402"/>
                      </a:lnTo>
                      <a:lnTo>
                        <a:pt x="408" y="408"/>
                      </a:lnTo>
                      <a:lnTo>
                        <a:pt x="414" y="414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0" y="432"/>
                      </a:lnTo>
                      <a:lnTo>
                        <a:pt x="426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50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8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6" y="534"/>
                      </a:lnTo>
                      <a:lnTo>
                        <a:pt x="486" y="540"/>
                      </a:lnTo>
                      <a:lnTo>
                        <a:pt x="492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10" y="576"/>
                      </a:lnTo>
                      <a:lnTo>
                        <a:pt x="516" y="582"/>
                      </a:lnTo>
                      <a:lnTo>
                        <a:pt x="516" y="588"/>
                      </a:lnTo>
                      <a:lnTo>
                        <a:pt x="522" y="594"/>
                      </a:lnTo>
                      <a:lnTo>
                        <a:pt x="528" y="600"/>
                      </a:lnTo>
                      <a:lnTo>
                        <a:pt x="528" y="606"/>
                      </a:lnTo>
                      <a:lnTo>
                        <a:pt x="534" y="612"/>
                      </a:lnTo>
                      <a:lnTo>
                        <a:pt x="534" y="618"/>
                      </a:lnTo>
                      <a:lnTo>
                        <a:pt x="540" y="624"/>
                      </a:lnTo>
                      <a:lnTo>
                        <a:pt x="546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64" y="660"/>
                      </a:lnTo>
                      <a:lnTo>
                        <a:pt x="570" y="666"/>
                      </a:lnTo>
                      <a:lnTo>
                        <a:pt x="570" y="672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" name="Freeform 30"/>
                <p:cNvSpPr>
                  <a:spLocks/>
                </p:cNvSpPr>
                <p:nvPr/>
              </p:nvSpPr>
              <p:spPr bwMode="auto">
                <a:xfrm>
                  <a:off x="3476625" y="3248025"/>
                  <a:ext cx="760413" cy="346075"/>
                </a:xfrm>
                <a:custGeom>
                  <a:avLst/>
                  <a:gdLst>
                    <a:gd name="T0" fmla="*/ 9 w 660"/>
                    <a:gd name="T1" fmla="*/ 35 h 300"/>
                    <a:gd name="T2" fmla="*/ 13 w 660"/>
                    <a:gd name="T3" fmla="*/ 48 h 300"/>
                    <a:gd name="T4" fmla="*/ 22 w 660"/>
                    <a:gd name="T5" fmla="*/ 57 h 300"/>
                    <a:gd name="T6" fmla="*/ 35 w 660"/>
                    <a:gd name="T7" fmla="*/ 70 h 300"/>
                    <a:gd name="T8" fmla="*/ 39 w 660"/>
                    <a:gd name="T9" fmla="*/ 83 h 300"/>
                    <a:gd name="T10" fmla="*/ 57 w 660"/>
                    <a:gd name="T11" fmla="*/ 100 h 300"/>
                    <a:gd name="T12" fmla="*/ 65 w 660"/>
                    <a:gd name="T13" fmla="*/ 113 h 300"/>
                    <a:gd name="T14" fmla="*/ 74 w 660"/>
                    <a:gd name="T15" fmla="*/ 122 h 300"/>
                    <a:gd name="T16" fmla="*/ 87 w 660"/>
                    <a:gd name="T17" fmla="*/ 140 h 300"/>
                    <a:gd name="T18" fmla="*/ 100 w 660"/>
                    <a:gd name="T19" fmla="*/ 153 h 300"/>
                    <a:gd name="T20" fmla="*/ 113 w 660"/>
                    <a:gd name="T21" fmla="*/ 166 h 300"/>
                    <a:gd name="T22" fmla="*/ 126 w 660"/>
                    <a:gd name="T23" fmla="*/ 174 h 300"/>
                    <a:gd name="T24" fmla="*/ 139 w 660"/>
                    <a:gd name="T25" fmla="*/ 183 h 300"/>
                    <a:gd name="T26" fmla="*/ 152 w 660"/>
                    <a:gd name="T27" fmla="*/ 192 h 300"/>
                    <a:gd name="T28" fmla="*/ 165 w 660"/>
                    <a:gd name="T29" fmla="*/ 201 h 300"/>
                    <a:gd name="T30" fmla="*/ 179 w 660"/>
                    <a:gd name="T31" fmla="*/ 209 h 300"/>
                    <a:gd name="T32" fmla="*/ 192 w 660"/>
                    <a:gd name="T33" fmla="*/ 214 h 300"/>
                    <a:gd name="T34" fmla="*/ 205 w 660"/>
                    <a:gd name="T35" fmla="*/ 218 h 300"/>
                    <a:gd name="T36" fmla="*/ 218 w 660"/>
                    <a:gd name="T37" fmla="*/ 218 h 300"/>
                    <a:gd name="T38" fmla="*/ 231 w 660"/>
                    <a:gd name="T39" fmla="*/ 218 h 300"/>
                    <a:gd name="T40" fmla="*/ 244 w 660"/>
                    <a:gd name="T41" fmla="*/ 218 h 300"/>
                    <a:gd name="T42" fmla="*/ 257 w 660"/>
                    <a:gd name="T43" fmla="*/ 218 h 300"/>
                    <a:gd name="T44" fmla="*/ 270 w 660"/>
                    <a:gd name="T45" fmla="*/ 214 h 300"/>
                    <a:gd name="T46" fmla="*/ 283 w 660"/>
                    <a:gd name="T47" fmla="*/ 209 h 300"/>
                    <a:gd name="T48" fmla="*/ 296 w 660"/>
                    <a:gd name="T49" fmla="*/ 201 h 300"/>
                    <a:gd name="T50" fmla="*/ 309 w 660"/>
                    <a:gd name="T51" fmla="*/ 196 h 300"/>
                    <a:gd name="T52" fmla="*/ 322 w 660"/>
                    <a:gd name="T53" fmla="*/ 187 h 300"/>
                    <a:gd name="T54" fmla="*/ 335 w 660"/>
                    <a:gd name="T55" fmla="*/ 174 h 300"/>
                    <a:gd name="T56" fmla="*/ 348 w 660"/>
                    <a:gd name="T57" fmla="*/ 166 h 300"/>
                    <a:gd name="T58" fmla="*/ 361 w 660"/>
                    <a:gd name="T59" fmla="*/ 153 h 300"/>
                    <a:gd name="T60" fmla="*/ 374 w 660"/>
                    <a:gd name="T61" fmla="*/ 140 h 300"/>
                    <a:gd name="T62" fmla="*/ 388 w 660"/>
                    <a:gd name="T63" fmla="*/ 126 h 300"/>
                    <a:gd name="T64" fmla="*/ 396 w 660"/>
                    <a:gd name="T65" fmla="*/ 118 h 300"/>
                    <a:gd name="T66" fmla="*/ 414 w 660"/>
                    <a:gd name="T67" fmla="*/ 96 h 300"/>
                    <a:gd name="T68" fmla="*/ 418 w 660"/>
                    <a:gd name="T69" fmla="*/ 92 h 300"/>
                    <a:gd name="T70" fmla="*/ 422 w 660"/>
                    <a:gd name="T71" fmla="*/ 78 h 300"/>
                    <a:gd name="T72" fmla="*/ 431 w 660"/>
                    <a:gd name="T73" fmla="*/ 70 h 300"/>
                    <a:gd name="T74" fmla="*/ 440 w 660"/>
                    <a:gd name="T75" fmla="*/ 61 h 300"/>
                    <a:gd name="T76" fmla="*/ 449 w 660"/>
                    <a:gd name="T77" fmla="*/ 48 h 300"/>
                    <a:gd name="T78" fmla="*/ 457 w 660"/>
                    <a:gd name="T79" fmla="*/ 35 h 300"/>
                    <a:gd name="T80" fmla="*/ 466 w 660"/>
                    <a:gd name="T81" fmla="*/ 22 h 300"/>
                    <a:gd name="T82" fmla="*/ 475 w 660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0"/>
                    <a:gd name="T127" fmla="*/ 0 h 300"/>
                    <a:gd name="T128" fmla="*/ 660 w 660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0" h="300">
                      <a:moveTo>
                        <a:pt x="0" y="36"/>
                      </a:move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24" y="66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84"/>
                      </a:lnTo>
                      <a:lnTo>
                        <a:pt x="36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14"/>
                      </a:lnTo>
                      <a:lnTo>
                        <a:pt x="66" y="120"/>
                      </a:lnTo>
                      <a:lnTo>
                        <a:pt x="66" y="126"/>
                      </a:lnTo>
                      <a:lnTo>
                        <a:pt x="78" y="138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2" y="168"/>
                      </a:lnTo>
                      <a:lnTo>
                        <a:pt x="96" y="168"/>
                      </a:lnTo>
                      <a:lnTo>
                        <a:pt x="102" y="168"/>
                      </a:lnTo>
                      <a:lnTo>
                        <a:pt x="114" y="180"/>
                      </a:lnTo>
                      <a:lnTo>
                        <a:pt x="114" y="186"/>
                      </a:lnTo>
                      <a:lnTo>
                        <a:pt x="120" y="192"/>
                      </a:lnTo>
                      <a:lnTo>
                        <a:pt x="126" y="198"/>
                      </a:lnTo>
                      <a:lnTo>
                        <a:pt x="132" y="204"/>
                      </a:lnTo>
                      <a:lnTo>
                        <a:pt x="138" y="210"/>
                      </a:lnTo>
                      <a:lnTo>
                        <a:pt x="144" y="216"/>
                      </a:lnTo>
                      <a:lnTo>
                        <a:pt x="150" y="222"/>
                      </a:lnTo>
                      <a:lnTo>
                        <a:pt x="156" y="228"/>
                      </a:lnTo>
                      <a:lnTo>
                        <a:pt x="162" y="234"/>
                      </a:lnTo>
                      <a:lnTo>
                        <a:pt x="168" y="240"/>
                      </a:lnTo>
                      <a:lnTo>
                        <a:pt x="174" y="240"/>
                      </a:lnTo>
                      <a:lnTo>
                        <a:pt x="180" y="246"/>
                      </a:lnTo>
                      <a:lnTo>
                        <a:pt x="186" y="252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204" y="264"/>
                      </a:lnTo>
                      <a:lnTo>
                        <a:pt x="210" y="264"/>
                      </a:lnTo>
                      <a:lnTo>
                        <a:pt x="216" y="270"/>
                      </a:lnTo>
                      <a:lnTo>
                        <a:pt x="222" y="276"/>
                      </a:lnTo>
                      <a:lnTo>
                        <a:pt x="228" y="276"/>
                      </a:lnTo>
                      <a:lnTo>
                        <a:pt x="234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52" y="288"/>
                      </a:lnTo>
                      <a:lnTo>
                        <a:pt x="258" y="288"/>
                      </a:lnTo>
                      <a:lnTo>
                        <a:pt x="264" y="294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300"/>
                      </a:lnTo>
                      <a:lnTo>
                        <a:pt x="288" y="300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294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88"/>
                      </a:lnTo>
                      <a:lnTo>
                        <a:pt x="390" y="288"/>
                      </a:lnTo>
                      <a:lnTo>
                        <a:pt x="396" y="282"/>
                      </a:lnTo>
                      <a:lnTo>
                        <a:pt x="402" y="282"/>
                      </a:lnTo>
                      <a:lnTo>
                        <a:pt x="408" y="276"/>
                      </a:lnTo>
                      <a:lnTo>
                        <a:pt x="414" y="276"/>
                      </a:lnTo>
                      <a:lnTo>
                        <a:pt x="420" y="270"/>
                      </a:lnTo>
                      <a:lnTo>
                        <a:pt x="426" y="270"/>
                      </a:lnTo>
                      <a:lnTo>
                        <a:pt x="432" y="264"/>
                      </a:lnTo>
                      <a:lnTo>
                        <a:pt x="438" y="258"/>
                      </a:lnTo>
                      <a:lnTo>
                        <a:pt x="444" y="258"/>
                      </a:lnTo>
                      <a:lnTo>
                        <a:pt x="450" y="252"/>
                      </a:lnTo>
                      <a:lnTo>
                        <a:pt x="456" y="246"/>
                      </a:lnTo>
                      <a:lnTo>
                        <a:pt x="462" y="240"/>
                      </a:lnTo>
                      <a:lnTo>
                        <a:pt x="468" y="234"/>
                      </a:lnTo>
                      <a:lnTo>
                        <a:pt x="474" y="234"/>
                      </a:lnTo>
                      <a:lnTo>
                        <a:pt x="480" y="228"/>
                      </a:lnTo>
                      <a:lnTo>
                        <a:pt x="486" y="222"/>
                      </a:lnTo>
                      <a:lnTo>
                        <a:pt x="492" y="216"/>
                      </a:lnTo>
                      <a:lnTo>
                        <a:pt x="498" y="210"/>
                      </a:lnTo>
                      <a:lnTo>
                        <a:pt x="504" y="204"/>
                      </a:lnTo>
                      <a:lnTo>
                        <a:pt x="510" y="198"/>
                      </a:lnTo>
                      <a:lnTo>
                        <a:pt x="516" y="192"/>
                      </a:lnTo>
                      <a:lnTo>
                        <a:pt x="522" y="186"/>
                      </a:lnTo>
                      <a:lnTo>
                        <a:pt x="528" y="180"/>
                      </a:lnTo>
                      <a:lnTo>
                        <a:pt x="534" y="174"/>
                      </a:lnTo>
                      <a:lnTo>
                        <a:pt x="546" y="162"/>
                      </a:lnTo>
                      <a:lnTo>
                        <a:pt x="540" y="162"/>
                      </a:lnTo>
                      <a:lnTo>
                        <a:pt x="546" y="162"/>
                      </a:lnTo>
                      <a:lnTo>
                        <a:pt x="558" y="150"/>
                      </a:lnTo>
                      <a:lnTo>
                        <a:pt x="558" y="144"/>
                      </a:lnTo>
                      <a:lnTo>
                        <a:pt x="570" y="132"/>
                      </a:lnTo>
                      <a:lnTo>
                        <a:pt x="564" y="132"/>
                      </a:lnTo>
                      <a:lnTo>
                        <a:pt x="570" y="132"/>
                      </a:lnTo>
                      <a:lnTo>
                        <a:pt x="576" y="126"/>
                      </a:lnTo>
                      <a:lnTo>
                        <a:pt x="576" y="120"/>
                      </a:lnTo>
                      <a:lnTo>
                        <a:pt x="588" y="108"/>
                      </a:lnTo>
                      <a:lnTo>
                        <a:pt x="582" y="108"/>
                      </a:lnTo>
                      <a:lnTo>
                        <a:pt x="588" y="108"/>
                      </a:lnTo>
                      <a:lnTo>
                        <a:pt x="594" y="102"/>
                      </a:lnTo>
                      <a:lnTo>
                        <a:pt x="594" y="96"/>
                      </a:lnTo>
                      <a:lnTo>
                        <a:pt x="606" y="84"/>
                      </a:lnTo>
                      <a:lnTo>
                        <a:pt x="600" y="84"/>
                      </a:lnTo>
                      <a:lnTo>
                        <a:pt x="606" y="84"/>
                      </a:lnTo>
                      <a:lnTo>
                        <a:pt x="612" y="78"/>
                      </a:lnTo>
                      <a:lnTo>
                        <a:pt x="612" y="72"/>
                      </a:lnTo>
                      <a:lnTo>
                        <a:pt x="618" y="66"/>
                      </a:lnTo>
                      <a:lnTo>
                        <a:pt x="618" y="60"/>
                      </a:lnTo>
                      <a:lnTo>
                        <a:pt x="624" y="54"/>
                      </a:lnTo>
                      <a:lnTo>
                        <a:pt x="630" y="48"/>
                      </a:lnTo>
                      <a:lnTo>
                        <a:pt x="636" y="42"/>
                      </a:lnTo>
                      <a:lnTo>
                        <a:pt x="636" y="36"/>
                      </a:lnTo>
                      <a:lnTo>
                        <a:pt x="642" y="30"/>
                      </a:lnTo>
                      <a:lnTo>
                        <a:pt x="648" y="24"/>
                      </a:lnTo>
                      <a:lnTo>
                        <a:pt x="648" y="18"/>
                      </a:lnTo>
                      <a:lnTo>
                        <a:pt x="654" y="12"/>
                      </a:lnTo>
                      <a:lnTo>
                        <a:pt x="654" y="6"/>
                      </a:lnTo>
                      <a:lnTo>
                        <a:pt x="660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" name="Freeform 31"/>
                <p:cNvSpPr>
                  <a:spLocks/>
                </p:cNvSpPr>
                <p:nvPr/>
              </p:nvSpPr>
              <p:spPr bwMode="auto">
                <a:xfrm>
                  <a:off x="4237038" y="2514600"/>
                  <a:ext cx="642938" cy="733425"/>
                </a:xfrm>
                <a:custGeom>
                  <a:avLst/>
                  <a:gdLst>
                    <a:gd name="T0" fmla="*/ 9 w 558"/>
                    <a:gd name="T1" fmla="*/ 453 h 636"/>
                    <a:gd name="T2" fmla="*/ 17 w 558"/>
                    <a:gd name="T3" fmla="*/ 440 h 636"/>
                    <a:gd name="T4" fmla="*/ 22 w 558"/>
                    <a:gd name="T5" fmla="*/ 427 h 636"/>
                    <a:gd name="T6" fmla="*/ 30 w 558"/>
                    <a:gd name="T7" fmla="*/ 414 h 636"/>
                    <a:gd name="T8" fmla="*/ 39 w 558"/>
                    <a:gd name="T9" fmla="*/ 401 h 636"/>
                    <a:gd name="T10" fmla="*/ 48 w 558"/>
                    <a:gd name="T11" fmla="*/ 388 h 636"/>
                    <a:gd name="T12" fmla="*/ 52 w 558"/>
                    <a:gd name="T13" fmla="*/ 375 h 636"/>
                    <a:gd name="T14" fmla="*/ 61 w 558"/>
                    <a:gd name="T15" fmla="*/ 362 h 636"/>
                    <a:gd name="T16" fmla="*/ 70 w 558"/>
                    <a:gd name="T17" fmla="*/ 349 h 636"/>
                    <a:gd name="T18" fmla="*/ 78 w 558"/>
                    <a:gd name="T19" fmla="*/ 336 h 636"/>
                    <a:gd name="T20" fmla="*/ 87 w 558"/>
                    <a:gd name="T21" fmla="*/ 323 h 636"/>
                    <a:gd name="T22" fmla="*/ 96 w 558"/>
                    <a:gd name="T23" fmla="*/ 309 h 636"/>
                    <a:gd name="T24" fmla="*/ 105 w 558"/>
                    <a:gd name="T25" fmla="*/ 296 h 636"/>
                    <a:gd name="T26" fmla="*/ 113 w 558"/>
                    <a:gd name="T27" fmla="*/ 283 h 636"/>
                    <a:gd name="T28" fmla="*/ 118 w 558"/>
                    <a:gd name="T29" fmla="*/ 270 h 636"/>
                    <a:gd name="T30" fmla="*/ 126 w 558"/>
                    <a:gd name="T31" fmla="*/ 257 h 636"/>
                    <a:gd name="T32" fmla="*/ 135 w 558"/>
                    <a:gd name="T33" fmla="*/ 244 h 636"/>
                    <a:gd name="T34" fmla="*/ 144 w 558"/>
                    <a:gd name="T35" fmla="*/ 231 h 636"/>
                    <a:gd name="T36" fmla="*/ 152 w 558"/>
                    <a:gd name="T37" fmla="*/ 218 h 636"/>
                    <a:gd name="T38" fmla="*/ 161 w 558"/>
                    <a:gd name="T39" fmla="*/ 205 h 636"/>
                    <a:gd name="T40" fmla="*/ 170 w 558"/>
                    <a:gd name="T41" fmla="*/ 192 h 636"/>
                    <a:gd name="T42" fmla="*/ 174 w 558"/>
                    <a:gd name="T43" fmla="*/ 179 h 636"/>
                    <a:gd name="T44" fmla="*/ 183 w 558"/>
                    <a:gd name="T45" fmla="*/ 170 h 636"/>
                    <a:gd name="T46" fmla="*/ 196 w 558"/>
                    <a:gd name="T47" fmla="*/ 157 h 636"/>
                    <a:gd name="T48" fmla="*/ 200 w 558"/>
                    <a:gd name="T49" fmla="*/ 144 h 636"/>
                    <a:gd name="T50" fmla="*/ 213 w 558"/>
                    <a:gd name="T51" fmla="*/ 131 h 636"/>
                    <a:gd name="T52" fmla="*/ 222 w 558"/>
                    <a:gd name="T53" fmla="*/ 118 h 636"/>
                    <a:gd name="T54" fmla="*/ 231 w 558"/>
                    <a:gd name="T55" fmla="*/ 109 h 636"/>
                    <a:gd name="T56" fmla="*/ 240 w 558"/>
                    <a:gd name="T57" fmla="*/ 96 h 636"/>
                    <a:gd name="T58" fmla="*/ 257 w 558"/>
                    <a:gd name="T59" fmla="*/ 78 h 636"/>
                    <a:gd name="T60" fmla="*/ 261 w 558"/>
                    <a:gd name="T61" fmla="*/ 74 h 636"/>
                    <a:gd name="T62" fmla="*/ 270 w 558"/>
                    <a:gd name="T63" fmla="*/ 65 h 636"/>
                    <a:gd name="T64" fmla="*/ 287 w 558"/>
                    <a:gd name="T65" fmla="*/ 48 h 636"/>
                    <a:gd name="T66" fmla="*/ 292 w 558"/>
                    <a:gd name="T67" fmla="*/ 44 h 636"/>
                    <a:gd name="T68" fmla="*/ 305 w 558"/>
                    <a:gd name="T69" fmla="*/ 35 h 636"/>
                    <a:gd name="T70" fmla="*/ 318 w 558"/>
                    <a:gd name="T71" fmla="*/ 26 h 636"/>
                    <a:gd name="T72" fmla="*/ 331 w 558"/>
                    <a:gd name="T73" fmla="*/ 17 h 636"/>
                    <a:gd name="T74" fmla="*/ 344 w 558"/>
                    <a:gd name="T75" fmla="*/ 9 h 636"/>
                    <a:gd name="T76" fmla="*/ 357 w 558"/>
                    <a:gd name="T77" fmla="*/ 4 h 636"/>
                    <a:gd name="T78" fmla="*/ 370 w 558"/>
                    <a:gd name="T79" fmla="*/ 0 h 636"/>
                    <a:gd name="T80" fmla="*/ 383 w 558"/>
                    <a:gd name="T81" fmla="*/ 0 h 636"/>
                    <a:gd name="T82" fmla="*/ 396 w 558"/>
                    <a:gd name="T83" fmla="*/ 0 h 6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36"/>
                    <a:gd name="T128" fmla="*/ 558 w 558"/>
                    <a:gd name="T129" fmla="*/ 636 h 6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36">
                      <a:moveTo>
                        <a:pt x="0" y="636"/>
                      </a:moveTo>
                      <a:lnTo>
                        <a:pt x="6" y="630"/>
                      </a:lnTo>
                      <a:lnTo>
                        <a:pt x="12" y="624"/>
                      </a:lnTo>
                      <a:lnTo>
                        <a:pt x="12" y="618"/>
                      </a:lnTo>
                      <a:lnTo>
                        <a:pt x="18" y="612"/>
                      </a:lnTo>
                      <a:lnTo>
                        <a:pt x="24" y="606"/>
                      </a:lnTo>
                      <a:lnTo>
                        <a:pt x="24" y="600"/>
                      </a:lnTo>
                      <a:lnTo>
                        <a:pt x="30" y="594"/>
                      </a:lnTo>
                      <a:lnTo>
                        <a:pt x="30" y="588"/>
                      </a:lnTo>
                      <a:lnTo>
                        <a:pt x="36" y="582"/>
                      </a:lnTo>
                      <a:lnTo>
                        <a:pt x="42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60" y="546"/>
                      </a:lnTo>
                      <a:lnTo>
                        <a:pt x="60" y="540"/>
                      </a:lnTo>
                      <a:lnTo>
                        <a:pt x="66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84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102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20" y="450"/>
                      </a:lnTo>
                      <a:lnTo>
                        <a:pt x="120" y="444"/>
                      </a:lnTo>
                      <a:lnTo>
                        <a:pt x="126" y="438"/>
                      </a:lnTo>
                      <a:lnTo>
                        <a:pt x="126" y="432"/>
                      </a:lnTo>
                      <a:lnTo>
                        <a:pt x="132" y="426"/>
                      </a:lnTo>
                      <a:lnTo>
                        <a:pt x="138" y="420"/>
                      </a:lnTo>
                      <a:lnTo>
                        <a:pt x="138" y="414"/>
                      </a:lnTo>
                      <a:lnTo>
                        <a:pt x="144" y="408"/>
                      </a:lnTo>
                      <a:lnTo>
                        <a:pt x="144" y="402"/>
                      </a:lnTo>
                      <a:lnTo>
                        <a:pt x="150" y="396"/>
                      </a:lnTo>
                      <a:lnTo>
                        <a:pt x="156" y="390"/>
                      </a:lnTo>
                      <a:lnTo>
                        <a:pt x="156" y="384"/>
                      </a:lnTo>
                      <a:lnTo>
                        <a:pt x="162" y="378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92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10" y="300"/>
                      </a:lnTo>
                      <a:lnTo>
                        <a:pt x="216" y="294"/>
                      </a:lnTo>
                      <a:lnTo>
                        <a:pt x="216" y="288"/>
                      </a:lnTo>
                      <a:lnTo>
                        <a:pt x="222" y="282"/>
                      </a:lnTo>
                      <a:lnTo>
                        <a:pt x="228" y="276"/>
                      </a:lnTo>
                      <a:lnTo>
                        <a:pt x="228" y="270"/>
                      </a:lnTo>
                      <a:lnTo>
                        <a:pt x="234" y="264"/>
                      </a:lnTo>
                      <a:lnTo>
                        <a:pt x="234" y="258"/>
                      </a:lnTo>
                      <a:lnTo>
                        <a:pt x="246" y="246"/>
                      </a:lnTo>
                      <a:lnTo>
                        <a:pt x="240" y="246"/>
                      </a:lnTo>
                      <a:lnTo>
                        <a:pt x="246" y="246"/>
                      </a:lnTo>
                      <a:lnTo>
                        <a:pt x="252" y="240"/>
                      </a:lnTo>
                      <a:lnTo>
                        <a:pt x="252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70" y="216"/>
                      </a:lnTo>
                      <a:lnTo>
                        <a:pt x="270" y="210"/>
                      </a:lnTo>
                      <a:lnTo>
                        <a:pt x="276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8" y="186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306" y="168"/>
                      </a:lnTo>
                      <a:lnTo>
                        <a:pt x="306" y="162"/>
                      </a:lnTo>
                      <a:lnTo>
                        <a:pt x="318" y="150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324" y="144"/>
                      </a:lnTo>
                      <a:lnTo>
                        <a:pt x="324" y="138"/>
                      </a:lnTo>
                      <a:lnTo>
                        <a:pt x="330" y="132"/>
                      </a:lnTo>
                      <a:lnTo>
                        <a:pt x="336" y="126"/>
                      </a:lnTo>
                      <a:lnTo>
                        <a:pt x="342" y="120"/>
                      </a:lnTo>
                      <a:lnTo>
                        <a:pt x="354" y="108"/>
                      </a:lnTo>
                      <a:lnTo>
                        <a:pt x="348" y="108"/>
                      </a:lnTo>
                      <a:lnTo>
                        <a:pt x="354" y="108"/>
                      </a:lnTo>
                      <a:lnTo>
                        <a:pt x="360" y="102"/>
                      </a:lnTo>
                      <a:lnTo>
                        <a:pt x="372" y="90"/>
                      </a:lnTo>
                      <a:lnTo>
                        <a:pt x="366" y="90"/>
                      </a:lnTo>
                      <a:lnTo>
                        <a:pt x="372" y="90"/>
                      </a:lnTo>
                      <a:lnTo>
                        <a:pt x="378" y="84"/>
                      </a:lnTo>
                      <a:lnTo>
                        <a:pt x="384" y="78"/>
                      </a:lnTo>
                      <a:lnTo>
                        <a:pt x="396" y="66"/>
                      </a:lnTo>
                      <a:lnTo>
                        <a:pt x="390" y="66"/>
                      </a:lnTo>
                      <a:lnTo>
                        <a:pt x="396" y="66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54"/>
                      </a:lnTo>
                      <a:lnTo>
                        <a:pt x="420" y="48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6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8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12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6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  <a:lnTo>
                        <a:pt x="558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" name="Freeform 32"/>
                <p:cNvSpPr>
                  <a:spLocks/>
                </p:cNvSpPr>
                <p:nvPr/>
              </p:nvSpPr>
              <p:spPr bwMode="auto">
                <a:xfrm>
                  <a:off x="4879975" y="2514600"/>
                  <a:ext cx="642938" cy="760413"/>
                </a:xfrm>
                <a:custGeom>
                  <a:avLst/>
                  <a:gdLst>
                    <a:gd name="T0" fmla="*/ 9 w 558"/>
                    <a:gd name="T1" fmla="*/ 0 h 660"/>
                    <a:gd name="T2" fmla="*/ 22 w 558"/>
                    <a:gd name="T3" fmla="*/ 0 h 660"/>
                    <a:gd name="T4" fmla="*/ 35 w 558"/>
                    <a:gd name="T5" fmla="*/ 4 h 660"/>
                    <a:gd name="T6" fmla="*/ 48 w 558"/>
                    <a:gd name="T7" fmla="*/ 9 h 660"/>
                    <a:gd name="T8" fmla="*/ 61 w 558"/>
                    <a:gd name="T9" fmla="*/ 13 h 660"/>
                    <a:gd name="T10" fmla="*/ 74 w 558"/>
                    <a:gd name="T11" fmla="*/ 22 h 660"/>
                    <a:gd name="T12" fmla="*/ 87 w 558"/>
                    <a:gd name="T13" fmla="*/ 30 h 660"/>
                    <a:gd name="T14" fmla="*/ 100 w 558"/>
                    <a:gd name="T15" fmla="*/ 39 h 660"/>
                    <a:gd name="T16" fmla="*/ 113 w 558"/>
                    <a:gd name="T17" fmla="*/ 52 h 660"/>
                    <a:gd name="T18" fmla="*/ 126 w 558"/>
                    <a:gd name="T19" fmla="*/ 65 h 660"/>
                    <a:gd name="T20" fmla="*/ 139 w 558"/>
                    <a:gd name="T21" fmla="*/ 78 h 660"/>
                    <a:gd name="T22" fmla="*/ 152 w 558"/>
                    <a:gd name="T23" fmla="*/ 91 h 660"/>
                    <a:gd name="T24" fmla="*/ 161 w 558"/>
                    <a:gd name="T25" fmla="*/ 105 h 660"/>
                    <a:gd name="T26" fmla="*/ 179 w 558"/>
                    <a:gd name="T27" fmla="*/ 122 h 660"/>
                    <a:gd name="T28" fmla="*/ 183 w 558"/>
                    <a:gd name="T29" fmla="*/ 126 h 660"/>
                    <a:gd name="T30" fmla="*/ 192 w 558"/>
                    <a:gd name="T31" fmla="*/ 139 h 660"/>
                    <a:gd name="T32" fmla="*/ 205 w 558"/>
                    <a:gd name="T33" fmla="*/ 157 h 660"/>
                    <a:gd name="T34" fmla="*/ 209 w 558"/>
                    <a:gd name="T35" fmla="*/ 161 h 660"/>
                    <a:gd name="T36" fmla="*/ 213 w 558"/>
                    <a:gd name="T37" fmla="*/ 174 h 660"/>
                    <a:gd name="T38" fmla="*/ 226 w 558"/>
                    <a:gd name="T39" fmla="*/ 187 h 660"/>
                    <a:gd name="T40" fmla="*/ 231 w 558"/>
                    <a:gd name="T41" fmla="*/ 200 h 660"/>
                    <a:gd name="T42" fmla="*/ 240 w 558"/>
                    <a:gd name="T43" fmla="*/ 213 h 660"/>
                    <a:gd name="T44" fmla="*/ 253 w 558"/>
                    <a:gd name="T45" fmla="*/ 226 h 660"/>
                    <a:gd name="T46" fmla="*/ 257 w 558"/>
                    <a:gd name="T47" fmla="*/ 240 h 660"/>
                    <a:gd name="T48" fmla="*/ 266 w 558"/>
                    <a:gd name="T49" fmla="*/ 253 h 660"/>
                    <a:gd name="T50" fmla="*/ 274 w 558"/>
                    <a:gd name="T51" fmla="*/ 266 h 660"/>
                    <a:gd name="T52" fmla="*/ 283 w 558"/>
                    <a:gd name="T53" fmla="*/ 279 h 660"/>
                    <a:gd name="T54" fmla="*/ 292 w 558"/>
                    <a:gd name="T55" fmla="*/ 292 h 660"/>
                    <a:gd name="T56" fmla="*/ 296 w 558"/>
                    <a:gd name="T57" fmla="*/ 305 h 660"/>
                    <a:gd name="T58" fmla="*/ 305 w 558"/>
                    <a:gd name="T59" fmla="*/ 318 h 660"/>
                    <a:gd name="T60" fmla="*/ 314 w 558"/>
                    <a:gd name="T61" fmla="*/ 327 h 660"/>
                    <a:gd name="T62" fmla="*/ 322 w 558"/>
                    <a:gd name="T63" fmla="*/ 340 h 660"/>
                    <a:gd name="T64" fmla="*/ 331 w 558"/>
                    <a:gd name="T65" fmla="*/ 353 h 660"/>
                    <a:gd name="T66" fmla="*/ 335 w 558"/>
                    <a:gd name="T67" fmla="*/ 366 h 660"/>
                    <a:gd name="T68" fmla="*/ 344 w 558"/>
                    <a:gd name="T69" fmla="*/ 379 h 660"/>
                    <a:gd name="T70" fmla="*/ 353 w 558"/>
                    <a:gd name="T71" fmla="*/ 392 h 660"/>
                    <a:gd name="T72" fmla="*/ 361 w 558"/>
                    <a:gd name="T73" fmla="*/ 405 h 660"/>
                    <a:gd name="T74" fmla="*/ 366 w 558"/>
                    <a:gd name="T75" fmla="*/ 418 h 660"/>
                    <a:gd name="T76" fmla="*/ 375 w 558"/>
                    <a:gd name="T77" fmla="*/ 431 h 660"/>
                    <a:gd name="T78" fmla="*/ 383 w 558"/>
                    <a:gd name="T79" fmla="*/ 444 h 660"/>
                    <a:gd name="T80" fmla="*/ 392 w 558"/>
                    <a:gd name="T81" fmla="*/ 457 h 660"/>
                    <a:gd name="T82" fmla="*/ 401 w 558"/>
                    <a:gd name="T83" fmla="*/ 470 h 6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58"/>
                    <a:gd name="T127" fmla="*/ 0 h 660"/>
                    <a:gd name="T128" fmla="*/ 558 w 558"/>
                    <a:gd name="T129" fmla="*/ 660 h 6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58" h="66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8" y="6"/>
                      </a:lnTo>
                      <a:lnTo>
                        <a:pt x="54" y="6"/>
                      </a:lnTo>
                      <a:lnTo>
                        <a:pt x="60" y="12"/>
                      </a:lnTo>
                      <a:lnTo>
                        <a:pt x="66" y="12"/>
                      </a:lnTo>
                      <a:lnTo>
                        <a:pt x="72" y="18"/>
                      </a:lnTo>
                      <a:lnTo>
                        <a:pt x="78" y="18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92" y="108"/>
                      </a:lnTo>
                      <a:lnTo>
                        <a:pt x="198" y="114"/>
                      </a:lnTo>
                      <a:lnTo>
                        <a:pt x="204" y="120"/>
                      </a:lnTo>
                      <a:lnTo>
                        <a:pt x="210" y="126"/>
                      </a:lnTo>
                      <a:lnTo>
                        <a:pt x="216" y="132"/>
                      </a:lnTo>
                      <a:lnTo>
                        <a:pt x="222" y="138"/>
                      </a:lnTo>
                      <a:lnTo>
                        <a:pt x="222" y="144"/>
                      </a:lnTo>
                      <a:lnTo>
                        <a:pt x="234" y="150"/>
                      </a:lnTo>
                      <a:lnTo>
                        <a:pt x="234" y="156"/>
                      </a:lnTo>
                      <a:lnTo>
                        <a:pt x="246" y="168"/>
                      </a:lnTo>
                      <a:lnTo>
                        <a:pt x="240" y="168"/>
                      </a:lnTo>
                      <a:lnTo>
                        <a:pt x="246" y="168"/>
                      </a:lnTo>
                      <a:lnTo>
                        <a:pt x="252" y="174"/>
                      </a:lnTo>
                      <a:lnTo>
                        <a:pt x="252" y="180"/>
                      </a:lnTo>
                      <a:lnTo>
                        <a:pt x="258" y="186"/>
                      </a:lnTo>
                      <a:lnTo>
                        <a:pt x="264" y="192"/>
                      </a:lnTo>
                      <a:lnTo>
                        <a:pt x="270" y="198"/>
                      </a:lnTo>
                      <a:lnTo>
                        <a:pt x="270" y="204"/>
                      </a:lnTo>
                      <a:lnTo>
                        <a:pt x="282" y="216"/>
                      </a:lnTo>
                      <a:lnTo>
                        <a:pt x="276" y="216"/>
                      </a:lnTo>
                      <a:lnTo>
                        <a:pt x="282" y="216"/>
                      </a:lnTo>
                      <a:lnTo>
                        <a:pt x="288" y="222"/>
                      </a:lnTo>
                      <a:lnTo>
                        <a:pt x="288" y="228"/>
                      </a:lnTo>
                      <a:lnTo>
                        <a:pt x="294" y="234"/>
                      </a:lnTo>
                      <a:lnTo>
                        <a:pt x="294" y="240"/>
                      </a:ln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12" y="258"/>
                      </a:lnTo>
                      <a:lnTo>
                        <a:pt x="312" y="264"/>
                      </a:lnTo>
                      <a:lnTo>
                        <a:pt x="318" y="270"/>
                      </a:lnTo>
                      <a:lnTo>
                        <a:pt x="318" y="276"/>
                      </a:lnTo>
                      <a:lnTo>
                        <a:pt x="324" y="282"/>
                      </a:lnTo>
                      <a:lnTo>
                        <a:pt x="330" y="288"/>
                      </a:lnTo>
                      <a:lnTo>
                        <a:pt x="330" y="294"/>
                      </a:lnTo>
                      <a:lnTo>
                        <a:pt x="336" y="300"/>
                      </a:lnTo>
                      <a:lnTo>
                        <a:pt x="342" y="306"/>
                      </a:lnTo>
                      <a:lnTo>
                        <a:pt x="348" y="312"/>
                      </a:lnTo>
                      <a:lnTo>
                        <a:pt x="348" y="318"/>
                      </a:lnTo>
                      <a:lnTo>
                        <a:pt x="354" y="324"/>
                      </a:lnTo>
                      <a:lnTo>
                        <a:pt x="354" y="330"/>
                      </a:lnTo>
                      <a:lnTo>
                        <a:pt x="360" y="336"/>
                      </a:lnTo>
                      <a:lnTo>
                        <a:pt x="366" y="342"/>
                      </a:lnTo>
                      <a:lnTo>
                        <a:pt x="366" y="348"/>
                      </a:lnTo>
                      <a:lnTo>
                        <a:pt x="372" y="354"/>
                      </a:lnTo>
                      <a:lnTo>
                        <a:pt x="372" y="360"/>
                      </a:lnTo>
                      <a:lnTo>
                        <a:pt x="378" y="366"/>
                      </a:lnTo>
                      <a:lnTo>
                        <a:pt x="384" y="372"/>
                      </a:lnTo>
                      <a:lnTo>
                        <a:pt x="384" y="378"/>
                      </a:lnTo>
                      <a:lnTo>
                        <a:pt x="390" y="384"/>
                      </a:lnTo>
                      <a:lnTo>
                        <a:pt x="390" y="390"/>
                      </a:lnTo>
                      <a:lnTo>
                        <a:pt x="396" y="396"/>
                      </a:lnTo>
                      <a:lnTo>
                        <a:pt x="402" y="402"/>
                      </a:lnTo>
                      <a:lnTo>
                        <a:pt x="402" y="408"/>
                      </a:lnTo>
                      <a:lnTo>
                        <a:pt x="408" y="414"/>
                      </a:lnTo>
                      <a:lnTo>
                        <a:pt x="408" y="420"/>
                      </a:lnTo>
                      <a:lnTo>
                        <a:pt x="414" y="426"/>
                      </a:lnTo>
                      <a:lnTo>
                        <a:pt x="420" y="432"/>
                      </a:lnTo>
                      <a:lnTo>
                        <a:pt x="420" y="438"/>
                      </a:lnTo>
                      <a:lnTo>
                        <a:pt x="432" y="450"/>
                      </a:lnTo>
                      <a:lnTo>
                        <a:pt x="426" y="450"/>
                      </a:lnTo>
                      <a:lnTo>
                        <a:pt x="432" y="450"/>
                      </a:lnTo>
                      <a:lnTo>
                        <a:pt x="438" y="456"/>
                      </a:lnTo>
                      <a:lnTo>
                        <a:pt x="438" y="462"/>
                      </a:lnTo>
                      <a:lnTo>
                        <a:pt x="444" y="468"/>
                      </a:lnTo>
                      <a:lnTo>
                        <a:pt x="444" y="474"/>
                      </a:lnTo>
                      <a:lnTo>
                        <a:pt x="450" y="480"/>
                      </a:lnTo>
                      <a:lnTo>
                        <a:pt x="456" y="486"/>
                      </a:lnTo>
                      <a:lnTo>
                        <a:pt x="456" y="492"/>
                      </a:lnTo>
                      <a:lnTo>
                        <a:pt x="462" y="498"/>
                      </a:lnTo>
                      <a:lnTo>
                        <a:pt x="462" y="504"/>
                      </a:lnTo>
                      <a:lnTo>
                        <a:pt x="468" y="510"/>
                      </a:lnTo>
                      <a:lnTo>
                        <a:pt x="474" y="516"/>
                      </a:lnTo>
                      <a:lnTo>
                        <a:pt x="474" y="522"/>
                      </a:lnTo>
                      <a:lnTo>
                        <a:pt x="480" y="528"/>
                      </a:lnTo>
                      <a:lnTo>
                        <a:pt x="480" y="534"/>
                      </a:lnTo>
                      <a:lnTo>
                        <a:pt x="486" y="540"/>
                      </a:lnTo>
                      <a:lnTo>
                        <a:pt x="486" y="546"/>
                      </a:lnTo>
                      <a:lnTo>
                        <a:pt x="492" y="552"/>
                      </a:lnTo>
                      <a:lnTo>
                        <a:pt x="498" y="558"/>
                      </a:lnTo>
                      <a:lnTo>
                        <a:pt x="498" y="564"/>
                      </a:lnTo>
                      <a:lnTo>
                        <a:pt x="504" y="570"/>
                      </a:lnTo>
                      <a:lnTo>
                        <a:pt x="504" y="576"/>
                      </a:lnTo>
                      <a:lnTo>
                        <a:pt x="510" y="582"/>
                      </a:lnTo>
                      <a:lnTo>
                        <a:pt x="516" y="588"/>
                      </a:lnTo>
                      <a:lnTo>
                        <a:pt x="516" y="594"/>
                      </a:lnTo>
                      <a:lnTo>
                        <a:pt x="522" y="600"/>
                      </a:lnTo>
                      <a:lnTo>
                        <a:pt x="522" y="606"/>
                      </a:lnTo>
                      <a:lnTo>
                        <a:pt x="528" y="612"/>
                      </a:lnTo>
                      <a:lnTo>
                        <a:pt x="534" y="618"/>
                      </a:lnTo>
                      <a:lnTo>
                        <a:pt x="534" y="624"/>
                      </a:lnTo>
                      <a:lnTo>
                        <a:pt x="540" y="630"/>
                      </a:lnTo>
                      <a:lnTo>
                        <a:pt x="546" y="636"/>
                      </a:lnTo>
                      <a:lnTo>
                        <a:pt x="552" y="642"/>
                      </a:lnTo>
                      <a:lnTo>
                        <a:pt x="552" y="648"/>
                      </a:lnTo>
                      <a:lnTo>
                        <a:pt x="558" y="654"/>
                      </a:lnTo>
                      <a:lnTo>
                        <a:pt x="558" y="66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" name="Freeform 33"/>
                <p:cNvSpPr>
                  <a:spLocks/>
                </p:cNvSpPr>
                <p:nvPr/>
              </p:nvSpPr>
              <p:spPr bwMode="auto">
                <a:xfrm>
                  <a:off x="5522913" y="3248025"/>
                  <a:ext cx="774700" cy="346075"/>
                </a:xfrm>
                <a:custGeom>
                  <a:avLst/>
                  <a:gdLst>
                    <a:gd name="T0" fmla="*/ 9 w 672"/>
                    <a:gd name="T1" fmla="*/ 26 h 300"/>
                    <a:gd name="T2" fmla="*/ 17 w 672"/>
                    <a:gd name="T3" fmla="*/ 39 h 300"/>
                    <a:gd name="T4" fmla="*/ 26 w 672"/>
                    <a:gd name="T5" fmla="*/ 52 h 300"/>
                    <a:gd name="T6" fmla="*/ 35 w 672"/>
                    <a:gd name="T7" fmla="*/ 65 h 300"/>
                    <a:gd name="T8" fmla="*/ 48 w 672"/>
                    <a:gd name="T9" fmla="*/ 78 h 300"/>
                    <a:gd name="T10" fmla="*/ 52 w 672"/>
                    <a:gd name="T11" fmla="*/ 92 h 300"/>
                    <a:gd name="T12" fmla="*/ 70 w 672"/>
                    <a:gd name="T13" fmla="*/ 109 h 300"/>
                    <a:gd name="T14" fmla="*/ 78 w 672"/>
                    <a:gd name="T15" fmla="*/ 122 h 300"/>
                    <a:gd name="T16" fmla="*/ 91 w 672"/>
                    <a:gd name="T17" fmla="*/ 135 h 300"/>
                    <a:gd name="T18" fmla="*/ 100 w 672"/>
                    <a:gd name="T19" fmla="*/ 144 h 300"/>
                    <a:gd name="T20" fmla="*/ 109 w 672"/>
                    <a:gd name="T21" fmla="*/ 157 h 300"/>
                    <a:gd name="T22" fmla="*/ 122 w 672"/>
                    <a:gd name="T23" fmla="*/ 166 h 300"/>
                    <a:gd name="T24" fmla="*/ 135 w 672"/>
                    <a:gd name="T25" fmla="*/ 179 h 300"/>
                    <a:gd name="T26" fmla="*/ 148 w 672"/>
                    <a:gd name="T27" fmla="*/ 187 h 300"/>
                    <a:gd name="T28" fmla="*/ 161 w 672"/>
                    <a:gd name="T29" fmla="*/ 196 h 300"/>
                    <a:gd name="T30" fmla="*/ 174 w 672"/>
                    <a:gd name="T31" fmla="*/ 205 h 300"/>
                    <a:gd name="T32" fmla="*/ 187 w 672"/>
                    <a:gd name="T33" fmla="*/ 209 h 300"/>
                    <a:gd name="T34" fmla="*/ 200 w 672"/>
                    <a:gd name="T35" fmla="*/ 214 h 300"/>
                    <a:gd name="T36" fmla="*/ 214 w 672"/>
                    <a:gd name="T37" fmla="*/ 218 h 300"/>
                    <a:gd name="T38" fmla="*/ 227 w 672"/>
                    <a:gd name="T39" fmla="*/ 218 h 300"/>
                    <a:gd name="T40" fmla="*/ 240 w 672"/>
                    <a:gd name="T41" fmla="*/ 218 h 300"/>
                    <a:gd name="T42" fmla="*/ 253 w 672"/>
                    <a:gd name="T43" fmla="*/ 218 h 300"/>
                    <a:gd name="T44" fmla="*/ 266 w 672"/>
                    <a:gd name="T45" fmla="*/ 214 h 300"/>
                    <a:gd name="T46" fmla="*/ 279 w 672"/>
                    <a:gd name="T47" fmla="*/ 214 h 300"/>
                    <a:gd name="T48" fmla="*/ 292 w 672"/>
                    <a:gd name="T49" fmla="*/ 209 h 300"/>
                    <a:gd name="T50" fmla="*/ 305 w 672"/>
                    <a:gd name="T51" fmla="*/ 201 h 300"/>
                    <a:gd name="T52" fmla="*/ 318 w 672"/>
                    <a:gd name="T53" fmla="*/ 192 h 300"/>
                    <a:gd name="T54" fmla="*/ 331 w 672"/>
                    <a:gd name="T55" fmla="*/ 183 h 300"/>
                    <a:gd name="T56" fmla="*/ 344 w 672"/>
                    <a:gd name="T57" fmla="*/ 174 h 300"/>
                    <a:gd name="T58" fmla="*/ 357 w 672"/>
                    <a:gd name="T59" fmla="*/ 166 h 300"/>
                    <a:gd name="T60" fmla="*/ 370 w 672"/>
                    <a:gd name="T61" fmla="*/ 153 h 300"/>
                    <a:gd name="T62" fmla="*/ 383 w 672"/>
                    <a:gd name="T63" fmla="*/ 140 h 300"/>
                    <a:gd name="T64" fmla="*/ 397 w 672"/>
                    <a:gd name="T65" fmla="*/ 122 h 300"/>
                    <a:gd name="T66" fmla="*/ 410 w 672"/>
                    <a:gd name="T67" fmla="*/ 109 h 300"/>
                    <a:gd name="T68" fmla="*/ 427 w 672"/>
                    <a:gd name="T69" fmla="*/ 87 h 300"/>
                    <a:gd name="T70" fmla="*/ 431 w 672"/>
                    <a:gd name="T71" fmla="*/ 83 h 300"/>
                    <a:gd name="T72" fmla="*/ 436 w 672"/>
                    <a:gd name="T73" fmla="*/ 70 h 300"/>
                    <a:gd name="T74" fmla="*/ 444 w 672"/>
                    <a:gd name="T75" fmla="*/ 61 h 300"/>
                    <a:gd name="T76" fmla="*/ 458 w 672"/>
                    <a:gd name="T77" fmla="*/ 48 h 300"/>
                    <a:gd name="T78" fmla="*/ 462 w 672"/>
                    <a:gd name="T79" fmla="*/ 35 h 300"/>
                    <a:gd name="T80" fmla="*/ 471 w 672"/>
                    <a:gd name="T81" fmla="*/ 22 h 300"/>
                    <a:gd name="T82" fmla="*/ 484 w 672"/>
                    <a:gd name="T83" fmla="*/ 9 h 3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2"/>
                    <a:gd name="T127" fmla="*/ 0 h 300"/>
                    <a:gd name="T128" fmla="*/ 672 w 672"/>
                    <a:gd name="T129" fmla="*/ 300 h 30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2" h="300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78"/>
                      </a:lnTo>
                      <a:lnTo>
                        <a:pt x="48" y="84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02"/>
                      </a:lnTo>
                      <a:lnTo>
                        <a:pt x="66" y="10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84" y="138"/>
                      </a:lnTo>
                      <a:lnTo>
                        <a:pt x="96" y="150"/>
                      </a:lnTo>
                      <a:lnTo>
                        <a:pt x="96" y="156"/>
                      </a:lnTo>
                      <a:lnTo>
                        <a:pt x="102" y="162"/>
                      </a:lnTo>
                      <a:lnTo>
                        <a:pt x="108" y="168"/>
                      </a:lnTo>
                      <a:lnTo>
                        <a:pt x="114" y="174"/>
                      </a:lnTo>
                      <a:lnTo>
                        <a:pt x="120" y="180"/>
                      </a:lnTo>
                      <a:lnTo>
                        <a:pt x="126" y="186"/>
                      </a:lnTo>
                      <a:lnTo>
                        <a:pt x="138" y="198"/>
                      </a:lnTo>
                      <a:lnTo>
                        <a:pt x="132" y="198"/>
                      </a:lnTo>
                      <a:lnTo>
                        <a:pt x="138" y="198"/>
                      </a:lnTo>
                      <a:lnTo>
                        <a:pt x="144" y="204"/>
                      </a:lnTo>
                      <a:lnTo>
                        <a:pt x="156" y="216"/>
                      </a:lnTo>
                      <a:lnTo>
                        <a:pt x="150" y="216"/>
                      </a:lnTo>
                      <a:lnTo>
                        <a:pt x="156" y="216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58"/>
                      </a:lnTo>
                      <a:lnTo>
                        <a:pt x="210" y="258"/>
                      </a:lnTo>
                      <a:lnTo>
                        <a:pt x="216" y="264"/>
                      </a:lnTo>
                      <a:lnTo>
                        <a:pt x="222" y="270"/>
                      </a:lnTo>
                      <a:lnTo>
                        <a:pt x="228" y="270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6" y="282"/>
                      </a:lnTo>
                      <a:lnTo>
                        <a:pt x="252" y="282"/>
                      </a:lnTo>
                      <a:lnTo>
                        <a:pt x="258" y="288"/>
                      </a:lnTo>
                      <a:lnTo>
                        <a:pt x="264" y="288"/>
                      </a:lnTo>
                      <a:lnTo>
                        <a:pt x="270" y="294"/>
                      </a:lnTo>
                      <a:lnTo>
                        <a:pt x="276" y="294"/>
                      </a:lnTo>
                      <a:lnTo>
                        <a:pt x="282" y="294"/>
                      </a:lnTo>
                      <a:lnTo>
                        <a:pt x="288" y="294"/>
                      </a:lnTo>
                      <a:lnTo>
                        <a:pt x="294" y="300"/>
                      </a:lnTo>
                      <a:lnTo>
                        <a:pt x="300" y="300"/>
                      </a:lnTo>
                      <a:lnTo>
                        <a:pt x="306" y="300"/>
                      </a:lnTo>
                      <a:lnTo>
                        <a:pt x="312" y="300"/>
                      </a:lnTo>
                      <a:lnTo>
                        <a:pt x="318" y="300"/>
                      </a:lnTo>
                      <a:lnTo>
                        <a:pt x="324" y="300"/>
                      </a:lnTo>
                      <a:lnTo>
                        <a:pt x="330" y="300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48" y="300"/>
                      </a:lnTo>
                      <a:lnTo>
                        <a:pt x="354" y="300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72" y="294"/>
                      </a:lnTo>
                      <a:lnTo>
                        <a:pt x="378" y="294"/>
                      </a:lnTo>
                      <a:lnTo>
                        <a:pt x="384" y="294"/>
                      </a:lnTo>
                      <a:lnTo>
                        <a:pt x="390" y="288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2"/>
                      </a:lnTo>
                      <a:lnTo>
                        <a:pt x="414" y="276"/>
                      </a:lnTo>
                      <a:lnTo>
                        <a:pt x="420" y="276"/>
                      </a:lnTo>
                      <a:lnTo>
                        <a:pt x="426" y="270"/>
                      </a:lnTo>
                      <a:lnTo>
                        <a:pt x="432" y="270"/>
                      </a:lnTo>
                      <a:lnTo>
                        <a:pt x="438" y="264"/>
                      </a:lnTo>
                      <a:lnTo>
                        <a:pt x="444" y="264"/>
                      </a:lnTo>
                      <a:lnTo>
                        <a:pt x="450" y="258"/>
                      </a:lnTo>
                      <a:lnTo>
                        <a:pt x="456" y="252"/>
                      </a:lnTo>
                      <a:lnTo>
                        <a:pt x="462" y="246"/>
                      </a:lnTo>
                      <a:lnTo>
                        <a:pt x="468" y="246"/>
                      </a:lnTo>
                      <a:lnTo>
                        <a:pt x="474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492" y="228"/>
                      </a:lnTo>
                      <a:lnTo>
                        <a:pt x="498" y="216"/>
                      </a:lnTo>
                      <a:lnTo>
                        <a:pt x="504" y="210"/>
                      </a:lnTo>
                      <a:lnTo>
                        <a:pt x="510" y="210"/>
                      </a:lnTo>
                      <a:lnTo>
                        <a:pt x="516" y="204"/>
                      </a:lnTo>
                      <a:lnTo>
                        <a:pt x="522" y="192"/>
                      </a:lnTo>
                      <a:lnTo>
                        <a:pt x="528" y="192"/>
                      </a:lnTo>
                      <a:lnTo>
                        <a:pt x="534" y="180"/>
                      </a:lnTo>
                      <a:lnTo>
                        <a:pt x="540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58" y="156"/>
                      </a:lnTo>
                      <a:lnTo>
                        <a:pt x="564" y="150"/>
                      </a:lnTo>
                      <a:lnTo>
                        <a:pt x="576" y="138"/>
                      </a:lnTo>
                      <a:lnTo>
                        <a:pt x="576" y="132"/>
                      </a:lnTo>
                      <a:lnTo>
                        <a:pt x="588" y="120"/>
                      </a:lnTo>
                      <a:lnTo>
                        <a:pt x="582" y="120"/>
                      </a:lnTo>
                      <a:lnTo>
                        <a:pt x="588" y="120"/>
                      </a:lnTo>
                      <a:lnTo>
                        <a:pt x="594" y="114"/>
                      </a:lnTo>
                      <a:lnTo>
                        <a:pt x="594" y="108"/>
                      </a:lnTo>
                      <a:lnTo>
                        <a:pt x="606" y="96"/>
                      </a:lnTo>
                      <a:lnTo>
                        <a:pt x="600" y="96"/>
                      </a:lnTo>
                      <a:lnTo>
                        <a:pt x="606" y="96"/>
                      </a:lnTo>
                      <a:lnTo>
                        <a:pt x="612" y="90"/>
                      </a:lnTo>
                      <a:lnTo>
                        <a:pt x="612" y="84"/>
                      </a:lnTo>
                      <a:lnTo>
                        <a:pt x="618" y="78"/>
                      </a:lnTo>
                      <a:lnTo>
                        <a:pt x="618" y="72"/>
                      </a:lnTo>
                      <a:lnTo>
                        <a:pt x="630" y="66"/>
                      </a:lnTo>
                      <a:lnTo>
                        <a:pt x="630" y="60"/>
                      </a:lnTo>
                      <a:lnTo>
                        <a:pt x="636" y="54"/>
                      </a:lnTo>
                      <a:lnTo>
                        <a:pt x="636" y="48"/>
                      </a:lnTo>
                      <a:lnTo>
                        <a:pt x="642" y="42"/>
                      </a:lnTo>
                      <a:lnTo>
                        <a:pt x="648" y="36"/>
                      </a:lnTo>
                      <a:lnTo>
                        <a:pt x="648" y="30"/>
                      </a:lnTo>
                      <a:lnTo>
                        <a:pt x="654" y="24"/>
                      </a:lnTo>
                      <a:lnTo>
                        <a:pt x="660" y="18"/>
                      </a:lnTo>
                      <a:lnTo>
                        <a:pt x="666" y="12"/>
                      </a:lnTo>
                      <a:lnTo>
                        <a:pt x="666" y="6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" name="Freeform 34"/>
                <p:cNvSpPr>
                  <a:spLocks/>
                </p:cNvSpPr>
                <p:nvPr/>
              </p:nvSpPr>
              <p:spPr bwMode="auto">
                <a:xfrm>
                  <a:off x="6297613" y="2514600"/>
                  <a:ext cx="635000" cy="733425"/>
                </a:xfrm>
                <a:custGeom>
                  <a:avLst/>
                  <a:gdLst>
                    <a:gd name="T0" fmla="*/ 0 w 552"/>
                    <a:gd name="T1" fmla="*/ 458 h 636"/>
                    <a:gd name="T2" fmla="*/ 9 w 552"/>
                    <a:gd name="T3" fmla="*/ 449 h 636"/>
                    <a:gd name="T4" fmla="*/ 13 w 552"/>
                    <a:gd name="T5" fmla="*/ 440 h 636"/>
                    <a:gd name="T6" fmla="*/ 17 w 552"/>
                    <a:gd name="T7" fmla="*/ 431 h 636"/>
                    <a:gd name="T8" fmla="*/ 22 w 552"/>
                    <a:gd name="T9" fmla="*/ 423 h 636"/>
                    <a:gd name="T10" fmla="*/ 30 w 552"/>
                    <a:gd name="T11" fmla="*/ 414 h 636"/>
                    <a:gd name="T12" fmla="*/ 35 w 552"/>
                    <a:gd name="T13" fmla="*/ 405 h 636"/>
                    <a:gd name="T14" fmla="*/ 39 w 552"/>
                    <a:gd name="T15" fmla="*/ 397 h 636"/>
                    <a:gd name="T16" fmla="*/ 43 w 552"/>
                    <a:gd name="T17" fmla="*/ 388 h 636"/>
                    <a:gd name="T18" fmla="*/ 52 w 552"/>
                    <a:gd name="T19" fmla="*/ 379 h 636"/>
                    <a:gd name="T20" fmla="*/ 57 w 552"/>
                    <a:gd name="T21" fmla="*/ 370 h 636"/>
                    <a:gd name="T22" fmla="*/ 61 w 552"/>
                    <a:gd name="T23" fmla="*/ 362 h 636"/>
                    <a:gd name="T24" fmla="*/ 65 w 552"/>
                    <a:gd name="T25" fmla="*/ 353 h 636"/>
                    <a:gd name="T26" fmla="*/ 70 w 552"/>
                    <a:gd name="T27" fmla="*/ 344 h 636"/>
                    <a:gd name="T28" fmla="*/ 78 w 552"/>
                    <a:gd name="T29" fmla="*/ 336 h 636"/>
                    <a:gd name="T30" fmla="*/ 83 w 552"/>
                    <a:gd name="T31" fmla="*/ 327 h 636"/>
                    <a:gd name="T32" fmla="*/ 87 w 552"/>
                    <a:gd name="T33" fmla="*/ 318 h 636"/>
                    <a:gd name="T34" fmla="*/ 91 w 552"/>
                    <a:gd name="T35" fmla="*/ 309 h 636"/>
                    <a:gd name="T36" fmla="*/ 96 w 552"/>
                    <a:gd name="T37" fmla="*/ 301 h 636"/>
                    <a:gd name="T38" fmla="*/ 104 w 552"/>
                    <a:gd name="T39" fmla="*/ 292 h 636"/>
                    <a:gd name="T40" fmla="*/ 109 w 552"/>
                    <a:gd name="T41" fmla="*/ 283 h 636"/>
                    <a:gd name="T42" fmla="*/ 113 w 552"/>
                    <a:gd name="T43" fmla="*/ 275 h 636"/>
                    <a:gd name="T44" fmla="*/ 117 w 552"/>
                    <a:gd name="T45" fmla="*/ 266 h 636"/>
                    <a:gd name="T46" fmla="*/ 122 w 552"/>
                    <a:gd name="T47" fmla="*/ 257 h 636"/>
                    <a:gd name="T48" fmla="*/ 130 w 552"/>
                    <a:gd name="T49" fmla="*/ 248 h 636"/>
                    <a:gd name="T50" fmla="*/ 135 w 552"/>
                    <a:gd name="T51" fmla="*/ 240 h 636"/>
                    <a:gd name="T52" fmla="*/ 143 w 552"/>
                    <a:gd name="T53" fmla="*/ 231 h 636"/>
                    <a:gd name="T54" fmla="*/ 148 w 552"/>
                    <a:gd name="T55" fmla="*/ 222 h 636"/>
                    <a:gd name="T56" fmla="*/ 152 w 552"/>
                    <a:gd name="T57" fmla="*/ 214 h 636"/>
                    <a:gd name="T58" fmla="*/ 157 w 552"/>
                    <a:gd name="T59" fmla="*/ 205 h 636"/>
                    <a:gd name="T60" fmla="*/ 165 w 552"/>
                    <a:gd name="T61" fmla="*/ 192 h 636"/>
                    <a:gd name="T62" fmla="*/ 174 w 552"/>
                    <a:gd name="T63" fmla="*/ 183 h 636"/>
                    <a:gd name="T64" fmla="*/ 178 w 552"/>
                    <a:gd name="T65" fmla="*/ 174 h 636"/>
                    <a:gd name="T66" fmla="*/ 187 w 552"/>
                    <a:gd name="T67" fmla="*/ 166 h 636"/>
                    <a:gd name="T68" fmla="*/ 191 w 552"/>
                    <a:gd name="T69" fmla="*/ 157 h 636"/>
                    <a:gd name="T70" fmla="*/ 196 w 552"/>
                    <a:gd name="T71" fmla="*/ 148 h 636"/>
                    <a:gd name="T72" fmla="*/ 204 w 552"/>
                    <a:gd name="T73" fmla="*/ 139 h 636"/>
                    <a:gd name="T74" fmla="*/ 209 w 552"/>
                    <a:gd name="T75" fmla="*/ 131 h 636"/>
                    <a:gd name="T76" fmla="*/ 217 w 552"/>
                    <a:gd name="T77" fmla="*/ 122 h 636"/>
                    <a:gd name="T78" fmla="*/ 226 w 552"/>
                    <a:gd name="T79" fmla="*/ 113 h 636"/>
                    <a:gd name="T80" fmla="*/ 230 w 552"/>
                    <a:gd name="T81" fmla="*/ 105 h 636"/>
                    <a:gd name="T82" fmla="*/ 243 w 552"/>
                    <a:gd name="T83" fmla="*/ 92 h 636"/>
                    <a:gd name="T84" fmla="*/ 248 w 552"/>
                    <a:gd name="T85" fmla="*/ 83 h 636"/>
                    <a:gd name="T86" fmla="*/ 257 w 552"/>
                    <a:gd name="T87" fmla="*/ 74 h 636"/>
                    <a:gd name="T88" fmla="*/ 265 w 552"/>
                    <a:gd name="T89" fmla="*/ 65 h 636"/>
                    <a:gd name="T90" fmla="*/ 274 w 552"/>
                    <a:gd name="T91" fmla="*/ 57 h 636"/>
                    <a:gd name="T92" fmla="*/ 283 w 552"/>
                    <a:gd name="T93" fmla="*/ 48 h 636"/>
                    <a:gd name="T94" fmla="*/ 291 w 552"/>
                    <a:gd name="T95" fmla="*/ 44 h 636"/>
                    <a:gd name="T96" fmla="*/ 300 w 552"/>
                    <a:gd name="T97" fmla="*/ 35 h 636"/>
                    <a:gd name="T98" fmla="*/ 309 w 552"/>
                    <a:gd name="T99" fmla="*/ 31 h 636"/>
                    <a:gd name="T100" fmla="*/ 317 w 552"/>
                    <a:gd name="T101" fmla="*/ 22 h 636"/>
                    <a:gd name="T102" fmla="*/ 326 w 552"/>
                    <a:gd name="T103" fmla="*/ 17 h 636"/>
                    <a:gd name="T104" fmla="*/ 335 w 552"/>
                    <a:gd name="T105" fmla="*/ 13 h 636"/>
                    <a:gd name="T106" fmla="*/ 343 w 552"/>
                    <a:gd name="T107" fmla="*/ 9 h 636"/>
                    <a:gd name="T108" fmla="*/ 352 w 552"/>
                    <a:gd name="T109" fmla="*/ 4 h 636"/>
                    <a:gd name="T110" fmla="*/ 361 w 552"/>
                    <a:gd name="T111" fmla="*/ 4 h 636"/>
                    <a:gd name="T112" fmla="*/ 370 w 552"/>
                    <a:gd name="T113" fmla="*/ 0 h 636"/>
                    <a:gd name="T114" fmla="*/ 378 w 552"/>
                    <a:gd name="T115" fmla="*/ 0 h 636"/>
                    <a:gd name="T116" fmla="*/ 387 w 552"/>
                    <a:gd name="T117" fmla="*/ 0 h 636"/>
                    <a:gd name="T118" fmla="*/ 396 w 552"/>
                    <a:gd name="T119" fmla="*/ 0 h 6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2"/>
                    <a:gd name="T181" fmla="*/ 0 h 636"/>
                    <a:gd name="T182" fmla="*/ 552 w 552"/>
                    <a:gd name="T183" fmla="*/ 636 h 6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2" h="636">
                      <a:moveTo>
                        <a:pt x="0" y="636"/>
                      </a:moveTo>
                      <a:lnTo>
                        <a:pt x="0" y="630"/>
                      </a:lnTo>
                      <a:lnTo>
                        <a:pt x="6" y="624"/>
                      </a:lnTo>
                      <a:lnTo>
                        <a:pt x="12" y="618"/>
                      </a:lnTo>
                      <a:lnTo>
                        <a:pt x="12" y="612"/>
                      </a:lnTo>
                      <a:lnTo>
                        <a:pt x="18" y="606"/>
                      </a:lnTo>
                      <a:lnTo>
                        <a:pt x="18" y="600"/>
                      </a:lnTo>
                      <a:lnTo>
                        <a:pt x="24" y="594"/>
                      </a:lnTo>
                      <a:lnTo>
                        <a:pt x="30" y="588"/>
                      </a:lnTo>
                      <a:lnTo>
                        <a:pt x="30" y="582"/>
                      </a:lnTo>
                      <a:lnTo>
                        <a:pt x="36" y="576"/>
                      </a:lnTo>
                      <a:lnTo>
                        <a:pt x="42" y="570"/>
                      </a:lnTo>
                      <a:lnTo>
                        <a:pt x="48" y="564"/>
                      </a:lnTo>
                      <a:lnTo>
                        <a:pt x="48" y="558"/>
                      </a:lnTo>
                      <a:lnTo>
                        <a:pt x="54" y="552"/>
                      </a:lnTo>
                      <a:lnTo>
                        <a:pt x="54" y="546"/>
                      </a:lnTo>
                      <a:lnTo>
                        <a:pt x="60" y="540"/>
                      </a:lnTo>
                      <a:lnTo>
                        <a:pt x="60" y="534"/>
                      </a:lnTo>
                      <a:lnTo>
                        <a:pt x="66" y="528"/>
                      </a:lnTo>
                      <a:lnTo>
                        <a:pt x="72" y="522"/>
                      </a:lnTo>
                      <a:lnTo>
                        <a:pt x="72" y="516"/>
                      </a:lnTo>
                      <a:lnTo>
                        <a:pt x="78" y="510"/>
                      </a:lnTo>
                      <a:lnTo>
                        <a:pt x="78" y="504"/>
                      </a:lnTo>
                      <a:lnTo>
                        <a:pt x="84" y="498"/>
                      </a:lnTo>
                      <a:lnTo>
                        <a:pt x="90" y="492"/>
                      </a:lnTo>
                      <a:lnTo>
                        <a:pt x="90" y="486"/>
                      </a:lnTo>
                      <a:lnTo>
                        <a:pt x="96" y="480"/>
                      </a:lnTo>
                      <a:lnTo>
                        <a:pt x="96" y="474"/>
                      </a:lnTo>
                      <a:lnTo>
                        <a:pt x="102" y="468"/>
                      </a:lnTo>
                      <a:lnTo>
                        <a:pt x="108" y="462"/>
                      </a:lnTo>
                      <a:lnTo>
                        <a:pt x="108" y="456"/>
                      </a:lnTo>
                      <a:lnTo>
                        <a:pt x="114" y="450"/>
                      </a:lnTo>
                      <a:lnTo>
                        <a:pt x="114" y="444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6" y="426"/>
                      </a:lnTo>
                      <a:lnTo>
                        <a:pt x="132" y="420"/>
                      </a:lnTo>
                      <a:lnTo>
                        <a:pt x="132" y="414"/>
                      </a:lnTo>
                      <a:lnTo>
                        <a:pt x="138" y="408"/>
                      </a:lnTo>
                      <a:lnTo>
                        <a:pt x="144" y="402"/>
                      </a:lnTo>
                      <a:lnTo>
                        <a:pt x="144" y="396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56" y="378"/>
                      </a:lnTo>
                      <a:lnTo>
                        <a:pt x="162" y="372"/>
                      </a:lnTo>
                      <a:lnTo>
                        <a:pt x="162" y="366"/>
                      </a:lnTo>
                      <a:lnTo>
                        <a:pt x="168" y="360"/>
                      </a:lnTo>
                      <a:lnTo>
                        <a:pt x="168" y="354"/>
                      </a:lnTo>
                      <a:lnTo>
                        <a:pt x="174" y="348"/>
                      </a:lnTo>
                      <a:lnTo>
                        <a:pt x="180" y="342"/>
                      </a:lnTo>
                      <a:lnTo>
                        <a:pt x="186" y="336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8" y="318"/>
                      </a:lnTo>
                      <a:lnTo>
                        <a:pt x="198" y="312"/>
                      </a:lnTo>
                      <a:lnTo>
                        <a:pt x="204" y="306"/>
                      </a:lnTo>
                      <a:lnTo>
                        <a:pt x="204" y="300"/>
                      </a:lnTo>
                      <a:lnTo>
                        <a:pt x="210" y="294"/>
                      </a:lnTo>
                      <a:lnTo>
                        <a:pt x="216" y="288"/>
                      </a:lnTo>
                      <a:lnTo>
                        <a:pt x="216" y="282"/>
                      </a:lnTo>
                      <a:lnTo>
                        <a:pt x="228" y="270"/>
                      </a:lnTo>
                      <a:lnTo>
                        <a:pt x="228" y="264"/>
                      </a:lnTo>
                      <a:lnTo>
                        <a:pt x="234" y="258"/>
                      </a:lnTo>
                      <a:lnTo>
                        <a:pt x="240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46" y="234"/>
                      </a:lnTo>
                      <a:lnTo>
                        <a:pt x="258" y="228"/>
                      </a:lnTo>
                      <a:lnTo>
                        <a:pt x="258" y="222"/>
                      </a:lnTo>
                      <a:lnTo>
                        <a:pt x="264" y="216"/>
                      </a:lnTo>
                      <a:lnTo>
                        <a:pt x="264" y="210"/>
                      </a:lnTo>
                      <a:lnTo>
                        <a:pt x="270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282" y="186"/>
                      </a:lnTo>
                      <a:lnTo>
                        <a:pt x="288" y="180"/>
                      </a:lnTo>
                      <a:lnTo>
                        <a:pt x="294" y="174"/>
                      </a:lnTo>
                      <a:lnTo>
                        <a:pt x="300" y="168"/>
                      </a:lnTo>
                      <a:lnTo>
                        <a:pt x="300" y="162"/>
                      </a:lnTo>
                      <a:lnTo>
                        <a:pt x="312" y="156"/>
                      </a:lnTo>
                      <a:lnTo>
                        <a:pt x="312" y="150"/>
                      </a:lnTo>
                      <a:lnTo>
                        <a:pt x="318" y="144"/>
                      </a:lnTo>
                      <a:lnTo>
                        <a:pt x="324" y="138"/>
                      </a:lnTo>
                      <a:lnTo>
                        <a:pt x="336" y="126"/>
                      </a:lnTo>
                      <a:lnTo>
                        <a:pt x="336" y="120"/>
                      </a:lnTo>
                      <a:lnTo>
                        <a:pt x="342" y="114"/>
                      </a:lnTo>
                      <a:lnTo>
                        <a:pt x="348" y="108"/>
                      </a:lnTo>
                      <a:lnTo>
                        <a:pt x="354" y="102"/>
                      </a:lnTo>
                      <a:lnTo>
                        <a:pt x="360" y="96"/>
                      </a:lnTo>
                      <a:lnTo>
                        <a:pt x="366" y="90"/>
                      </a:lnTo>
                      <a:lnTo>
                        <a:pt x="372" y="84"/>
                      </a:lnTo>
                      <a:lnTo>
                        <a:pt x="378" y="78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396" y="60"/>
                      </a:lnTo>
                      <a:lnTo>
                        <a:pt x="402" y="60"/>
                      </a:lnTo>
                      <a:lnTo>
                        <a:pt x="408" y="54"/>
                      </a:lnTo>
                      <a:lnTo>
                        <a:pt x="414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36"/>
                      </a:lnTo>
                      <a:lnTo>
                        <a:pt x="438" y="30"/>
                      </a:lnTo>
                      <a:lnTo>
                        <a:pt x="444" y="30"/>
                      </a:lnTo>
                      <a:lnTo>
                        <a:pt x="450" y="24"/>
                      </a:lnTo>
                      <a:lnTo>
                        <a:pt x="456" y="24"/>
                      </a:lnTo>
                      <a:lnTo>
                        <a:pt x="462" y="18"/>
                      </a:lnTo>
                      <a:lnTo>
                        <a:pt x="468" y="12"/>
                      </a:lnTo>
                      <a:lnTo>
                        <a:pt x="474" y="12"/>
                      </a:lnTo>
                      <a:lnTo>
                        <a:pt x="480" y="12"/>
                      </a:lnTo>
                      <a:lnTo>
                        <a:pt x="486" y="6"/>
                      </a:lnTo>
                      <a:lnTo>
                        <a:pt x="492" y="6"/>
                      </a:lnTo>
                      <a:lnTo>
                        <a:pt x="498" y="6"/>
                      </a:lnTo>
                      <a:lnTo>
                        <a:pt x="504" y="0"/>
                      </a:lnTo>
                      <a:lnTo>
                        <a:pt x="510" y="0"/>
                      </a:lnTo>
                      <a:lnTo>
                        <a:pt x="516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0" y="0"/>
                      </a:lnTo>
                      <a:lnTo>
                        <a:pt x="546" y="0"/>
                      </a:lnTo>
                      <a:lnTo>
                        <a:pt x="552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cxnSp>
          <p:nvCxnSpPr>
            <p:cNvPr id="45" name="Łącznik prosty 44"/>
            <p:cNvCxnSpPr/>
            <p:nvPr/>
          </p:nvCxnSpPr>
          <p:spPr bwMode="auto">
            <a:xfrm>
              <a:off x="5508104" y="4221088"/>
              <a:ext cx="2304256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74" name="Grupa 73"/>
          <p:cNvGrpSpPr/>
          <p:nvPr/>
        </p:nvGrpSpPr>
        <p:grpSpPr>
          <a:xfrm>
            <a:off x="4308610" y="6176814"/>
            <a:ext cx="1291955" cy="372417"/>
            <a:chOff x="5508104" y="5085184"/>
            <a:chExt cx="2304256" cy="936104"/>
          </a:xfrm>
        </p:grpSpPr>
        <p:sp>
          <p:nvSpPr>
            <p:cNvPr id="75" name="Prostokąt 74"/>
            <p:cNvSpPr/>
            <p:nvPr/>
          </p:nvSpPr>
          <p:spPr bwMode="auto">
            <a:xfrm>
              <a:off x="5915988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Prostokąt 75"/>
            <p:cNvSpPr/>
            <p:nvPr/>
          </p:nvSpPr>
          <p:spPr bwMode="auto">
            <a:xfrm>
              <a:off x="6193349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Prostokąt 76"/>
            <p:cNvSpPr/>
            <p:nvPr/>
          </p:nvSpPr>
          <p:spPr bwMode="auto">
            <a:xfrm>
              <a:off x="6470710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Prostokąt 77"/>
            <p:cNvSpPr/>
            <p:nvPr/>
          </p:nvSpPr>
          <p:spPr bwMode="auto">
            <a:xfrm>
              <a:off x="6748071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Prostokąt 78"/>
            <p:cNvSpPr/>
            <p:nvPr/>
          </p:nvSpPr>
          <p:spPr bwMode="auto">
            <a:xfrm>
              <a:off x="7025432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Prostokąt 79"/>
            <p:cNvSpPr/>
            <p:nvPr/>
          </p:nvSpPr>
          <p:spPr bwMode="auto">
            <a:xfrm>
              <a:off x="7302793" y="5085184"/>
              <a:ext cx="163154" cy="9361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1" name="Łącznik prosty 80"/>
            <p:cNvCxnSpPr/>
            <p:nvPr/>
          </p:nvCxnSpPr>
          <p:spPr bwMode="auto">
            <a:xfrm>
              <a:off x="5508104" y="6021288"/>
              <a:ext cx="2304256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173" y="3436303"/>
            <a:ext cx="799292" cy="48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129571" y="3555707"/>
            <a:ext cx="1569660" cy="369332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800" dirty="0" smtClean="0"/>
              <a:t>0 0 1 0 1 0 1…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971600" y="457200"/>
            <a:ext cx="8172399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Modulacja amplitudy (AM)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686840" y="1606554"/>
            <a:ext cx="6556132" cy="1652806"/>
            <a:chOff x="2005311" y="1370026"/>
            <a:chExt cx="6556132" cy="1652806"/>
          </a:xfrm>
        </p:grpSpPr>
        <p:graphicFrame>
          <p:nvGraphicFramePr>
            <p:cNvPr id="4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6809013"/>
                </p:ext>
              </p:extLst>
            </p:nvPr>
          </p:nvGraphicFramePr>
          <p:xfrm>
            <a:off x="2005311" y="1370026"/>
            <a:ext cx="5437187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47" name="Równanie" r:id="rId4" imgW="2171520" imgH="228600" progId="Equation.3">
                    <p:embed/>
                  </p:oleObj>
                </mc:Choice>
                <mc:Fallback>
                  <p:oleObj name="Równanie" r:id="rId4" imgW="217152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311" y="1370026"/>
                          <a:ext cx="5437187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Nawias klamrowy otwierający 45"/>
            <p:cNvSpPr/>
            <p:nvPr/>
          </p:nvSpPr>
          <p:spPr bwMode="auto">
            <a:xfrm rot="16200000">
              <a:off x="4080621" y="1048854"/>
              <a:ext cx="450050" cy="2115234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Tx/>
                <a:buChar char="•"/>
                <a:tabLst/>
              </a:pPr>
              <a:endParaRPr kumimoji="1" lang="pl-PL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Nawias klamrowy otwierający 46"/>
            <p:cNvSpPr/>
            <p:nvPr/>
          </p:nvSpPr>
          <p:spPr bwMode="auto">
            <a:xfrm rot="16200000">
              <a:off x="6402881" y="1291880"/>
              <a:ext cx="450050" cy="1629183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Tx/>
                <a:buChar char="•"/>
                <a:tabLst/>
              </a:pPr>
              <a:endParaRPr kumimoji="1" lang="pl-PL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2978671" y="2376501"/>
              <a:ext cx="2421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pl-PL" sz="1800" dirty="0"/>
                <a:t>m</a:t>
              </a:r>
              <a:r>
                <a:rPr lang="pl-PL" sz="1800" dirty="0" smtClean="0"/>
                <a:t>odulacja (AM-DSB)</a:t>
              </a:r>
              <a:br>
                <a:rPr lang="pl-PL" sz="1800" dirty="0" smtClean="0"/>
              </a:br>
              <a:r>
                <a:rPr lang="pl-PL" sz="1800" dirty="0" smtClean="0"/>
                <a:t>część informacyjna</a:t>
              </a:r>
              <a:endParaRPr lang="pl-PL" sz="1800" dirty="0"/>
            </a:p>
          </p:txBody>
        </p:sp>
        <p:sp>
          <p:nvSpPr>
            <p:cNvPr id="49" name="pole tekstowe 48"/>
            <p:cNvSpPr txBox="1"/>
            <p:nvPr/>
          </p:nvSpPr>
          <p:spPr>
            <a:xfrm>
              <a:off x="5459357" y="2332454"/>
              <a:ext cx="310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pl-PL" sz="1800" dirty="0" smtClean="0"/>
                <a:t>sygnał nośny bez modulacji</a:t>
              </a:r>
            </a:p>
            <a:p>
              <a:pPr algn="ctr">
                <a:buNone/>
              </a:pPr>
              <a:r>
                <a:rPr lang="pl-PL" sz="1800" dirty="0" smtClean="0"/>
                <a:t>detekcja obwiedni</a:t>
              </a:r>
              <a:endParaRPr lang="pl-PL" sz="1800" dirty="0"/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963738" y="4103688"/>
            <a:ext cx="6002337" cy="1845220"/>
            <a:chOff x="1963738" y="4103688"/>
            <a:chExt cx="6002337" cy="1845220"/>
          </a:xfrm>
        </p:grpSpPr>
        <p:graphicFrame>
          <p:nvGraphicFramePr>
            <p:cNvPr id="4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6303992"/>
                </p:ext>
              </p:extLst>
            </p:nvPr>
          </p:nvGraphicFramePr>
          <p:xfrm>
            <a:off x="1963738" y="4103688"/>
            <a:ext cx="6002337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48" name="Równanie" r:id="rId6" imgW="1714320" imgH="228600" progId="Equation.3">
                    <p:embed/>
                  </p:oleObj>
                </mc:Choice>
                <mc:Fallback>
                  <p:oleObj name="Równanie" r:id="rId6" imgW="171432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3738" y="4103688"/>
                          <a:ext cx="6002337" cy="798512"/>
                        </a:xfrm>
                        <a:prstGeom prst="rect">
                          <a:avLst/>
                        </a:prstGeom>
                        <a:solidFill>
                          <a:srgbClr val="FF00FF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1449841"/>
                </p:ext>
              </p:extLst>
            </p:nvPr>
          </p:nvGraphicFramePr>
          <p:xfrm>
            <a:off x="1979712" y="5301208"/>
            <a:ext cx="22098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49" name="Równanie" r:id="rId8" imgW="736560" imgH="215640" progId="Equation.3">
                    <p:embed/>
                  </p:oleObj>
                </mc:Choice>
                <mc:Fallback>
                  <p:oleObj name="Równanie" r:id="rId8" imgW="736560" imgH="215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712" y="5301208"/>
                          <a:ext cx="2209800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pole tekstowe 10"/>
            <p:cNvSpPr txBox="1"/>
            <p:nvPr/>
          </p:nvSpPr>
          <p:spPr>
            <a:xfrm>
              <a:off x="4660839" y="5373216"/>
              <a:ext cx="3254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brak </a:t>
              </a:r>
              <a:r>
                <a:rPr lang="pl-PL" dirty="0" err="1" smtClean="0"/>
                <a:t>przemodulowania</a:t>
              </a:r>
              <a:endParaRPr lang="pl-PL" dirty="0"/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971600" y="457200"/>
            <a:ext cx="8172399" cy="1143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Modulacja amplitudy (AM)</a:t>
            </a:r>
            <a:b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(brak </a:t>
            </a:r>
            <a:r>
              <a:rPr kumimoji="1" lang="pl-PL" sz="2800" dirty="0" err="1" smtClean="0">
                <a:solidFill>
                  <a:schemeClr val="accent2"/>
                </a:solidFill>
                <a:latin typeface="Verdana" pitchFamily="34" charset="0"/>
              </a:rPr>
              <a:t>przemodulowania</a:t>
            </a:r>
            <a:r>
              <a:rPr kumimoji="1" lang="pl-PL" sz="2800" dirty="0">
                <a:solidFill>
                  <a:schemeClr val="accent2"/>
                </a:solidFill>
                <a:latin typeface="Verdana" pitchFamily="34" charset="0"/>
              </a:rPr>
              <a:t>: 1 + </a:t>
            </a:r>
            <a:r>
              <a:rPr kumimoji="1" lang="pl-PL" sz="2800" i="1" dirty="0" err="1">
                <a:solidFill>
                  <a:schemeClr val="accent2"/>
                </a:solidFill>
                <a:latin typeface="Verdana" pitchFamily="34" charset="0"/>
              </a:rPr>
              <a:t>kx</a:t>
            </a:r>
            <a:r>
              <a:rPr kumimoji="1" lang="pl-PL" sz="2800" i="1" dirty="0">
                <a:solidFill>
                  <a:schemeClr val="accent2"/>
                </a:solidFill>
                <a:latin typeface="Verdana" pitchFamily="34" charset="0"/>
              </a:rPr>
              <a:t>(t) ≥ </a:t>
            </a: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0)</a:t>
            </a:r>
            <a:endParaRPr kumimoji="1" lang="pl-PL" sz="2800" dirty="0">
              <a:solidFill>
                <a:schemeClr val="accent2"/>
              </a:solidFill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2840632" y="2333625"/>
            <a:ext cx="4611688" cy="3251200"/>
            <a:chOff x="1776" y="1584"/>
            <a:chExt cx="2905" cy="2048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1776" y="1584"/>
              <a:ext cx="2592" cy="2048"/>
              <a:chOff x="672" y="1536"/>
              <a:chExt cx="2592" cy="2048"/>
            </a:xfrm>
          </p:grpSpPr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672" y="1536"/>
                <a:ext cx="2591" cy="20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672" y="1536"/>
                <a:ext cx="2591" cy="204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672" y="1536"/>
                <a:ext cx="259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672" y="3583"/>
                <a:ext cx="2591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flipV="1">
                <a:off x="3263" y="1536"/>
                <a:ext cx="1" cy="20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flipV="1">
                <a:off x="672" y="1536"/>
                <a:ext cx="1" cy="20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672" y="1536"/>
                <a:ext cx="331" cy="2030"/>
              </a:xfrm>
              <a:custGeom>
                <a:avLst/>
                <a:gdLst>
                  <a:gd name="T0" fmla="*/ 4 w 456"/>
                  <a:gd name="T1" fmla="*/ 30 h 2796"/>
                  <a:gd name="T2" fmla="*/ 9 w 456"/>
                  <a:gd name="T3" fmla="*/ 196 h 2796"/>
                  <a:gd name="T4" fmla="*/ 17 w 456"/>
                  <a:gd name="T5" fmla="*/ 475 h 2796"/>
                  <a:gd name="T6" fmla="*/ 26 w 456"/>
                  <a:gd name="T7" fmla="*/ 832 h 2796"/>
                  <a:gd name="T8" fmla="*/ 35 w 456"/>
                  <a:gd name="T9" fmla="*/ 1215 h 2796"/>
                  <a:gd name="T10" fmla="*/ 44 w 456"/>
                  <a:gd name="T11" fmla="*/ 1568 h 2796"/>
                  <a:gd name="T12" fmla="*/ 48 w 456"/>
                  <a:gd name="T13" fmla="*/ 1843 h 2796"/>
                  <a:gd name="T14" fmla="*/ 57 w 456"/>
                  <a:gd name="T15" fmla="*/ 2000 h 2796"/>
                  <a:gd name="T16" fmla="*/ 65 w 456"/>
                  <a:gd name="T17" fmla="*/ 2017 h 2796"/>
                  <a:gd name="T18" fmla="*/ 74 w 456"/>
                  <a:gd name="T19" fmla="*/ 1899 h 2796"/>
                  <a:gd name="T20" fmla="*/ 83 w 456"/>
                  <a:gd name="T21" fmla="*/ 1655 h 2796"/>
                  <a:gd name="T22" fmla="*/ 87 w 456"/>
                  <a:gd name="T23" fmla="*/ 1324 h 2796"/>
                  <a:gd name="T24" fmla="*/ 96 w 456"/>
                  <a:gd name="T25" fmla="*/ 954 h 2796"/>
                  <a:gd name="T26" fmla="*/ 105 w 456"/>
                  <a:gd name="T27" fmla="*/ 601 h 2796"/>
                  <a:gd name="T28" fmla="*/ 113 w 456"/>
                  <a:gd name="T29" fmla="*/ 309 h 2796"/>
                  <a:gd name="T30" fmla="*/ 118 w 456"/>
                  <a:gd name="T31" fmla="*/ 122 h 2796"/>
                  <a:gd name="T32" fmla="*/ 126 w 456"/>
                  <a:gd name="T33" fmla="*/ 61 h 2796"/>
                  <a:gd name="T34" fmla="*/ 135 w 456"/>
                  <a:gd name="T35" fmla="*/ 139 h 2796"/>
                  <a:gd name="T36" fmla="*/ 144 w 456"/>
                  <a:gd name="T37" fmla="*/ 340 h 2796"/>
                  <a:gd name="T38" fmla="*/ 152 w 456"/>
                  <a:gd name="T39" fmla="*/ 632 h 2796"/>
                  <a:gd name="T40" fmla="*/ 157 w 456"/>
                  <a:gd name="T41" fmla="*/ 971 h 2796"/>
                  <a:gd name="T42" fmla="*/ 166 w 456"/>
                  <a:gd name="T43" fmla="*/ 1311 h 2796"/>
                  <a:gd name="T44" fmla="*/ 174 w 456"/>
                  <a:gd name="T45" fmla="*/ 1603 h 2796"/>
                  <a:gd name="T46" fmla="*/ 183 w 456"/>
                  <a:gd name="T47" fmla="*/ 1812 h 2796"/>
                  <a:gd name="T48" fmla="*/ 192 w 456"/>
                  <a:gd name="T49" fmla="*/ 1904 h 2796"/>
                  <a:gd name="T50" fmla="*/ 200 w 456"/>
                  <a:gd name="T51" fmla="*/ 1830 h 2796"/>
                  <a:gd name="T52" fmla="*/ 209 w 456"/>
                  <a:gd name="T53" fmla="*/ 1642 h 2796"/>
                  <a:gd name="T54" fmla="*/ 218 w 456"/>
                  <a:gd name="T55" fmla="*/ 1377 h 2796"/>
                  <a:gd name="T56" fmla="*/ 222 w 456"/>
                  <a:gd name="T57" fmla="*/ 1063 h 2796"/>
                  <a:gd name="T58" fmla="*/ 231 w 456"/>
                  <a:gd name="T59" fmla="*/ 758 h 2796"/>
                  <a:gd name="T60" fmla="*/ 240 w 456"/>
                  <a:gd name="T61" fmla="*/ 492 h 2796"/>
                  <a:gd name="T62" fmla="*/ 248 w 456"/>
                  <a:gd name="T63" fmla="*/ 314 h 2796"/>
                  <a:gd name="T64" fmla="*/ 253 w 456"/>
                  <a:gd name="T65" fmla="*/ 235 h 2796"/>
                  <a:gd name="T66" fmla="*/ 261 w 456"/>
                  <a:gd name="T67" fmla="*/ 270 h 2796"/>
                  <a:gd name="T68" fmla="*/ 270 w 456"/>
                  <a:gd name="T69" fmla="*/ 405 h 2796"/>
                  <a:gd name="T70" fmla="*/ 279 w 456"/>
                  <a:gd name="T71" fmla="*/ 627 h 2796"/>
                  <a:gd name="T72" fmla="*/ 287 w 456"/>
                  <a:gd name="T73" fmla="*/ 893 h 2796"/>
                  <a:gd name="T74" fmla="*/ 292 w 456"/>
                  <a:gd name="T75" fmla="*/ 1167 h 2796"/>
                  <a:gd name="T76" fmla="*/ 301 w 456"/>
                  <a:gd name="T77" fmla="*/ 1416 h 2796"/>
                  <a:gd name="T78" fmla="*/ 309 w 456"/>
                  <a:gd name="T79" fmla="*/ 1599 h 2796"/>
                  <a:gd name="T80" fmla="*/ 318 w 456"/>
                  <a:gd name="T81" fmla="*/ 1695 h 2796"/>
                  <a:gd name="T82" fmla="*/ 327 w 456"/>
                  <a:gd name="T83" fmla="*/ 1695 h 27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6"/>
                  <a:gd name="T127" fmla="*/ 0 h 2796"/>
                  <a:gd name="T128" fmla="*/ 456 w 456"/>
                  <a:gd name="T129" fmla="*/ 2796 h 27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6" h="2796">
                    <a:moveTo>
                      <a:pt x="0" y="0"/>
                    </a:moveTo>
                    <a:lnTo>
                      <a:pt x="0" y="6"/>
                    </a:lnTo>
                    <a:lnTo>
                      <a:pt x="6" y="42"/>
                    </a:lnTo>
                    <a:lnTo>
                      <a:pt x="6" y="96"/>
                    </a:lnTo>
                    <a:lnTo>
                      <a:pt x="12" y="174"/>
                    </a:lnTo>
                    <a:lnTo>
                      <a:pt x="12" y="270"/>
                    </a:lnTo>
                    <a:lnTo>
                      <a:pt x="18" y="378"/>
                    </a:lnTo>
                    <a:lnTo>
                      <a:pt x="24" y="510"/>
                    </a:lnTo>
                    <a:lnTo>
                      <a:pt x="24" y="654"/>
                    </a:lnTo>
                    <a:lnTo>
                      <a:pt x="30" y="810"/>
                    </a:lnTo>
                    <a:lnTo>
                      <a:pt x="30" y="972"/>
                    </a:lnTo>
                    <a:lnTo>
                      <a:pt x="36" y="1146"/>
                    </a:lnTo>
                    <a:lnTo>
                      <a:pt x="42" y="1320"/>
                    </a:lnTo>
                    <a:lnTo>
                      <a:pt x="42" y="1500"/>
                    </a:lnTo>
                    <a:lnTo>
                      <a:pt x="48" y="1674"/>
                    </a:lnTo>
                    <a:lnTo>
                      <a:pt x="48" y="1842"/>
                    </a:lnTo>
                    <a:lnTo>
                      <a:pt x="54" y="2004"/>
                    </a:lnTo>
                    <a:lnTo>
                      <a:pt x="60" y="2160"/>
                    </a:lnTo>
                    <a:lnTo>
                      <a:pt x="60" y="2298"/>
                    </a:lnTo>
                    <a:lnTo>
                      <a:pt x="66" y="2430"/>
                    </a:lnTo>
                    <a:lnTo>
                      <a:pt x="66" y="2538"/>
                    </a:lnTo>
                    <a:lnTo>
                      <a:pt x="72" y="2628"/>
                    </a:lnTo>
                    <a:lnTo>
                      <a:pt x="78" y="2700"/>
                    </a:lnTo>
                    <a:lnTo>
                      <a:pt x="78" y="2754"/>
                    </a:lnTo>
                    <a:lnTo>
                      <a:pt x="84" y="2784"/>
                    </a:lnTo>
                    <a:lnTo>
                      <a:pt x="84" y="2796"/>
                    </a:lnTo>
                    <a:lnTo>
                      <a:pt x="90" y="2778"/>
                    </a:lnTo>
                    <a:lnTo>
                      <a:pt x="96" y="2748"/>
                    </a:lnTo>
                    <a:lnTo>
                      <a:pt x="96" y="2688"/>
                    </a:lnTo>
                    <a:lnTo>
                      <a:pt x="102" y="2616"/>
                    </a:lnTo>
                    <a:lnTo>
                      <a:pt x="102" y="2520"/>
                    </a:lnTo>
                    <a:lnTo>
                      <a:pt x="108" y="2406"/>
                    </a:lnTo>
                    <a:lnTo>
                      <a:pt x="114" y="2280"/>
                    </a:lnTo>
                    <a:lnTo>
                      <a:pt x="114" y="2136"/>
                    </a:lnTo>
                    <a:lnTo>
                      <a:pt x="120" y="1986"/>
                    </a:lnTo>
                    <a:lnTo>
                      <a:pt x="120" y="1824"/>
                    </a:lnTo>
                    <a:lnTo>
                      <a:pt x="126" y="1656"/>
                    </a:lnTo>
                    <a:lnTo>
                      <a:pt x="132" y="1488"/>
                    </a:lnTo>
                    <a:lnTo>
                      <a:pt x="132" y="1314"/>
                    </a:lnTo>
                    <a:lnTo>
                      <a:pt x="138" y="1146"/>
                    </a:lnTo>
                    <a:lnTo>
                      <a:pt x="138" y="984"/>
                    </a:lnTo>
                    <a:lnTo>
                      <a:pt x="144" y="828"/>
                    </a:lnTo>
                    <a:lnTo>
                      <a:pt x="150" y="678"/>
                    </a:lnTo>
                    <a:lnTo>
                      <a:pt x="150" y="546"/>
                    </a:lnTo>
                    <a:lnTo>
                      <a:pt x="156" y="426"/>
                    </a:lnTo>
                    <a:lnTo>
                      <a:pt x="156" y="324"/>
                    </a:lnTo>
                    <a:lnTo>
                      <a:pt x="162" y="234"/>
                    </a:lnTo>
                    <a:lnTo>
                      <a:pt x="162" y="168"/>
                    </a:lnTo>
                    <a:lnTo>
                      <a:pt x="168" y="12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102"/>
                    </a:lnTo>
                    <a:lnTo>
                      <a:pt x="180" y="138"/>
                    </a:lnTo>
                    <a:lnTo>
                      <a:pt x="186" y="192"/>
                    </a:lnTo>
                    <a:lnTo>
                      <a:pt x="192" y="270"/>
                    </a:lnTo>
                    <a:lnTo>
                      <a:pt x="192" y="360"/>
                    </a:lnTo>
                    <a:lnTo>
                      <a:pt x="198" y="468"/>
                    </a:lnTo>
                    <a:lnTo>
                      <a:pt x="198" y="588"/>
                    </a:lnTo>
                    <a:lnTo>
                      <a:pt x="204" y="726"/>
                    </a:lnTo>
                    <a:lnTo>
                      <a:pt x="210" y="870"/>
                    </a:lnTo>
                    <a:lnTo>
                      <a:pt x="210" y="1020"/>
                    </a:lnTo>
                    <a:lnTo>
                      <a:pt x="216" y="1176"/>
                    </a:lnTo>
                    <a:lnTo>
                      <a:pt x="216" y="1338"/>
                    </a:lnTo>
                    <a:lnTo>
                      <a:pt x="222" y="1494"/>
                    </a:lnTo>
                    <a:lnTo>
                      <a:pt x="228" y="1656"/>
                    </a:lnTo>
                    <a:lnTo>
                      <a:pt x="228" y="1806"/>
                    </a:lnTo>
                    <a:lnTo>
                      <a:pt x="234" y="1950"/>
                    </a:lnTo>
                    <a:lnTo>
                      <a:pt x="234" y="2088"/>
                    </a:lnTo>
                    <a:lnTo>
                      <a:pt x="240" y="2208"/>
                    </a:lnTo>
                    <a:lnTo>
                      <a:pt x="246" y="2322"/>
                    </a:lnTo>
                    <a:lnTo>
                      <a:pt x="246" y="2418"/>
                    </a:lnTo>
                    <a:lnTo>
                      <a:pt x="252" y="2496"/>
                    </a:lnTo>
                    <a:lnTo>
                      <a:pt x="252" y="2556"/>
                    </a:lnTo>
                    <a:lnTo>
                      <a:pt x="258" y="2598"/>
                    </a:lnTo>
                    <a:lnTo>
                      <a:pt x="264" y="2622"/>
                    </a:lnTo>
                    <a:lnTo>
                      <a:pt x="270" y="2610"/>
                    </a:lnTo>
                    <a:lnTo>
                      <a:pt x="270" y="2574"/>
                    </a:lnTo>
                    <a:lnTo>
                      <a:pt x="276" y="2520"/>
                    </a:lnTo>
                    <a:lnTo>
                      <a:pt x="282" y="2448"/>
                    </a:lnTo>
                    <a:lnTo>
                      <a:pt x="282" y="2364"/>
                    </a:lnTo>
                    <a:lnTo>
                      <a:pt x="288" y="2262"/>
                    </a:lnTo>
                    <a:lnTo>
                      <a:pt x="288" y="2148"/>
                    </a:lnTo>
                    <a:lnTo>
                      <a:pt x="294" y="2028"/>
                    </a:lnTo>
                    <a:lnTo>
                      <a:pt x="300" y="1896"/>
                    </a:lnTo>
                    <a:lnTo>
                      <a:pt x="300" y="1758"/>
                    </a:lnTo>
                    <a:lnTo>
                      <a:pt x="306" y="1614"/>
                    </a:lnTo>
                    <a:lnTo>
                      <a:pt x="306" y="1464"/>
                    </a:lnTo>
                    <a:lnTo>
                      <a:pt x="312" y="1320"/>
                    </a:lnTo>
                    <a:lnTo>
                      <a:pt x="318" y="1182"/>
                    </a:lnTo>
                    <a:lnTo>
                      <a:pt x="318" y="1044"/>
                    </a:lnTo>
                    <a:lnTo>
                      <a:pt x="324" y="912"/>
                    </a:lnTo>
                    <a:lnTo>
                      <a:pt x="324" y="792"/>
                    </a:lnTo>
                    <a:lnTo>
                      <a:pt x="330" y="678"/>
                    </a:lnTo>
                    <a:lnTo>
                      <a:pt x="330" y="582"/>
                    </a:lnTo>
                    <a:lnTo>
                      <a:pt x="336" y="498"/>
                    </a:lnTo>
                    <a:lnTo>
                      <a:pt x="342" y="432"/>
                    </a:lnTo>
                    <a:lnTo>
                      <a:pt x="342" y="378"/>
                    </a:lnTo>
                    <a:lnTo>
                      <a:pt x="354" y="324"/>
                    </a:lnTo>
                    <a:lnTo>
                      <a:pt x="348" y="324"/>
                    </a:lnTo>
                    <a:lnTo>
                      <a:pt x="354" y="324"/>
                    </a:lnTo>
                    <a:lnTo>
                      <a:pt x="360" y="336"/>
                    </a:lnTo>
                    <a:lnTo>
                      <a:pt x="360" y="372"/>
                    </a:lnTo>
                    <a:lnTo>
                      <a:pt x="366" y="420"/>
                    </a:lnTo>
                    <a:lnTo>
                      <a:pt x="366" y="486"/>
                    </a:lnTo>
                    <a:lnTo>
                      <a:pt x="372" y="558"/>
                    </a:lnTo>
                    <a:lnTo>
                      <a:pt x="378" y="648"/>
                    </a:lnTo>
                    <a:lnTo>
                      <a:pt x="378" y="750"/>
                    </a:lnTo>
                    <a:lnTo>
                      <a:pt x="384" y="864"/>
                    </a:lnTo>
                    <a:lnTo>
                      <a:pt x="384" y="978"/>
                    </a:lnTo>
                    <a:lnTo>
                      <a:pt x="390" y="1104"/>
                    </a:lnTo>
                    <a:lnTo>
                      <a:pt x="396" y="1230"/>
                    </a:lnTo>
                    <a:lnTo>
                      <a:pt x="396" y="1356"/>
                    </a:lnTo>
                    <a:lnTo>
                      <a:pt x="402" y="1482"/>
                    </a:lnTo>
                    <a:lnTo>
                      <a:pt x="402" y="1608"/>
                    </a:lnTo>
                    <a:lnTo>
                      <a:pt x="408" y="1728"/>
                    </a:lnTo>
                    <a:lnTo>
                      <a:pt x="414" y="1842"/>
                    </a:lnTo>
                    <a:lnTo>
                      <a:pt x="414" y="1950"/>
                    </a:lnTo>
                    <a:lnTo>
                      <a:pt x="420" y="2046"/>
                    </a:lnTo>
                    <a:lnTo>
                      <a:pt x="420" y="2130"/>
                    </a:lnTo>
                    <a:lnTo>
                      <a:pt x="426" y="2202"/>
                    </a:lnTo>
                    <a:lnTo>
                      <a:pt x="432" y="2256"/>
                    </a:lnTo>
                    <a:lnTo>
                      <a:pt x="432" y="2304"/>
                    </a:lnTo>
                    <a:lnTo>
                      <a:pt x="438" y="2334"/>
                    </a:lnTo>
                    <a:lnTo>
                      <a:pt x="438" y="2346"/>
                    </a:lnTo>
                    <a:lnTo>
                      <a:pt x="444" y="2346"/>
                    </a:lnTo>
                    <a:lnTo>
                      <a:pt x="450" y="2334"/>
                    </a:lnTo>
                    <a:lnTo>
                      <a:pt x="450" y="2304"/>
                    </a:lnTo>
                    <a:lnTo>
                      <a:pt x="456" y="2256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003" y="1980"/>
                <a:ext cx="335" cy="1194"/>
              </a:xfrm>
              <a:custGeom>
                <a:avLst/>
                <a:gdLst>
                  <a:gd name="T0" fmla="*/ 4 w 462"/>
                  <a:gd name="T1" fmla="*/ 1107 h 1644"/>
                  <a:gd name="T2" fmla="*/ 13 w 462"/>
                  <a:gd name="T3" fmla="*/ 915 h 1644"/>
                  <a:gd name="T4" fmla="*/ 22 w 462"/>
                  <a:gd name="T5" fmla="*/ 684 h 1644"/>
                  <a:gd name="T6" fmla="*/ 26 w 462"/>
                  <a:gd name="T7" fmla="*/ 449 h 1644"/>
                  <a:gd name="T8" fmla="*/ 35 w 462"/>
                  <a:gd name="T9" fmla="*/ 240 h 1644"/>
                  <a:gd name="T10" fmla="*/ 44 w 462"/>
                  <a:gd name="T11" fmla="*/ 87 h 1644"/>
                  <a:gd name="T12" fmla="*/ 52 w 462"/>
                  <a:gd name="T13" fmla="*/ 9 h 1644"/>
                  <a:gd name="T14" fmla="*/ 57 w 462"/>
                  <a:gd name="T15" fmla="*/ 9 h 1644"/>
                  <a:gd name="T16" fmla="*/ 65 w 462"/>
                  <a:gd name="T17" fmla="*/ 92 h 1644"/>
                  <a:gd name="T18" fmla="*/ 74 w 462"/>
                  <a:gd name="T19" fmla="*/ 235 h 1644"/>
                  <a:gd name="T20" fmla="*/ 83 w 462"/>
                  <a:gd name="T21" fmla="*/ 423 h 1644"/>
                  <a:gd name="T22" fmla="*/ 91 w 462"/>
                  <a:gd name="T23" fmla="*/ 623 h 1644"/>
                  <a:gd name="T24" fmla="*/ 96 w 462"/>
                  <a:gd name="T25" fmla="*/ 806 h 1644"/>
                  <a:gd name="T26" fmla="*/ 104 w 462"/>
                  <a:gd name="T27" fmla="*/ 950 h 1644"/>
                  <a:gd name="T28" fmla="*/ 113 w 462"/>
                  <a:gd name="T29" fmla="*/ 1037 h 1644"/>
                  <a:gd name="T30" fmla="*/ 122 w 462"/>
                  <a:gd name="T31" fmla="*/ 1050 h 1644"/>
                  <a:gd name="T32" fmla="*/ 131 w 462"/>
                  <a:gd name="T33" fmla="*/ 980 h 1644"/>
                  <a:gd name="T34" fmla="*/ 139 w 462"/>
                  <a:gd name="T35" fmla="*/ 863 h 1644"/>
                  <a:gd name="T36" fmla="*/ 148 w 462"/>
                  <a:gd name="T37" fmla="*/ 706 h 1644"/>
                  <a:gd name="T38" fmla="*/ 152 w 462"/>
                  <a:gd name="T39" fmla="*/ 540 h 1644"/>
                  <a:gd name="T40" fmla="*/ 161 w 462"/>
                  <a:gd name="T41" fmla="*/ 383 h 1644"/>
                  <a:gd name="T42" fmla="*/ 170 w 462"/>
                  <a:gd name="T43" fmla="*/ 261 h 1644"/>
                  <a:gd name="T44" fmla="*/ 178 w 462"/>
                  <a:gd name="T45" fmla="*/ 187 h 1644"/>
                  <a:gd name="T46" fmla="*/ 187 w 462"/>
                  <a:gd name="T47" fmla="*/ 170 h 1644"/>
                  <a:gd name="T48" fmla="*/ 191 w 462"/>
                  <a:gd name="T49" fmla="*/ 209 h 1644"/>
                  <a:gd name="T50" fmla="*/ 200 w 462"/>
                  <a:gd name="T51" fmla="*/ 301 h 1644"/>
                  <a:gd name="T52" fmla="*/ 209 w 462"/>
                  <a:gd name="T53" fmla="*/ 423 h 1644"/>
                  <a:gd name="T54" fmla="*/ 218 w 462"/>
                  <a:gd name="T55" fmla="*/ 562 h 1644"/>
                  <a:gd name="T56" fmla="*/ 226 w 462"/>
                  <a:gd name="T57" fmla="*/ 702 h 1644"/>
                  <a:gd name="T58" fmla="*/ 231 w 462"/>
                  <a:gd name="T59" fmla="*/ 819 h 1644"/>
                  <a:gd name="T60" fmla="*/ 239 w 462"/>
                  <a:gd name="T61" fmla="*/ 902 h 1644"/>
                  <a:gd name="T62" fmla="*/ 248 w 462"/>
                  <a:gd name="T63" fmla="*/ 937 h 1644"/>
                  <a:gd name="T64" fmla="*/ 257 w 462"/>
                  <a:gd name="T65" fmla="*/ 919 h 1644"/>
                  <a:gd name="T66" fmla="*/ 261 w 462"/>
                  <a:gd name="T67" fmla="*/ 854 h 1644"/>
                  <a:gd name="T68" fmla="*/ 270 w 462"/>
                  <a:gd name="T69" fmla="*/ 754 h 1644"/>
                  <a:gd name="T70" fmla="*/ 278 w 462"/>
                  <a:gd name="T71" fmla="*/ 632 h 1644"/>
                  <a:gd name="T72" fmla="*/ 287 w 462"/>
                  <a:gd name="T73" fmla="*/ 501 h 1644"/>
                  <a:gd name="T74" fmla="*/ 296 w 462"/>
                  <a:gd name="T75" fmla="*/ 383 h 1644"/>
                  <a:gd name="T76" fmla="*/ 300 w 462"/>
                  <a:gd name="T77" fmla="*/ 296 h 1644"/>
                  <a:gd name="T78" fmla="*/ 309 w 462"/>
                  <a:gd name="T79" fmla="*/ 244 h 1644"/>
                  <a:gd name="T80" fmla="*/ 322 w 462"/>
                  <a:gd name="T81" fmla="*/ 248 h 1644"/>
                  <a:gd name="T82" fmla="*/ 326 w 462"/>
                  <a:gd name="T83" fmla="*/ 309 h 164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1644"/>
                  <a:gd name="T128" fmla="*/ 462 w 462"/>
                  <a:gd name="T129" fmla="*/ 1644 h 164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1644">
                    <a:moveTo>
                      <a:pt x="0" y="1644"/>
                    </a:moveTo>
                    <a:lnTo>
                      <a:pt x="0" y="1590"/>
                    </a:lnTo>
                    <a:lnTo>
                      <a:pt x="6" y="1524"/>
                    </a:lnTo>
                    <a:lnTo>
                      <a:pt x="12" y="1446"/>
                    </a:lnTo>
                    <a:lnTo>
                      <a:pt x="12" y="1356"/>
                    </a:lnTo>
                    <a:lnTo>
                      <a:pt x="18" y="1260"/>
                    </a:lnTo>
                    <a:lnTo>
                      <a:pt x="18" y="1158"/>
                    </a:lnTo>
                    <a:lnTo>
                      <a:pt x="24" y="1050"/>
                    </a:lnTo>
                    <a:lnTo>
                      <a:pt x="30" y="942"/>
                    </a:lnTo>
                    <a:lnTo>
                      <a:pt x="30" y="834"/>
                    </a:lnTo>
                    <a:lnTo>
                      <a:pt x="36" y="726"/>
                    </a:lnTo>
                    <a:lnTo>
                      <a:pt x="36" y="618"/>
                    </a:lnTo>
                    <a:lnTo>
                      <a:pt x="42" y="516"/>
                    </a:lnTo>
                    <a:lnTo>
                      <a:pt x="42" y="420"/>
                    </a:lnTo>
                    <a:lnTo>
                      <a:pt x="48" y="330"/>
                    </a:lnTo>
                    <a:lnTo>
                      <a:pt x="54" y="252"/>
                    </a:lnTo>
                    <a:lnTo>
                      <a:pt x="54" y="180"/>
                    </a:lnTo>
                    <a:lnTo>
                      <a:pt x="60" y="120"/>
                    </a:lnTo>
                    <a:lnTo>
                      <a:pt x="60" y="72"/>
                    </a:lnTo>
                    <a:lnTo>
                      <a:pt x="66" y="36"/>
                    </a:lnTo>
                    <a:lnTo>
                      <a:pt x="72" y="12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78" y="12"/>
                    </a:lnTo>
                    <a:lnTo>
                      <a:pt x="84" y="42"/>
                    </a:lnTo>
                    <a:lnTo>
                      <a:pt x="90" y="78"/>
                    </a:lnTo>
                    <a:lnTo>
                      <a:pt x="90" y="126"/>
                    </a:lnTo>
                    <a:lnTo>
                      <a:pt x="96" y="186"/>
                    </a:lnTo>
                    <a:lnTo>
                      <a:pt x="96" y="252"/>
                    </a:lnTo>
                    <a:lnTo>
                      <a:pt x="102" y="324"/>
                    </a:lnTo>
                    <a:lnTo>
                      <a:pt x="108" y="408"/>
                    </a:lnTo>
                    <a:lnTo>
                      <a:pt x="108" y="492"/>
                    </a:lnTo>
                    <a:lnTo>
                      <a:pt x="114" y="582"/>
                    </a:lnTo>
                    <a:lnTo>
                      <a:pt x="114" y="672"/>
                    </a:lnTo>
                    <a:lnTo>
                      <a:pt x="120" y="762"/>
                    </a:lnTo>
                    <a:lnTo>
                      <a:pt x="126" y="858"/>
                    </a:lnTo>
                    <a:lnTo>
                      <a:pt x="126" y="942"/>
                    </a:lnTo>
                    <a:lnTo>
                      <a:pt x="132" y="1032"/>
                    </a:lnTo>
                    <a:lnTo>
                      <a:pt x="132" y="1110"/>
                    </a:lnTo>
                    <a:lnTo>
                      <a:pt x="138" y="1182"/>
                    </a:lnTo>
                    <a:lnTo>
                      <a:pt x="144" y="1248"/>
                    </a:lnTo>
                    <a:lnTo>
                      <a:pt x="144" y="1308"/>
                    </a:lnTo>
                    <a:lnTo>
                      <a:pt x="150" y="1362"/>
                    </a:lnTo>
                    <a:lnTo>
                      <a:pt x="150" y="1398"/>
                    </a:lnTo>
                    <a:lnTo>
                      <a:pt x="156" y="1428"/>
                    </a:lnTo>
                    <a:lnTo>
                      <a:pt x="162" y="1458"/>
                    </a:lnTo>
                    <a:lnTo>
                      <a:pt x="168" y="1458"/>
                    </a:lnTo>
                    <a:lnTo>
                      <a:pt x="168" y="1446"/>
                    </a:lnTo>
                    <a:lnTo>
                      <a:pt x="174" y="1422"/>
                    </a:lnTo>
                    <a:lnTo>
                      <a:pt x="180" y="1392"/>
                    </a:lnTo>
                    <a:lnTo>
                      <a:pt x="180" y="1350"/>
                    </a:lnTo>
                    <a:lnTo>
                      <a:pt x="186" y="1302"/>
                    </a:lnTo>
                    <a:lnTo>
                      <a:pt x="186" y="1248"/>
                    </a:lnTo>
                    <a:lnTo>
                      <a:pt x="192" y="1188"/>
                    </a:lnTo>
                    <a:lnTo>
                      <a:pt x="192" y="1116"/>
                    </a:lnTo>
                    <a:lnTo>
                      <a:pt x="198" y="1044"/>
                    </a:lnTo>
                    <a:lnTo>
                      <a:pt x="204" y="972"/>
                    </a:lnTo>
                    <a:lnTo>
                      <a:pt x="204" y="894"/>
                    </a:lnTo>
                    <a:lnTo>
                      <a:pt x="210" y="816"/>
                    </a:lnTo>
                    <a:lnTo>
                      <a:pt x="210" y="744"/>
                    </a:lnTo>
                    <a:lnTo>
                      <a:pt x="216" y="666"/>
                    </a:lnTo>
                    <a:lnTo>
                      <a:pt x="222" y="600"/>
                    </a:lnTo>
                    <a:lnTo>
                      <a:pt x="222" y="528"/>
                    </a:lnTo>
                    <a:lnTo>
                      <a:pt x="228" y="468"/>
                    </a:lnTo>
                    <a:lnTo>
                      <a:pt x="228" y="414"/>
                    </a:lnTo>
                    <a:lnTo>
                      <a:pt x="234" y="360"/>
                    </a:lnTo>
                    <a:lnTo>
                      <a:pt x="240" y="318"/>
                    </a:lnTo>
                    <a:lnTo>
                      <a:pt x="240" y="288"/>
                    </a:lnTo>
                    <a:lnTo>
                      <a:pt x="246" y="258"/>
                    </a:lnTo>
                    <a:lnTo>
                      <a:pt x="246" y="246"/>
                    </a:lnTo>
                    <a:lnTo>
                      <a:pt x="252" y="234"/>
                    </a:lnTo>
                    <a:lnTo>
                      <a:pt x="258" y="234"/>
                    </a:lnTo>
                    <a:lnTo>
                      <a:pt x="258" y="246"/>
                    </a:lnTo>
                    <a:lnTo>
                      <a:pt x="264" y="264"/>
                    </a:lnTo>
                    <a:lnTo>
                      <a:pt x="264" y="288"/>
                    </a:lnTo>
                    <a:lnTo>
                      <a:pt x="270" y="324"/>
                    </a:lnTo>
                    <a:lnTo>
                      <a:pt x="276" y="366"/>
                    </a:lnTo>
                    <a:lnTo>
                      <a:pt x="276" y="414"/>
                    </a:lnTo>
                    <a:lnTo>
                      <a:pt x="282" y="462"/>
                    </a:lnTo>
                    <a:lnTo>
                      <a:pt x="282" y="522"/>
                    </a:lnTo>
                    <a:lnTo>
                      <a:pt x="288" y="582"/>
                    </a:lnTo>
                    <a:lnTo>
                      <a:pt x="294" y="648"/>
                    </a:lnTo>
                    <a:lnTo>
                      <a:pt x="294" y="708"/>
                    </a:lnTo>
                    <a:lnTo>
                      <a:pt x="300" y="774"/>
                    </a:lnTo>
                    <a:lnTo>
                      <a:pt x="300" y="840"/>
                    </a:lnTo>
                    <a:lnTo>
                      <a:pt x="306" y="906"/>
                    </a:lnTo>
                    <a:lnTo>
                      <a:pt x="312" y="966"/>
                    </a:lnTo>
                    <a:lnTo>
                      <a:pt x="312" y="1026"/>
                    </a:lnTo>
                    <a:lnTo>
                      <a:pt x="318" y="1080"/>
                    </a:lnTo>
                    <a:lnTo>
                      <a:pt x="318" y="1128"/>
                    </a:lnTo>
                    <a:lnTo>
                      <a:pt x="324" y="1170"/>
                    </a:lnTo>
                    <a:lnTo>
                      <a:pt x="330" y="1212"/>
                    </a:lnTo>
                    <a:lnTo>
                      <a:pt x="330" y="1242"/>
                    </a:lnTo>
                    <a:lnTo>
                      <a:pt x="336" y="1266"/>
                    </a:lnTo>
                    <a:lnTo>
                      <a:pt x="336" y="1278"/>
                    </a:lnTo>
                    <a:lnTo>
                      <a:pt x="342" y="1290"/>
                    </a:lnTo>
                    <a:lnTo>
                      <a:pt x="348" y="1290"/>
                    </a:lnTo>
                    <a:lnTo>
                      <a:pt x="348" y="1278"/>
                    </a:lnTo>
                    <a:lnTo>
                      <a:pt x="354" y="1266"/>
                    </a:lnTo>
                    <a:lnTo>
                      <a:pt x="354" y="1242"/>
                    </a:lnTo>
                    <a:lnTo>
                      <a:pt x="360" y="1212"/>
                    </a:lnTo>
                    <a:lnTo>
                      <a:pt x="360" y="1176"/>
                    </a:lnTo>
                    <a:lnTo>
                      <a:pt x="366" y="1140"/>
                    </a:lnTo>
                    <a:lnTo>
                      <a:pt x="372" y="1092"/>
                    </a:lnTo>
                    <a:lnTo>
                      <a:pt x="372" y="1038"/>
                    </a:lnTo>
                    <a:lnTo>
                      <a:pt x="378" y="984"/>
                    </a:lnTo>
                    <a:lnTo>
                      <a:pt x="378" y="930"/>
                    </a:lnTo>
                    <a:lnTo>
                      <a:pt x="384" y="870"/>
                    </a:lnTo>
                    <a:lnTo>
                      <a:pt x="390" y="810"/>
                    </a:lnTo>
                    <a:lnTo>
                      <a:pt x="390" y="750"/>
                    </a:lnTo>
                    <a:lnTo>
                      <a:pt x="396" y="690"/>
                    </a:lnTo>
                    <a:lnTo>
                      <a:pt x="396" y="636"/>
                    </a:lnTo>
                    <a:lnTo>
                      <a:pt x="402" y="582"/>
                    </a:lnTo>
                    <a:lnTo>
                      <a:pt x="408" y="528"/>
                    </a:lnTo>
                    <a:lnTo>
                      <a:pt x="408" y="486"/>
                    </a:lnTo>
                    <a:lnTo>
                      <a:pt x="414" y="444"/>
                    </a:lnTo>
                    <a:lnTo>
                      <a:pt x="414" y="408"/>
                    </a:lnTo>
                    <a:lnTo>
                      <a:pt x="420" y="378"/>
                    </a:lnTo>
                    <a:lnTo>
                      <a:pt x="426" y="354"/>
                    </a:lnTo>
                    <a:lnTo>
                      <a:pt x="426" y="336"/>
                    </a:lnTo>
                    <a:lnTo>
                      <a:pt x="432" y="324"/>
                    </a:lnTo>
                    <a:lnTo>
                      <a:pt x="438" y="330"/>
                    </a:lnTo>
                    <a:lnTo>
                      <a:pt x="444" y="342"/>
                    </a:lnTo>
                    <a:lnTo>
                      <a:pt x="444" y="366"/>
                    </a:lnTo>
                    <a:lnTo>
                      <a:pt x="450" y="390"/>
                    </a:lnTo>
                    <a:lnTo>
                      <a:pt x="450" y="426"/>
                    </a:lnTo>
                    <a:lnTo>
                      <a:pt x="456" y="462"/>
                    </a:lnTo>
                    <a:lnTo>
                      <a:pt x="462" y="504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338" y="1980"/>
                <a:ext cx="331" cy="1259"/>
              </a:xfrm>
              <a:custGeom>
                <a:avLst/>
                <a:gdLst>
                  <a:gd name="T0" fmla="*/ 4 w 456"/>
                  <a:gd name="T1" fmla="*/ 440 h 1734"/>
                  <a:gd name="T2" fmla="*/ 13 w 456"/>
                  <a:gd name="T3" fmla="*/ 566 h 1734"/>
                  <a:gd name="T4" fmla="*/ 17 w 456"/>
                  <a:gd name="T5" fmla="*/ 697 h 1734"/>
                  <a:gd name="T6" fmla="*/ 26 w 456"/>
                  <a:gd name="T7" fmla="*/ 810 h 1734"/>
                  <a:gd name="T8" fmla="*/ 35 w 456"/>
                  <a:gd name="T9" fmla="*/ 893 h 1734"/>
                  <a:gd name="T10" fmla="*/ 44 w 456"/>
                  <a:gd name="T11" fmla="*/ 932 h 1734"/>
                  <a:gd name="T12" fmla="*/ 48 w 456"/>
                  <a:gd name="T13" fmla="*/ 924 h 1734"/>
                  <a:gd name="T14" fmla="*/ 57 w 456"/>
                  <a:gd name="T15" fmla="*/ 867 h 1734"/>
                  <a:gd name="T16" fmla="*/ 65 w 456"/>
                  <a:gd name="T17" fmla="*/ 767 h 1734"/>
                  <a:gd name="T18" fmla="*/ 74 w 456"/>
                  <a:gd name="T19" fmla="*/ 636 h 1734"/>
                  <a:gd name="T20" fmla="*/ 83 w 456"/>
                  <a:gd name="T21" fmla="*/ 492 h 1734"/>
                  <a:gd name="T22" fmla="*/ 87 w 456"/>
                  <a:gd name="T23" fmla="*/ 357 h 1734"/>
                  <a:gd name="T24" fmla="*/ 96 w 456"/>
                  <a:gd name="T25" fmla="*/ 248 h 1734"/>
                  <a:gd name="T26" fmla="*/ 105 w 456"/>
                  <a:gd name="T27" fmla="*/ 183 h 1734"/>
                  <a:gd name="T28" fmla="*/ 113 w 456"/>
                  <a:gd name="T29" fmla="*/ 174 h 1734"/>
                  <a:gd name="T30" fmla="*/ 122 w 456"/>
                  <a:gd name="T31" fmla="*/ 218 h 1734"/>
                  <a:gd name="T32" fmla="*/ 126 w 456"/>
                  <a:gd name="T33" fmla="*/ 318 h 1734"/>
                  <a:gd name="T34" fmla="*/ 135 w 456"/>
                  <a:gd name="T35" fmla="*/ 457 h 1734"/>
                  <a:gd name="T36" fmla="*/ 144 w 456"/>
                  <a:gd name="T37" fmla="*/ 623 h 1734"/>
                  <a:gd name="T38" fmla="*/ 152 w 456"/>
                  <a:gd name="T39" fmla="*/ 784 h 1734"/>
                  <a:gd name="T40" fmla="*/ 157 w 456"/>
                  <a:gd name="T41" fmla="*/ 928 h 1734"/>
                  <a:gd name="T42" fmla="*/ 166 w 456"/>
                  <a:gd name="T43" fmla="*/ 1024 h 1734"/>
                  <a:gd name="T44" fmla="*/ 179 w 456"/>
                  <a:gd name="T45" fmla="*/ 1059 h 1734"/>
                  <a:gd name="T46" fmla="*/ 183 w 456"/>
                  <a:gd name="T47" fmla="*/ 1002 h 1734"/>
                  <a:gd name="T48" fmla="*/ 192 w 456"/>
                  <a:gd name="T49" fmla="*/ 884 h 1734"/>
                  <a:gd name="T50" fmla="*/ 200 w 456"/>
                  <a:gd name="T51" fmla="*/ 719 h 1734"/>
                  <a:gd name="T52" fmla="*/ 209 w 456"/>
                  <a:gd name="T53" fmla="*/ 523 h 1734"/>
                  <a:gd name="T54" fmla="*/ 218 w 456"/>
                  <a:gd name="T55" fmla="*/ 327 h 1734"/>
                  <a:gd name="T56" fmla="*/ 222 w 456"/>
                  <a:gd name="T57" fmla="*/ 157 h 1734"/>
                  <a:gd name="T58" fmla="*/ 231 w 456"/>
                  <a:gd name="T59" fmla="*/ 44 h 1734"/>
                  <a:gd name="T60" fmla="*/ 240 w 456"/>
                  <a:gd name="T61" fmla="*/ 0 h 1734"/>
                  <a:gd name="T62" fmla="*/ 248 w 456"/>
                  <a:gd name="T63" fmla="*/ 39 h 1734"/>
                  <a:gd name="T64" fmla="*/ 257 w 456"/>
                  <a:gd name="T65" fmla="*/ 157 h 1734"/>
                  <a:gd name="T66" fmla="*/ 261 w 456"/>
                  <a:gd name="T67" fmla="*/ 340 h 1734"/>
                  <a:gd name="T68" fmla="*/ 270 w 456"/>
                  <a:gd name="T69" fmla="*/ 566 h 1734"/>
                  <a:gd name="T70" fmla="*/ 279 w 456"/>
                  <a:gd name="T71" fmla="*/ 802 h 1734"/>
                  <a:gd name="T72" fmla="*/ 287 w 456"/>
                  <a:gd name="T73" fmla="*/ 1015 h 1734"/>
                  <a:gd name="T74" fmla="*/ 292 w 456"/>
                  <a:gd name="T75" fmla="*/ 1176 h 1734"/>
                  <a:gd name="T76" fmla="*/ 301 w 456"/>
                  <a:gd name="T77" fmla="*/ 1255 h 1734"/>
                  <a:gd name="T78" fmla="*/ 309 w 456"/>
                  <a:gd name="T79" fmla="*/ 1237 h 1734"/>
                  <a:gd name="T80" fmla="*/ 318 w 456"/>
                  <a:gd name="T81" fmla="*/ 1128 h 1734"/>
                  <a:gd name="T82" fmla="*/ 327 w 456"/>
                  <a:gd name="T83" fmla="*/ 932 h 17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6"/>
                  <a:gd name="T127" fmla="*/ 0 h 1734"/>
                  <a:gd name="T128" fmla="*/ 456 w 456"/>
                  <a:gd name="T129" fmla="*/ 1734 h 17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6" h="1734">
                    <a:moveTo>
                      <a:pt x="0" y="504"/>
                    </a:moveTo>
                    <a:lnTo>
                      <a:pt x="0" y="552"/>
                    </a:lnTo>
                    <a:lnTo>
                      <a:pt x="6" y="606"/>
                    </a:lnTo>
                    <a:lnTo>
                      <a:pt x="6" y="666"/>
                    </a:lnTo>
                    <a:lnTo>
                      <a:pt x="12" y="720"/>
                    </a:lnTo>
                    <a:lnTo>
                      <a:pt x="18" y="780"/>
                    </a:lnTo>
                    <a:lnTo>
                      <a:pt x="18" y="840"/>
                    </a:lnTo>
                    <a:lnTo>
                      <a:pt x="24" y="900"/>
                    </a:lnTo>
                    <a:lnTo>
                      <a:pt x="24" y="960"/>
                    </a:lnTo>
                    <a:lnTo>
                      <a:pt x="30" y="1014"/>
                    </a:lnTo>
                    <a:lnTo>
                      <a:pt x="36" y="1068"/>
                    </a:lnTo>
                    <a:lnTo>
                      <a:pt x="36" y="1116"/>
                    </a:lnTo>
                    <a:lnTo>
                      <a:pt x="42" y="1158"/>
                    </a:lnTo>
                    <a:lnTo>
                      <a:pt x="42" y="1194"/>
                    </a:lnTo>
                    <a:lnTo>
                      <a:pt x="48" y="1230"/>
                    </a:lnTo>
                    <a:lnTo>
                      <a:pt x="54" y="1254"/>
                    </a:lnTo>
                    <a:lnTo>
                      <a:pt x="54" y="1272"/>
                    </a:lnTo>
                    <a:lnTo>
                      <a:pt x="60" y="1284"/>
                    </a:lnTo>
                    <a:lnTo>
                      <a:pt x="60" y="1290"/>
                    </a:lnTo>
                    <a:lnTo>
                      <a:pt x="66" y="1284"/>
                    </a:lnTo>
                    <a:lnTo>
                      <a:pt x="66" y="1272"/>
                    </a:lnTo>
                    <a:lnTo>
                      <a:pt x="72" y="1254"/>
                    </a:lnTo>
                    <a:lnTo>
                      <a:pt x="78" y="1224"/>
                    </a:lnTo>
                    <a:lnTo>
                      <a:pt x="78" y="1194"/>
                    </a:lnTo>
                    <a:lnTo>
                      <a:pt x="84" y="1152"/>
                    </a:lnTo>
                    <a:lnTo>
                      <a:pt x="84" y="1104"/>
                    </a:lnTo>
                    <a:lnTo>
                      <a:pt x="90" y="1056"/>
                    </a:lnTo>
                    <a:lnTo>
                      <a:pt x="96" y="996"/>
                    </a:lnTo>
                    <a:lnTo>
                      <a:pt x="96" y="936"/>
                    </a:lnTo>
                    <a:lnTo>
                      <a:pt x="102" y="876"/>
                    </a:lnTo>
                    <a:lnTo>
                      <a:pt x="102" y="810"/>
                    </a:lnTo>
                    <a:lnTo>
                      <a:pt x="108" y="744"/>
                    </a:lnTo>
                    <a:lnTo>
                      <a:pt x="114" y="678"/>
                    </a:lnTo>
                    <a:lnTo>
                      <a:pt x="114" y="612"/>
                    </a:lnTo>
                    <a:lnTo>
                      <a:pt x="120" y="552"/>
                    </a:lnTo>
                    <a:lnTo>
                      <a:pt x="120" y="492"/>
                    </a:lnTo>
                    <a:lnTo>
                      <a:pt x="126" y="438"/>
                    </a:lnTo>
                    <a:lnTo>
                      <a:pt x="132" y="390"/>
                    </a:lnTo>
                    <a:lnTo>
                      <a:pt x="132" y="342"/>
                    </a:lnTo>
                    <a:lnTo>
                      <a:pt x="138" y="306"/>
                    </a:lnTo>
                    <a:lnTo>
                      <a:pt x="138" y="276"/>
                    </a:lnTo>
                    <a:lnTo>
                      <a:pt x="144" y="252"/>
                    </a:lnTo>
                    <a:lnTo>
                      <a:pt x="150" y="240"/>
                    </a:lnTo>
                    <a:lnTo>
                      <a:pt x="150" y="234"/>
                    </a:lnTo>
                    <a:lnTo>
                      <a:pt x="156" y="240"/>
                    </a:lnTo>
                    <a:lnTo>
                      <a:pt x="156" y="252"/>
                    </a:lnTo>
                    <a:lnTo>
                      <a:pt x="162" y="270"/>
                    </a:lnTo>
                    <a:lnTo>
                      <a:pt x="168" y="300"/>
                    </a:lnTo>
                    <a:lnTo>
                      <a:pt x="168" y="342"/>
                    </a:lnTo>
                    <a:lnTo>
                      <a:pt x="174" y="384"/>
                    </a:lnTo>
                    <a:lnTo>
                      <a:pt x="174" y="438"/>
                    </a:lnTo>
                    <a:lnTo>
                      <a:pt x="180" y="498"/>
                    </a:lnTo>
                    <a:lnTo>
                      <a:pt x="186" y="564"/>
                    </a:lnTo>
                    <a:lnTo>
                      <a:pt x="186" y="630"/>
                    </a:lnTo>
                    <a:lnTo>
                      <a:pt x="192" y="708"/>
                    </a:lnTo>
                    <a:lnTo>
                      <a:pt x="192" y="780"/>
                    </a:lnTo>
                    <a:lnTo>
                      <a:pt x="198" y="858"/>
                    </a:lnTo>
                    <a:lnTo>
                      <a:pt x="204" y="936"/>
                    </a:lnTo>
                    <a:lnTo>
                      <a:pt x="204" y="1008"/>
                    </a:lnTo>
                    <a:lnTo>
                      <a:pt x="210" y="1080"/>
                    </a:lnTo>
                    <a:lnTo>
                      <a:pt x="210" y="1152"/>
                    </a:lnTo>
                    <a:lnTo>
                      <a:pt x="216" y="1218"/>
                    </a:lnTo>
                    <a:lnTo>
                      <a:pt x="216" y="1278"/>
                    </a:lnTo>
                    <a:lnTo>
                      <a:pt x="222" y="1332"/>
                    </a:lnTo>
                    <a:lnTo>
                      <a:pt x="228" y="1374"/>
                    </a:lnTo>
                    <a:lnTo>
                      <a:pt x="228" y="1410"/>
                    </a:lnTo>
                    <a:lnTo>
                      <a:pt x="234" y="1434"/>
                    </a:lnTo>
                    <a:lnTo>
                      <a:pt x="234" y="1452"/>
                    </a:lnTo>
                    <a:lnTo>
                      <a:pt x="246" y="1458"/>
                    </a:lnTo>
                    <a:lnTo>
                      <a:pt x="246" y="1440"/>
                    </a:lnTo>
                    <a:lnTo>
                      <a:pt x="252" y="1416"/>
                    </a:lnTo>
                    <a:lnTo>
                      <a:pt x="252" y="1380"/>
                    </a:lnTo>
                    <a:lnTo>
                      <a:pt x="258" y="1338"/>
                    </a:lnTo>
                    <a:lnTo>
                      <a:pt x="264" y="1284"/>
                    </a:lnTo>
                    <a:lnTo>
                      <a:pt x="264" y="1218"/>
                    </a:lnTo>
                    <a:lnTo>
                      <a:pt x="270" y="1146"/>
                    </a:lnTo>
                    <a:lnTo>
                      <a:pt x="270" y="1068"/>
                    </a:lnTo>
                    <a:lnTo>
                      <a:pt x="276" y="990"/>
                    </a:lnTo>
                    <a:lnTo>
                      <a:pt x="282" y="900"/>
                    </a:lnTo>
                    <a:lnTo>
                      <a:pt x="282" y="810"/>
                    </a:lnTo>
                    <a:lnTo>
                      <a:pt x="288" y="720"/>
                    </a:lnTo>
                    <a:lnTo>
                      <a:pt x="288" y="624"/>
                    </a:lnTo>
                    <a:lnTo>
                      <a:pt x="294" y="534"/>
                    </a:lnTo>
                    <a:lnTo>
                      <a:pt x="300" y="450"/>
                    </a:lnTo>
                    <a:lnTo>
                      <a:pt x="300" y="366"/>
                    </a:lnTo>
                    <a:lnTo>
                      <a:pt x="306" y="288"/>
                    </a:lnTo>
                    <a:lnTo>
                      <a:pt x="306" y="216"/>
                    </a:lnTo>
                    <a:lnTo>
                      <a:pt x="312" y="156"/>
                    </a:lnTo>
                    <a:lnTo>
                      <a:pt x="318" y="102"/>
                    </a:lnTo>
                    <a:lnTo>
                      <a:pt x="318" y="60"/>
                    </a:lnTo>
                    <a:lnTo>
                      <a:pt x="324" y="24"/>
                    </a:lnTo>
                    <a:lnTo>
                      <a:pt x="324" y="6"/>
                    </a:lnTo>
                    <a:lnTo>
                      <a:pt x="330" y="0"/>
                    </a:lnTo>
                    <a:lnTo>
                      <a:pt x="336" y="6"/>
                    </a:lnTo>
                    <a:lnTo>
                      <a:pt x="336" y="24"/>
                    </a:lnTo>
                    <a:lnTo>
                      <a:pt x="342" y="54"/>
                    </a:lnTo>
                    <a:lnTo>
                      <a:pt x="342" y="96"/>
                    </a:lnTo>
                    <a:lnTo>
                      <a:pt x="348" y="150"/>
                    </a:lnTo>
                    <a:lnTo>
                      <a:pt x="354" y="216"/>
                    </a:lnTo>
                    <a:lnTo>
                      <a:pt x="354" y="294"/>
                    </a:lnTo>
                    <a:lnTo>
                      <a:pt x="360" y="378"/>
                    </a:lnTo>
                    <a:lnTo>
                      <a:pt x="360" y="468"/>
                    </a:lnTo>
                    <a:lnTo>
                      <a:pt x="366" y="570"/>
                    </a:lnTo>
                    <a:lnTo>
                      <a:pt x="372" y="672"/>
                    </a:lnTo>
                    <a:lnTo>
                      <a:pt x="372" y="780"/>
                    </a:lnTo>
                    <a:lnTo>
                      <a:pt x="378" y="888"/>
                    </a:lnTo>
                    <a:lnTo>
                      <a:pt x="378" y="996"/>
                    </a:lnTo>
                    <a:lnTo>
                      <a:pt x="384" y="1104"/>
                    </a:lnTo>
                    <a:lnTo>
                      <a:pt x="384" y="1212"/>
                    </a:lnTo>
                    <a:lnTo>
                      <a:pt x="390" y="1308"/>
                    </a:lnTo>
                    <a:lnTo>
                      <a:pt x="396" y="1398"/>
                    </a:lnTo>
                    <a:lnTo>
                      <a:pt x="396" y="1482"/>
                    </a:lnTo>
                    <a:lnTo>
                      <a:pt x="402" y="1560"/>
                    </a:lnTo>
                    <a:lnTo>
                      <a:pt x="402" y="1620"/>
                    </a:lnTo>
                    <a:lnTo>
                      <a:pt x="408" y="1668"/>
                    </a:lnTo>
                    <a:lnTo>
                      <a:pt x="414" y="1704"/>
                    </a:lnTo>
                    <a:lnTo>
                      <a:pt x="414" y="1728"/>
                    </a:lnTo>
                    <a:lnTo>
                      <a:pt x="420" y="1734"/>
                    </a:lnTo>
                    <a:lnTo>
                      <a:pt x="420" y="1728"/>
                    </a:lnTo>
                    <a:lnTo>
                      <a:pt x="426" y="1704"/>
                    </a:lnTo>
                    <a:lnTo>
                      <a:pt x="432" y="1668"/>
                    </a:lnTo>
                    <a:lnTo>
                      <a:pt x="432" y="1620"/>
                    </a:lnTo>
                    <a:lnTo>
                      <a:pt x="438" y="1554"/>
                    </a:lnTo>
                    <a:lnTo>
                      <a:pt x="438" y="1476"/>
                    </a:lnTo>
                    <a:lnTo>
                      <a:pt x="444" y="1386"/>
                    </a:lnTo>
                    <a:lnTo>
                      <a:pt x="450" y="1284"/>
                    </a:lnTo>
                    <a:lnTo>
                      <a:pt x="450" y="1176"/>
                    </a:lnTo>
                    <a:lnTo>
                      <a:pt x="456" y="1056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669" y="1536"/>
                <a:ext cx="336" cy="2025"/>
              </a:xfrm>
              <a:custGeom>
                <a:avLst/>
                <a:gdLst>
                  <a:gd name="T0" fmla="*/ 4 w 462"/>
                  <a:gd name="T1" fmla="*/ 1032 h 2790"/>
                  <a:gd name="T2" fmla="*/ 13 w 462"/>
                  <a:gd name="T3" fmla="*/ 753 h 2790"/>
                  <a:gd name="T4" fmla="*/ 22 w 462"/>
                  <a:gd name="T5" fmla="*/ 510 h 2790"/>
                  <a:gd name="T6" fmla="*/ 26 w 462"/>
                  <a:gd name="T7" fmla="*/ 327 h 2790"/>
                  <a:gd name="T8" fmla="*/ 35 w 462"/>
                  <a:gd name="T9" fmla="*/ 240 h 2790"/>
                  <a:gd name="T10" fmla="*/ 44 w 462"/>
                  <a:gd name="T11" fmla="*/ 261 h 2790"/>
                  <a:gd name="T12" fmla="*/ 52 w 462"/>
                  <a:gd name="T13" fmla="*/ 392 h 2790"/>
                  <a:gd name="T14" fmla="*/ 61 w 462"/>
                  <a:gd name="T15" fmla="*/ 618 h 2790"/>
                  <a:gd name="T16" fmla="*/ 65 w 462"/>
                  <a:gd name="T17" fmla="*/ 906 h 2790"/>
                  <a:gd name="T18" fmla="*/ 74 w 462"/>
                  <a:gd name="T19" fmla="*/ 1224 h 2790"/>
                  <a:gd name="T20" fmla="*/ 83 w 462"/>
                  <a:gd name="T21" fmla="*/ 1515 h 2790"/>
                  <a:gd name="T22" fmla="*/ 92 w 462"/>
                  <a:gd name="T23" fmla="*/ 1746 h 2790"/>
                  <a:gd name="T24" fmla="*/ 96 w 462"/>
                  <a:gd name="T25" fmla="*/ 1881 h 2790"/>
                  <a:gd name="T26" fmla="*/ 105 w 462"/>
                  <a:gd name="T27" fmla="*/ 1894 h 2790"/>
                  <a:gd name="T28" fmla="*/ 113 w 462"/>
                  <a:gd name="T29" fmla="*/ 1785 h 2790"/>
                  <a:gd name="T30" fmla="*/ 122 w 462"/>
                  <a:gd name="T31" fmla="*/ 1559 h 2790"/>
                  <a:gd name="T32" fmla="*/ 131 w 462"/>
                  <a:gd name="T33" fmla="*/ 1259 h 2790"/>
                  <a:gd name="T34" fmla="*/ 135 w 462"/>
                  <a:gd name="T35" fmla="*/ 910 h 2790"/>
                  <a:gd name="T36" fmla="*/ 144 w 462"/>
                  <a:gd name="T37" fmla="*/ 575 h 2790"/>
                  <a:gd name="T38" fmla="*/ 153 w 462"/>
                  <a:gd name="T39" fmla="*/ 300 h 2790"/>
                  <a:gd name="T40" fmla="*/ 161 w 462"/>
                  <a:gd name="T41" fmla="*/ 118 h 2790"/>
                  <a:gd name="T42" fmla="*/ 170 w 462"/>
                  <a:gd name="T43" fmla="*/ 74 h 2790"/>
                  <a:gd name="T44" fmla="*/ 179 w 462"/>
                  <a:gd name="T45" fmla="*/ 200 h 2790"/>
                  <a:gd name="T46" fmla="*/ 188 w 462"/>
                  <a:gd name="T47" fmla="*/ 444 h 2790"/>
                  <a:gd name="T48" fmla="*/ 192 w 462"/>
                  <a:gd name="T49" fmla="*/ 771 h 2790"/>
                  <a:gd name="T50" fmla="*/ 201 w 462"/>
                  <a:gd name="T51" fmla="*/ 1141 h 2790"/>
                  <a:gd name="T52" fmla="*/ 209 w 462"/>
                  <a:gd name="T53" fmla="*/ 1498 h 2790"/>
                  <a:gd name="T54" fmla="*/ 218 w 462"/>
                  <a:gd name="T55" fmla="*/ 1790 h 2790"/>
                  <a:gd name="T56" fmla="*/ 227 w 462"/>
                  <a:gd name="T57" fmla="*/ 1973 h 2790"/>
                  <a:gd name="T58" fmla="*/ 236 w 462"/>
                  <a:gd name="T59" fmla="*/ 2012 h 2790"/>
                  <a:gd name="T60" fmla="*/ 244 w 462"/>
                  <a:gd name="T61" fmla="*/ 1877 h 2790"/>
                  <a:gd name="T62" fmla="*/ 253 w 462"/>
                  <a:gd name="T63" fmla="*/ 1620 h 2790"/>
                  <a:gd name="T64" fmla="*/ 257 w 462"/>
                  <a:gd name="T65" fmla="*/ 1276 h 2790"/>
                  <a:gd name="T66" fmla="*/ 266 w 462"/>
                  <a:gd name="T67" fmla="*/ 893 h 2790"/>
                  <a:gd name="T68" fmla="*/ 275 w 462"/>
                  <a:gd name="T69" fmla="*/ 531 h 2790"/>
                  <a:gd name="T70" fmla="*/ 284 w 462"/>
                  <a:gd name="T71" fmla="*/ 235 h 2790"/>
                  <a:gd name="T72" fmla="*/ 292 w 462"/>
                  <a:gd name="T73" fmla="*/ 48 h 2790"/>
                  <a:gd name="T74" fmla="*/ 301 w 462"/>
                  <a:gd name="T75" fmla="*/ 17 h 2790"/>
                  <a:gd name="T76" fmla="*/ 310 w 462"/>
                  <a:gd name="T77" fmla="*/ 157 h 2790"/>
                  <a:gd name="T78" fmla="*/ 314 w 462"/>
                  <a:gd name="T79" fmla="*/ 422 h 2790"/>
                  <a:gd name="T80" fmla="*/ 323 w 462"/>
                  <a:gd name="T81" fmla="*/ 771 h 2790"/>
                  <a:gd name="T82" fmla="*/ 332 w 462"/>
                  <a:gd name="T83" fmla="*/ 1150 h 27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790"/>
                  <a:gd name="T128" fmla="*/ 462 w 462"/>
                  <a:gd name="T129" fmla="*/ 2790 h 27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790">
                    <a:moveTo>
                      <a:pt x="0" y="1668"/>
                    </a:moveTo>
                    <a:lnTo>
                      <a:pt x="0" y="1548"/>
                    </a:lnTo>
                    <a:lnTo>
                      <a:pt x="6" y="1422"/>
                    </a:lnTo>
                    <a:lnTo>
                      <a:pt x="12" y="1296"/>
                    </a:lnTo>
                    <a:lnTo>
                      <a:pt x="12" y="1164"/>
                    </a:lnTo>
                    <a:lnTo>
                      <a:pt x="18" y="1038"/>
                    </a:lnTo>
                    <a:lnTo>
                      <a:pt x="18" y="918"/>
                    </a:lnTo>
                    <a:lnTo>
                      <a:pt x="24" y="804"/>
                    </a:lnTo>
                    <a:lnTo>
                      <a:pt x="30" y="702"/>
                    </a:lnTo>
                    <a:lnTo>
                      <a:pt x="30" y="606"/>
                    </a:lnTo>
                    <a:lnTo>
                      <a:pt x="36" y="522"/>
                    </a:lnTo>
                    <a:lnTo>
                      <a:pt x="36" y="450"/>
                    </a:lnTo>
                    <a:lnTo>
                      <a:pt x="42" y="396"/>
                    </a:lnTo>
                    <a:lnTo>
                      <a:pt x="48" y="354"/>
                    </a:lnTo>
                    <a:lnTo>
                      <a:pt x="48" y="330"/>
                    </a:lnTo>
                    <a:lnTo>
                      <a:pt x="54" y="318"/>
                    </a:lnTo>
                    <a:lnTo>
                      <a:pt x="54" y="330"/>
                    </a:lnTo>
                    <a:lnTo>
                      <a:pt x="60" y="360"/>
                    </a:lnTo>
                    <a:lnTo>
                      <a:pt x="66" y="402"/>
                    </a:lnTo>
                    <a:lnTo>
                      <a:pt x="66" y="462"/>
                    </a:lnTo>
                    <a:lnTo>
                      <a:pt x="72" y="540"/>
                    </a:lnTo>
                    <a:lnTo>
                      <a:pt x="72" y="630"/>
                    </a:lnTo>
                    <a:lnTo>
                      <a:pt x="78" y="732"/>
                    </a:lnTo>
                    <a:lnTo>
                      <a:pt x="84" y="852"/>
                    </a:lnTo>
                    <a:lnTo>
                      <a:pt x="84" y="978"/>
                    </a:lnTo>
                    <a:lnTo>
                      <a:pt x="90" y="1110"/>
                    </a:lnTo>
                    <a:lnTo>
                      <a:pt x="90" y="1248"/>
                    </a:lnTo>
                    <a:lnTo>
                      <a:pt x="96" y="1392"/>
                    </a:lnTo>
                    <a:lnTo>
                      <a:pt x="96" y="1542"/>
                    </a:lnTo>
                    <a:lnTo>
                      <a:pt x="102" y="1686"/>
                    </a:lnTo>
                    <a:lnTo>
                      <a:pt x="108" y="1824"/>
                    </a:lnTo>
                    <a:lnTo>
                      <a:pt x="108" y="1962"/>
                    </a:lnTo>
                    <a:lnTo>
                      <a:pt x="114" y="2088"/>
                    </a:lnTo>
                    <a:lnTo>
                      <a:pt x="114" y="2208"/>
                    </a:lnTo>
                    <a:lnTo>
                      <a:pt x="120" y="2316"/>
                    </a:lnTo>
                    <a:lnTo>
                      <a:pt x="126" y="2406"/>
                    </a:lnTo>
                    <a:lnTo>
                      <a:pt x="126" y="2484"/>
                    </a:lnTo>
                    <a:lnTo>
                      <a:pt x="132" y="2550"/>
                    </a:lnTo>
                    <a:lnTo>
                      <a:pt x="132" y="2592"/>
                    </a:lnTo>
                    <a:lnTo>
                      <a:pt x="138" y="2616"/>
                    </a:lnTo>
                    <a:lnTo>
                      <a:pt x="144" y="2622"/>
                    </a:lnTo>
                    <a:lnTo>
                      <a:pt x="144" y="2610"/>
                    </a:lnTo>
                    <a:lnTo>
                      <a:pt x="150" y="2580"/>
                    </a:lnTo>
                    <a:lnTo>
                      <a:pt x="150" y="2526"/>
                    </a:lnTo>
                    <a:lnTo>
                      <a:pt x="156" y="2460"/>
                    </a:lnTo>
                    <a:lnTo>
                      <a:pt x="162" y="2370"/>
                    </a:lnTo>
                    <a:lnTo>
                      <a:pt x="162" y="2268"/>
                    </a:lnTo>
                    <a:lnTo>
                      <a:pt x="168" y="2148"/>
                    </a:lnTo>
                    <a:lnTo>
                      <a:pt x="168" y="2022"/>
                    </a:lnTo>
                    <a:lnTo>
                      <a:pt x="174" y="1878"/>
                    </a:lnTo>
                    <a:lnTo>
                      <a:pt x="180" y="1734"/>
                    </a:lnTo>
                    <a:lnTo>
                      <a:pt x="180" y="1578"/>
                    </a:lnTo>
                    <a:lnTo>
                      <a:pt x="186" y="1416"/>
                    </a:lnTo>
                    <a:lnTo>
                      <a:pt x="186" y="1254"/>
                    </a:lnTo>
                    <a:lnTo>
                      <a:pt x="192" y="1098"/>
                    </a:lnTo>
                    <a:lnTo>
                      <a:pt x="198" y="942"/>
                    </a:lnTo>
                    <a:lnTo>
                      <a:pt x="198" y="792"/>
                    </a:lnTo>
                    <a:lnTo>
                      <a:pt x="204" y="654"/>
                    </a:lnTo>
                    <a:lnTo>
                      <a:pt x="204" y="528"/>
                    </a:lnTo>
                    <a:lnTo>
                      <a:pt x="210" y="414"/>
                    </a:lnTo>
                    <a:lnTo>
                      <a:pt x="216" y="312"/>
                    </a:lnTo>
                    <a:lnTo>
                      <a:pt x="216" y="228"/>
                    </a:lnTo>
                    <a:lnTo>
                      <a:pt x="222" y="162"/>
                    </a:lnTo>
                    <a:lnTo>
                      <a:pt x="222" y="120"/>
                    </a:lnTo>
                    <a:lnTo>
                      <a:pt x="234" y="90"/>
                    </a:lnTo>
                    <a:lnTo>
                      <a:pt x="234" y="102"/>
                    </a:lnTo>
                    <a:lnTo>
                      <a:pt x="240" y="144"/>
                    </a:lnTo>
                    <a:lnTo>
                      <a:pt x="240" y="198"/>
                    </a:lnTo>
                    <a:lnTo>
                      <a:pt x="246" y="276"/>
                    </a:lnTo>
                    <a:lnTo>
                      <a:pt x="246" y="372"/>
                    </a:lnTo>
                    <a:lnTo>
                      <a:pt x="252" y="486"/>
                    </a:lnTo>
                    <a:lnTo>
                      <a:pt x="258" y="612"/>
                    </a:lnTo>
                    <a:lnTo>
                      <a:pt x="258" y="750"/>
                    </a:lnTo>
                    <a:lnTo>
                      <a:pt x="264" y="906"/>
                    </a:lnTo>
                    <a:lnTo>
                      <a:pt x="264" y="1062"/>
                    </a:lnTo>
                    <a:lnTo>
                      <a:pt x="270" y="1230"/>
                    </a:lnTo>
                    <a:lnTo>
                      <a:pt x="276" y="1398"/>
                    </a:lnTo>
                    <a:lnTo>
                      <a:pt x="276" y="1572"/>
                    </a:lnTo>
                    <a:lnTo>
                      <a:pt x="282" y="1740"/>
                    </a:lnTo>
                    <a:lnTo>
                      <a:pt x="282" y="1902"/>
                    </a:lnTo>
                    <a:lnTo>
                      <a:pt x="288" y="2064"/>
                    </a:lnTo>
                    <a:lnTo>
                      <a:pt x="294" y="2208"/>
                    </a:lnTo>
                    <a:lnTo>
                      <a:pt x="294" y="2346"/>
                    </a:lnTo>
                    <a:lnTo>
                      <a:pt x="300" y="2466"/>
                    </a:lnTo>
                    <a:lnTo>
                      <a:pt x="300" y="2568"/>
                    </a:lnTo>
                    <a:lnTo>
                      <a:pt x="306" y="2652"/>
                    </a:lnTo>
                    <a:lnTo>
                      <a:pt x="312" y="2718"/>
                    </a:lnTo>
                    <a:lnTo>
                      <a:pt x="312" y="2766"/>
                    </a:lnTo>
                    <a:lnTo>
                      <a:pt x="318" y="2790"/>
                    </a:lnTo>
                    <a:lnTo>
                      <a:pt x="324" y="2772"/>
                    </a:lnTo>
                    <a:lnTo>
                      <a:pt x="330" y="2730"/>
                    </a:lnTo>
                    <a:lnTo>
                      <a:pt x="330" y="2670"/>
                    </a:lnTo>
                    <a:lnTo>
                      <a:pt x="336" y="2586"/>
                    </a:lnTo>
                    <a:lnTo>
                      <a:pt x="336" y="2484"/>
                    </a:lnTo>
                    <a:lnTo>
                      <a:pt x="342" y="2364"/>
                    </a:lnTo>
                    <a:lnTo>
                      <a:pt x="348" y="2232"/>
                    </a:lnTo>
                    <a:lnTo>
                      <a:pt x="348" y="2082"/>
                    </a:lnTo>
                    <a:lnTo>
                      <a:pt x="354" y="1926"/>
                    </a:lnTo>
                    <a:lnTo>
                      <a:pt x="354" y="1758"/>
                    </a:lnTo>
                    <a:lnTo>
                      <a:pt x="360" y="1584"/>
                    </a:lnTo>
                    <a:lnTo>
                      <a:pt x="366" y="1410"/>
                    </a:lnTo>
                    <a:lnTo>
                      <a:pt x="366" y="1230"/>
                    </a:lnTo>
                    <a:lnTo>
                      <a:pt x="372" y="1062"/>
                    </a:lnTo>
                    <a:lnTo>
                      <a:pt x="372" y="888"/>
                    </a:lnTo>
                    <a:lnTo>
                      <a:pt x="378" y="732"/>
                    </a:lnTo>
                    <a:lnTo>
                      <a:pt x="384" y="582"/>
                    </a:lnTo>
                    <a:lnTo>
                      <a:pt x="384" y="444"/>
                    </a:lnTo>
                    <a:lnTo>
                      <a:pt x="390" y="324"/>
                    </a:lnTo>
                    <a:lnTo>
                      <a:pt x="390" y="216"/>
                    </a:lnTo>
                    <a:lnTo>
                      <a:pt x="396" y="132"/>
                    </a:lnTo>
                    <a:lnTo>
                      <a:pt x="402" y="66"/>
                    </a:lnTo>
                    <a:lnTo>
                      <a:pt x="402" y="24"/>
                    </a:lnTo>
                    <a:lnTo>
                      <a:pt x="408" y="0"/>
                    </a:lnTo>
                    <a:lnTo>
                      <a:pt x="414" y="24"/>
                    </a:lnTo>
                    <a:lnTo>
                      <a:pt x="414" y="66"/>
                    </a:lnTo>
                    <a:lnTo>
                      <a:pt x="420" y="132"/>
                    </a:lnTo>
                    <a:lnTo>
                      <a:pt x="426" y="216"/>
                    </a:lnTo>
                    <a:lnTo>
                      <a:pt x="426" y="324"/>
                    </a:lnTo>
                    <a:lnTo>
                      <a:pt x="432" y="444"/>
                    </a:lnTo>
                    <a:lnTo>
                      <a:pt x="432" y="582"/>
                    </a:lnTo>
                    <a:lnTo>
                      <a:pt x="438" y="732"/>
                    </a:lnTo>
                    <a:lnTo>
                      <a:pt x="444" y="888"/>
                    </a:lnTo>
                    <a:lnTo>
                      <a:pt x="444" y="1062"/>
                    </a:lnTo>
                    <a:lnTo>
                      <a:pt x="450" y="1230"/>
                    </a:lnTo>
                    <a:lnTo>
                      <a:pt x="450" y="1410"/>
                    </a:lnTo>
                    <a:lnTo>
                      <a:pt x="456" y="1584"/>
                    </a:lnTo>
                    <a:lnTo>
                      <a:pt x="462" y="1758"/>
                    </a:lnTo>
                    <a:lnTo>
                      <a:pt x="462" y="1926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05" y="1601"/>
                <a:ext cx="335" cy="1960"/>
              </a:xfrm>
              <a:custGeom>
                <a:avLst/>
                <a:gdLst>
                  <a:gd name="T0" fmla="*/ 4 w 462"/>
                  <a:gd name="T1" fmla="*/ 1555 h 2700"/>
                  <a:gd name="T2" fmla="*/ 13 w 462"/>
                  <a:gd name="T3" fmla="*/ 1812 h 2700"/>
                  <a:gd name="T4" fmla="*/ 22 w 462"/>
                  <a:gd name="T5" fmla="*/ 1947 h 2700"/>
                  <a:gd name="T6" fmla="*/ 30 w 462"/>
                  <a:gd name="T7" fmla="*/ 1908 h 2700"/>
                  <a:gd name="T8" fmla="*/ 39 w 462"/>
                  <a:gd name="T9" fmla="*/ 1725 h 2700"/>
                  <a:gd name="T10" fmla="*/ 48 w 462"/>
                  <a:gd name="T11" fmla="*/ 1433 h 2700"/>
                  <a:gd name="T12" fmla="*/ 57 w 462"/>
                  <a:gd name="T13" fmla="*/ 1076 h 2700"/>
                  <a:gd name="T14" fmla="*/ 65 w 462"/>
                  <a:gd name="T15" fmla="*/ 706 h 2700"/>
                  <a:gd name="T16" fmla="*/ 70 w 462"/>
                  <a:gd name="T17" fmla="*/ 379 h 2700"/>
                  <a:gd name="T18" fmla="*/ 78 w 462"/>
                  <a:gd name="T19" fmla="*/ 135 h 2700"/>
                  <a:gd name="T20" fmla="*/ 87 w 462"/>
                  <a:gd name="T21" fmla="*/ 9 h 2700"/>
                  <a:gd name="T22" fmla="*/ 96 w 462"/>
                  <a:gd name="T23" fmla="*/ 22 h 2700"/>
                  <a:gd name="T24" fmla="*/ 100 w 462"/>
                  <a:gd name="T25" fmla="*/ 161 h 2700"/>
                  <a:gd name="T26" fmla="*/ 109 w 462"/>
                  <a:gd name="T27" fmla="*/ 409 h 2700"/>
                  <a:gd name="T28" fmla="*/ 117 w 462"/>
                  <a:gd name="T29" fmla="*/ 732 h 2700"/>
                  <a:gd name="T30" fmla="*/ 126 w 462"/>
                  <a:gd name="T31" fmla="*/ 1080 h 2700"/>
                  <a:gd name="T32" fmla="*/ 135 w 462"/>
                  <a:gd name="T33" fmla="*/ 1402 h 2700"/>
                  <a:gd name="T34" fmla="*/ 139 w 462"/>
                  <a:gd name="T35" fmla="*/ 1655 h 2700"/>
                  <a:gd name="T36" fmla="*/ 148 w 462"/>
                  <a:gd name="T37" fmla="*/ 1808 h 2700"/>
                  <a:gd name="T38" fmla="*/ 157 w 462"/>
                  <a:gd name="T39" fmla="*/ 1834 h 2700"/>
                  <a:gd name="T40" fmla="*/ 165 w 462"/>
                  <a:gd name="T41" fmla="*/ 1738 h 2700"/>
                  <a:gd name="T42" fmla="*/ 174 w 462"/>
                  <a:gd name="T43" fmla="*/ 1538 h 2700"/>
                  <a:gd name="T44" fmla="*/ 178 w 462"/>
                  <a:gd name="T45" fmla="*/ 1259 h 2700"/>
                  <a:gd name="T46" fmla="*/ 187 w 462"/>
                  <a:gd name="T47" fmla="*/ 945 h 2700"/>
                  <a:gd name="T48" fmla="*/ 196 w 462"/>
                  <a:gd name="T49" fmla="*/ 645 h 2700"/>
                  <a:gd name="T50" fmla="*/ 204 w 462"/>
                  <a:gd name="T51" fmla="*/ 392 h 2700"/>
                  <a:gd name="T52" fmla="*/ 209 w 462"/>
                  <a:gd name="T53" fmla="*/ 226 h 2700"/>
                  <a:gd name="T54" fmla="*/ 218 w 462"/>
                  <a:gd name="T55" fmla="*/ 166 h 2700"/>
                  <a:gd name="T56" fmla="*/ 226 w 462"/>
                  <a:gd name="T57" fmla="*/ 222 h 2700"/>
                  <a:gd name="T58" fmla="*/ 235 w 462"/>
                  <a:gd name="T59" fmla="*/ 375 h 2700"/>
                  <a:gd name="T60" fmla="*/ 244 w 462"/>
                  <a:gd name="T61" fmla="*/ 601 h 2700"/>
                  <a:gd name="T62" fmla="*/ 248 w 462"/>
                  <a:gd name="T63" fmla="*/ 875 h 2700"/>
                  <a:gd name="T64" fmla="*/ 257 w 462"/>
                  <a:gd name="T65" fmla="*/ 1146 h 2700"/>
                  <a:gd name="T66" fmla="*/ 265 w 462"/>
                  <a:gd name="T67" fmla="*/ 1385 h 2700"/>
                  <a:gd name="T68" fmla="*/ 274 w 462"/>
                  <a:gd name="T69" fmla="*/ 1555 h 2700"/>
                  <a:gd name="T70" fmla="*/ 283 w 462"/>
                  <a:gd name="T71" fmla="*/ 1638 h 2700"/>
                  <a:gd name="T72" fmla="*/ 291 w 462"/>
                  <a:gd name="T73" fmla="*/ 1590 h 2700"/>
                  <a:gd name="T74" fmla="*/ 300 w 462"/>
                  <a:gd name="T75" fmla="*/ 1455 h 2700"/>
                  <a:gd name="T76" fmla="*/ 309 w 462"/>
                  <a:gd name="T77" fmla="*/ 1259 h 2700"/>
                  <a:gd name="T78" fmla="*/ 313 w 462"/>
                  <a:gd name="T79" fmla="*/ 1024 h 2700"/>
                  <a:gd name="T80" fmla="*/ 322 w 462"/>
                  <a:gd name="T81" fmla="*/ 793 h 2700"/>
                  <a:gd name="T82" fmla="*/ 331 w 462"/>
                  <a:gd name="T83" fmla="*/ 592 h 27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700"/>
                  <a:gd name="T128" fmla="*/ 462 w 462"/>
                  <a:gd name="T129" fmla="*/ 2700 h 27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700">
                    <a:moveTo>
                      <a:pt x="0" y="1836"/>
                    </a:moveTo>
                    <a:lnTo>
                      <a:pt x="6" y="1992"/>
                    </a:lnTo>
                    <a:lnTo>
                      <a:pt x="6" y="2142"/>
                    </a:lnTo>
                    <a:lnTo>
                      <a:pt x="12" y="2274"/>
                    </a:lnTo>
                    <a:lnTo>
                      <a:pt x="18" y="2394"/>
                    </a:lnTo>
                    <a:lnTo>
                      <a:pt x="18" y="2496"/>
                    </a:lnTo>
                    <a:lnTo>
                      <a:pt x="24" y="2580"/>
                    </a:lnTo>
                    <a:lnTo>
                      <a:pt x="24" y="2640"/>
                    </a:lnTo>
                    <a:lnTo>
                      <a:pt x="30" y="2682"/>
                    </a:lnTo>
                    <a:lnTo>
                      <a:pt x="36" y="2700"/>
                    </a:lnTo>
                    <a:lnTo>
                      <a:pt x="42" y="2676"/>
                    </a:lnTo>
                    <a:lnTo>
                      <a:pt x="42" y="2628"/>
                    </a:lnTo>
                    <a:lnTo>
                      <a:pt x="48" y="2562"/>
                    </a:lnTo>
                    <a:lnTo>
                      <a:pt x="54" y="2478"/>
                    </a:lnTo>
                    <a:lnTo>
                      <a:pt x="54" y="2376"/>
                    </a:lnTo>
                    <a:lnTo>
                      <a:pt x="60" y="2256"/>
                    </a:lnTo>
                    <a:lnTo>
                      <a:pt x="60" y="2118"/>
                    </a:lnTo>
                    <a:lnTo>
                      <a:pt x="66" y="1974"/>
                    </a:lnTo>
                    <a:lnTo>
                      <a:pt x="72" y="1812"/>
                    </a:lnTo>
                    <a:lnTo>
                      <a:pt x="72" y="1650"/>
                    </a:lnTo>
                    <a:lnTo>
                      <a:pt x="78" y="1482"/>
                    </a:lnTo>
                    <a:lnTo>
                      <a:pt x="78" y="1308"/>
                    </a:lnTo>
                    <a:lnTo>
                      <a:pt x="84" y="1140"/>
                    </a:lnTo>
                    <a:lnTo>
                      <a:pt x="90" y="972"/>
                    </a:lnTo>
                    <a:lnTo>
                      <a:pt x="90" y="816"/>
                    </a:lnTo>
                    <a:lnTo>
                      <a:pt x="96" y="660"/>
                    </a:lnTo>
                    <a:lnTo>
                      <a:pt x="96" y="522"/>
                    </a:lnTo>
                    <a:lnTo>
                      <a:pt x="102" y="396"/>
                    </a:lnTo>
                    <a:lnTo>
                      <a:pt x="108" y="282"/>
                    </a:lnTo>
                    <a:lnTo>
                      <a:pt x="108" y="186"/>
                    </a:lnTo>
                    <a:lnTo>
                      <a:pt x="114" y="108"/>
                    </a:lnTo>
                    <a:lnTo>
                      <a:pt x="114" y="54"/>
                    </a:lnTo>
                    <a:lnTo>
                      <a:pt x="120" y="12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30"/>
                    </a:lnTo>
                    <a:lnTo>
                      <a:pt x="132" y="72"/>
                    </a:lnTo>
                    <a:lnTo>
                      <a:pt x="138" y="138"/>
                    </a:lnTo>
                    <a:lnTo>
                      <a:pt x="138" y="222"/>
                    </a:lnTo>
                    <a:lnTo>
                      <a:pt x="144" y="324"/>
                    </a:lnTo>
                    <a:lnTo>
                      <a:pt x="150" y="438"/>
                    </a:lnTo>
                    <a:lnTo>
                      <a:pt x="150" y="564"/>
                    </a:lnTo>
                    <a:lnTo>
                      <a:pt x="156" y="702"/>
                    </a:lnTo>
                    <a:lnTo>
                      <a:pt x="156" y="852"/>
                    </a:lnTo>
                    <a:lnTo>
                      <a:pt x="162" y="1008"/>
                    </a:lnTo>
                    <a:lnTo>
                      <a:pt x="168" y="1164"/>
                    </a:lnTo>
                    <a:lnTo>
                      <a:pt x="168" y="1326"/>
                    </a:lnTo>
                    <a:lnTo>
                      <a:pt x="174" y="1488"/>
                    </a:lnTo>
                    <a:lnTo>
                      <a:pt x="174" y="1644"/>
                    </a:lnTo>
                    <a:lnTo>
                      <a:pt x="180" y="1788"/>
                    </a:lnTo>
                    <a:lnTo>
                      <a:pt x="186" y="1932"/>
                    </a:lnTo>
                    <a:lnTo>
                      <a:pt x="186" y="2058"/>
                    </a:lnTo>
                    <a:lnTo>
                      <a:pt x="192" y="2178"/>
                    </a:lnTo>
                    <a:lnTo>
                      <a:pt x="192" y="2280"/>
                    </a:lnTo>
                    <a:lnTo>
                      <a:pt x="198" y="2370"/>
                    </a:lnTo>
                    <a:lnTo>
                      <a:pt x="204" y="2436"/>
                    </a:lnTo>
                    <a:lnTo>
                      <a:pt x="204" y="2490"/>
                    </a:lnTo>
                    <a:lnTo>
                      <a:pt x="210" y="2520"/>
                    </a:lnTo>
                    <a:lnTo>
                      <a:pt x="210" y="2532"/>
                    </a:lnTo>
                    <a:lnTo>
                      <a:pt x="216" y="2526"/>
                    </a:lnTo>
                    <a:lnTo>
                      <a:pt x="222" y="2502"/>
                    </a:lnTo>
                    <a:lnTo>
                      <a:pt x="222" y="2460"/>
                    </a:lnTo>
                    <a:lnTo>
                      <a:pt x="228" y="2394"/>
                    </a:lnTo>
                    <a:lnTo>
                      <a:pt x="228" y="2316"/>
                    </a:lnTo>
                    <a:lnTo>
                      <a:pt x="234" y="2226"/>
                    </a:lnTo>
                    <a:lnTo>
                      <a:pt x="240" y="2118"/>
                    </a:lnTo>
                    <a:lnTo>
                      <a:pt x="240" y="1998"/>
                    </a:lnTo>
                    <a:lnTo>
                      <a:pt x="246" y="1872"/>
                    </a:lnTo>
                    <a:lnTo>
                      <a:pt x="246" y="1734"/>
                    </a:lnTo>
                    <a:lnTo>
                      <a:pt x="252" y="1596"/>
                    </a:lnTo>
                    <a:lnTo>
                      <a:pt x="258" y="1452"/>
                    </a:lnTo>
                    <a:lnTo>
                      <a:pt x="258" y="1302"/>
                    </a:lnTo>
                    <a:lnTo>
                      <a:pt x="264" y="1158"/>
                    </a:lnTo>
                    <a:lnTo>
                      <a:pt x="264" y="1020"/>
                    </a:lnTo>
                    <a:lnTo>
                      <a:pt x="270" y="888"/>
                    </a:lnTo>
                    <a:lnTo>
                      <a:pt x="270" y="762"/>
                    </a:lnTo>
                    <a:lnTo>
                      <a:pt x="276" y="642"/>
                    </a:lnTo>
                    <a:lnTo>
                      <a:pt x="282" y="540"/>
                    </a:lnTo>
                    <a:lnTo>
                      <a:pt x="282" y="450"/>
                    </a:lnTo>
                    <a:lnTo>
                      <a:pt x="288" y="372"/>
                    </a:lnTo>
                    <a:lnTo>
                      <a:pt x="288" y="312"/>
                    </a:lnTo>
                    <a:lnTo>
                      <a:pt x="294" y="270"/>
                    </a:lnTo>
                    <a:lnTo>
                      <a:pt x="300" y="240"/>
                    </a:lnTo>
                    <a:lnTo>
                      <a:pt x="300" y="228"/>
                    </a:lnTo>
                    <a:lnTo>
                      <a:pt x="306" y="240"/>
                    </a:lnTo>
                    <a:lnTo>
                      <a:pt x="306" y="264"/>
                    </a:lnTo>
                    <a:lnTo>
                      <a:pt x="312" y="306"/>
                    </a:lnTo>
                    <a:lnTo>
                      <a:pt x="318" y="360"/>
                    </a:lnTo>
                    <a:lnTo>
                      <a:pt x="318" y="432"/>
                    </a:lnTo>
                    <a:lnTo>
                      <a:pt x="324" y="516"/>
                    </a:lnTo>
                    <a:lnTo>
                      <a:pt x="324" y="612"/>
                    </a:lnTo>
                    <a:lnTo>
                      <a:pt x="330" y="714"/>
                    </a:lnTo>
                    <a:lnTo>
                      <a:pt x="336" y="828"/>
                    </a:lnTo>
                    <a:lnTo>
                      <a:pt x="336" y="948"/>
                    </a:lnTo>
                    <a:lnTo>
                      <a:pt x="342" y="1074"/>
                    </a:lnTo>
                    <a:lnTo>
                      <a:pt x="342" y="1206"/>
                    </a:lnTo>
                    <a:lnTo>
                      <a:pt x="348" y="1332"/>
                    </a:lnTo>
                    <a:lnTo>
                      <a:pt x="354" y="1458"/>
                    </a:lnTo>
                    <a:lnTo>
                      <a:pt x="354" y="1578"/>
                    </a:lnTo>
                    <a:lnTo>
                      <a:pt x="360" y="1698"/>
                    </a:lnTo>
                    <a:lnTo>
                      <a:pt x="360" y="1806"/>
                    </a:lnTo>
                    <a:lnTo>
                      <a:pt x="366" y="1908"/>
                    </a:lnTo>
                    <a:lnTo>
                      <a:pt x="372" y="1998"/>
                    </a:lnTo>
                    <a:lnTo>
                      <a:pt x="372" y="2076"/>
                    </a:lnTo>
                    <a:lnTo>
                      <a:pt x="378" y="2142"/>
                    </a:lnTo>
                    <a:lnTo>
                      <a:pt x="378" y="2190"/>
                    </a:lnTo>
                    <a:lnTo>
                      <a:pt x="384" y="2226"/>
                    </a:lnTo>
                    <a:lnTo>
                      <a:pt x="390" y="2256"/>
                    </a:lnTo>
                    <a:lnTo>
                      <a:pt x="396" y="2250"/>
                    </a:lnTo>
                    <a:lnTo>
                      <a:pt x="396" y="2226"/>
                    </a:lnTo>
                    <a:lnTo>
                      <a:pt x="402" y="2190"/>
                    </a:lnTo>
                    <a:lnTo>
                      <a:pt x="408" y="2142"/>
                    </a:lnTo>
                    <a:lnTo>
                      <a:pt x="408" y="2082"/>
                    </a:lnTo>
                    <a:lnTo>
                      <a:pt x="414" y="2004"/>
                    </a:lnTo>
                    <a:lnTo>
                      <a:pt x="414" y="1920"/>
                    </a:lnTo>
                    <a:lnTo>
                      <a:pt x="420" y="1830"/>
                    </a:lnTo>
                    <a:lnTo>
                      <a:pt x="426" y="1734"/>
                    </a:lnTo>
                    <a:lnTo>
                      <a:pt x="426" y="1626"/>
                    </a:lnTo>
                    <a:lnTo>
                      <a:pt x="432" y="1518"/>
                    </a:lnTo>
                    <a:lnTo>
                      <a:pt x="432" y="1410"/>
                    </a:lnTo>
                    <a:lnTo>
                      <a:pt x="438" y="1302"/>
                    </a:lnTo>
                    <a:lnTo>
                      <a:pt x="438" y="1194"/>
                    </a:lnTo>
                    <a:lnTo>
                      <a:pt x="444" y="1092"/>
                    </a:lnTo>
                    <a:lnTo>
                      <a:pt x="450" y="990"/>
                    </a:lnTo>
                    <a:lnTo>
                      <a:pt x="450" y="900"/>
                    </a:lnTo>
                    <a:lnTo>
                      <a:pt x="456" y="816"/>
                    </a:lnTo>
                    <a:lnTo>
                      <a:pt x="456" y="738"/>
                    </a:lnTo>
                    <a:lnTo>
                      <a:pt x="462" y="672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2340" y="1980"/>
                <a:ext cx="331" cy="1059"/>
              </a:xfrm>
              <a:custGeom>
                <a:avLst/>
                <a:gdLst>
                  <a:gd name="T0" fmla="*/ 4 w 456"/>
                  <a:gd name="T1" fmla="*/ 39 h 1458"/>
                  <a:gd name="T2" fmla="*/ 13 w 456"/>
                  <a:gd name="T3" fmla="*/ 0 h 1458"/>
                  <a:gd name="T4" fmla="*/ 22 w 456"/>
                  <a:gd name="T5" fmla="*/ 44 h 1458"/>
                  <a:gd name="T6" fmla="*/ 30 w 456"/>
                  <a:gd name="T7" fmla="*/ 157 h 1458"/>
                  <a:gd name="T8" fmla="*/ 35 w 456"/>
                  <a:gd name="T9" fmla="*/ 327 h 1458"/>
                  <a:gd name="T10" fmla="*/ 44 w 456"/>
                  <a:gd name="T11" fmla="*/ 523 h 1458"/>
                  <a:gd name="T12" fmla="*/ 52 w 456"/>
                  <a:gd name="T13" fmla="*/ 719 h 1458"/>
                  <a:gd name="T14" fmla="*/ 61 w 456"/>
                  <a:gd name="T15" fmla="*/ 885 h 1458"/>
                  <a:gd name="T16" fmla="*/ 70 w 456"/>
                  <a:gd name="T17" fmla="*/ 1002 h 1458"/>
                  <a:gd name="T18" fmla="*/ 74 w 456"/>
                  <a:gd name="T19" fmla="*/ 1059 h 1458"/>
                  <a:gd name="T20" fmla="*/ 83 w 456"/>
                  <a:gd name="T21" fmla="*/ 1042 h 1458"/>
                  <a:gd name="T22" fmla="*/ 91 w 456"/>
                  <a:gd name="T23" fmla="*/ 967 h 1458"/>
                  <a:gd name="T24" fmla="*/ 100 w 456"/>
                  <a:gd name="T25" fmla="*/ 837 h 1458"/>
                  <a:gd name="T26" fmla="*/ 105 w 456"/>
                  <a:gd name="T27" fmla="*/ 680 h 1458"/>
                  <a:gd name="T28" fmla="*/ 113 w 456"/>
                  <a:gd name="T29" fmla="*/ 514 h 1458"/>
                  <a:gd name="T30" fmla="*/ 122 w 456"/>
                  <a:gd name="T31" fmla="*/ 362 h 1458"/>
                  <a:gd name="T32" fmla="*/ 131 w 456"/>
                  <a:gd name="T33" fmla="*/ 248 h 1458"/>
                  <a:gd name="T34" fmla="*/ 139 w 456"/>
                  <a:gd name="T35" fmla="*/ 183 h 1458"/>
                  <a:gd name="T36" fmla="*/ 148 w 456"/>
                  <a:gd name="T37" fmla="*/ 183 h 1458"/>
                  <a:gd name="T38" fmla="*/ 157 w 456"/>
                  <a:gd name="T39" fmla="*/ 248 h 1458"/>
                  <a:gd name="T40" fmla="*/ 166 w 456"/>
                  <a:gd name="T41" fmla="*/ 357 h 1458"/>
                  <a:gd name="T42" fmla="*/ 170 w 456"/>
                  <a:gd name="T43" fmla="*/ 492 h 1458"/>
                  <a:gd name="T44" fmla="*/ 179 w 456"/>
                  <a:gd name="T45" fmla="*/ 636 h 1458"/>
                  <a:gd name="T46" fmla="*/ 187 w 456"/>
                  <a:gd name="T47" fmla="*/ 767 h 1458"/>
                  <a:gd name="T48" fmla="*/ 196 w 456"/>
                  <a:gd name="T49" fmla="*/ 867 h 1458"/>
                  <a:gd name="T50" fmla="*/ 205 w 456"/>
                  <a:gd name="T51" fmla="*/ 924 h 1458"/>
                  <a:gd name="T52" fmla="*/ 209 w 456"/>
                  <a:gd name="T53" fmla="*/ 933 h 1458"/>
                  <a:gd name="T54" fmla="*/ 218 w 456"/>
                  <a:gd name="T55" fmla="*/ 893 h 1458"/>
                  <a:gd name="T56" fmla="*/ 226 w 456"/>
                  <a:gd name="T57" fmla="*/ 811 h 1458"/>
                  <a:gd name="T58" fmla="*/ 235 w 456"/>
                  <a:gd name="T59" fmla="*/ 697 h 1458"/>
                  <a:gd name="T60" fmla="*/ 240 w 456"/>
                  <a:gd name="T61" fmla="*/ 567 h 1458"/>
                  <a:gd name="T62" fmla="*/ 248 w 456"/>
                  <a:gd name="T63" fmla="*/ 440 h 1458"/>
                  <a:gd name="T64" fmla="*/ 257 w 456"/>
                  <a:gd name="T65" fmla="*/ 336 h 1458"/>
                  <a:gd name="T66" fmla="*/ 266 w 456"/>
                  <a:gd name="T67" fmla="*/ 266 h 1458"/>
                  <a:gd name="T68" fmla="*/ 274 w 456"/>
                  <a:gd name="T69" fmla="*/ 235 h 1458"/>
                  <a:gd name="T70" fmla="*/ 279 w 456"/>
                  <a:gd name="T71" fmla="*/ 257 h 1458"/>
                  <a:gd name="T72" fmla="*/ 287 w 456"/>
                  <a:gd name="T73" fmla="*/ 322 h 1458"/>
                  <a:gd name="T74" fmla="*/ 296 w 456"/>
                  <a:gd name="T75" fmla="*/ 423 h 1458"/>
                  <a:gd name="T76" fmla="*/ 305 w 456"/>
                  <a:gd name="T77" fmla="*/ 545 h 1458"/>
                  <a:gd name="T78" fmla="*/ 314 w 456"/>
                  <a:gd name="T79" fmla="*/ 675 h 1458"/>
                  <a:gd name="T80" fmla="*/ 318 w 456"/>
                  <a:gd name="T81" fmla="*/ 793 h 1458"/>
                  <a:gd name="T82" fmla="*/ 327 w 456"/>
                  <a:gd name="T83" fmla="*/ 880 h 14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6"/>
                  <a:gd name="T127" fmla="*/ 0 h 1458"/>
                  <a:gd name="T128" fmla="*/ 456 w 456"/>
                  <a:gd name="T129" fmla="*/ 1458 h 145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6" h="1458">
                    <a:moveTo>
                      <a:pt x="0" y="150"/>
                    </a:moveTo>
                    <a:lnTo>
                      <a:pt x="6" y="96"/>
                    </a:lnTo>
                    <a:lnTo>
                      <a:pt x="6" y="54"/>
                    </a:lnTo>
                    <a:lnTo>
                      <a:pt x="12" y="24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24" y="24"/>
                    </a:lnTo>
                    <a:lnTo>
                      <a:pt x="30" y="60"/>
                    </a:lnTo>
                    <a:lnTo>
                      <a:pt x="30" y="102"/>
                    </a:lnTo>
                    <a:lnTo>
                      <a:pt x="36" y="156"/>
                    </a:lnTo>
                    <a:lnTo>
                      <a:pt x="42" y="216"/>
                    </a:lnTo>
                    <a:lnTo>
                      <a:pt x="42" y="288"/>
                    </a:lnTo>
                    <a:lnTo>
                      <a:pt x="48" y="366"/>
                    </a:lnTo>
                    <a:lnTo>
                      <a:pt x="48" y="450"/>
                    </a:lnTo>
                    <a:lnTo>
                      <a:pt x="54" y="534"/>
                    </a:lnTo>
                    <a:lnTo>
                      <a:pt x="60" y="624"/>
                    </a:lnTo>
                    <a:lnTo>
                      <a:pt x="60" y="720"/>
                    </a:lnTo>
                    <a:lnTo>
                      <a:pt x="66" y="810"/>
                    </a:lnTo>
                    <a:lnTo>
                      <a:pt x="66" y="900"/>
                    </a:lnTo>
                    <a:lnTo>
                      <a:pt x="72" y="990"/>
                    </a:lnTo>
                    <a:lnTo>
                      <a:pt x="78" y="1068"/>
                    </a:lnTo>
                    <a:lnTo>
                      <a:pt x="78" y="1146"/>
                    </a:lnTo>
                    <a:lnTo>
                      <a:pt x="84" y="1218"/>
                    </a:lnTo>
                    <a:lnTo>
                      <a:pt x="84" y="1284"/>
                    </a:lnTo>
                    <a:lnTo>
                      <a:pt x="90" y="1338"/>
                    </a:lnTo>
                    <a:lnTo>
                      <a:pt x="96" y="1380"/>
                    </a:lnTo>
                    <a:lnTo>
                      <a:pt x="96" y="1416"/>
                    </a:lnTo>
                    <a:lnTo>
                      <a:pt x="102" y="1440"/>
                    </a:lnTo>
                    <a:lnTo>
                      <a:pt x="102" y="1458"/>
                    </a:lnTo>
                    <a:lnTo>
                      <a:pt x="108" y="1458"/>
                    </a:lnTo>
                    <a:lnTo>
                      <a:pt x="114" y="1452"/>
                    </a:lnTo>
                    <a:lnTo>
                      <a:pt x="114" y="1434"/>
                    </a:lnTo>
                    <a:lnTo>
                      <a:pt x="120" y="1410"/>
                    </a:lnTo>
                    <a:lnTo>
                      <a:pt x="120" y="1374"/>
                    </a:lnTo>
                    <a:lnTo>
                      <a:pt x="126" y="1332"/>
                    </a:lnTo>
                    <a:lnTo>
                      <a:pt x="132" y="1278"/>
                    </a:lnTo>
                    <a:lnTo>
                      <a:pt x="132" y="1218"/>
                    </a:lnTo>
                    <a:lnTo>
                      <a:pt x="138" y="1152"/>
                    </a:lnTo>
                    <a:lnTo>
                      <a:pt x="138" y="1080"/>
                    </a:lnTo>
                    <a:lnTo>
                      <a:pt x="144" y="1008"/>
                    </a:lnTo>
                    <a:lnTo>
                      <a:pt x="144" y="936"/>
                    </a:lnTo>
                    <a:lnTo>
                      <a:pt x="150" y="858"/>
                    </a:lnTo>
                    <a:lnTo>
                      <a:pt x="156" y="780"/>
                    </a:lnTo>
                    <a:lnTo>
                      <a:pt x="156" y="708"/>
                    </a:lnTo>
                    <a:lnTo>
                      <a:pt x="162" y="630"/>
                    </a:lnTo>
                    <a:lnTo>
                      <a:pt x="162" y="564"/>
                    </a:lnTo>
                    <a:lnTo>
                      <a:pt x="168" y="498"/>
                    </a:lnTo>
                    <a:lnTo>
                      <a:pt x="174" y="438"/>
                    </a:lnTo>
                    <a:lnTo>
                      <a:pt x="174" y="384"/>
                    </a:lnTo>
                    <a:lnTo>
                      <a:pt x="180" y="342"/>
                    </a:lnTo>
                    <a:lnTo>
                      <a:pt x="180" y="300"/>
                    </a:lnTo>
                    <a:lnTo>
                      <a:pt x="186" y="270"/>
                    </a:lnTo>
                    <a:lnTo>
                      <a:pt x="192" y="252"/>
                    </a:lnTo>
                    <a:lnTo>
                      <a:pt x="192" y="240"/>
                    </a:lnTo>
                    <a:lnTo>
                      <a:pt x="198" y="240"/>
                    </a:lnTo>
                    <a:lnTo>
                      <a:pt x="204" y="252"/>
                    </a:lnTo>
                    <a:lnTo>
                      <a:pt x="210" y="276"/>
                    </a:lnTo>
                    <a:lnTo>
                      <a:pt x="210" y="306"/>
                    </a:lnTo>
                    <a:lnTo>
                      <a:pt x="216" y="342"/>
                    </a:lnTo>
                    <a:lnTo>
                      <a:pt x="216" y="390"/>
                    </a:lnTo>
                    <a:lnTo>
                      <a:pt x="222" y="438"/>
                    </a:lnTo>
                    <a:lnTo>
                      <a:pt x="228" y="492"/>
                    </a:lnTo>
                    <a:lnTo>
                      <a:pt x="228" y="552"/>
                    </a:lnTo>
                    <a:lnTo>
                      <a:pt x="234" y="612"/>
                    </a:lnTo>
                    <a:lnTo>
                      <a:pt x="234" y="678"/>
                    </a:lnTo>
                    <a:lnTo>
                      <a:pt x="240" y="744"/>
                    </a:lnTo>
                    <a:lnTo>
                      <a:pt x="246" y="810"/>
                    </a:lnTo>
                    <a:lnTo>
                      <a:pt x="246" y="876"/>
                    </a:lnTo>
                    <a:lnTo>
                      <a:pt x="252" y="936"/>
                    </a:lnTo>
                    <a:lnTo>
                      <a:pt x="252" y="996"/>
                    </a:lnTo>
                    <a:lnTo>
                      <a:pt x="258" y="1056"/>
                    </a:lnTo>
                    <a:lnTo>
                      <a:pt x="264" y="1104"/>
                    </a:lnTo>
                    <a:lnTo>
                      <a:pt x="264" y="1152"/>
                    </a:lnTo>
                    <a:lnTo>
                      <a:pt x="270" y="1194"/>
                    </a:lnTo>
                    <a:lnTo>
                      <a:pt x="270" y="1224"/>
                    </a:lnTo>
                    <a:lnTo>
                      <a:pt x="276" y="1254"/>
                    </a:lnTo>
                    <a:lnTo>
                      <a:pt x="282" y="1272"/>
                    </a:lnTo>
                    <a:lnTo>
                      <a:pt x="282" y="1284"/>
                    </a:lnTo>
                    <a:lnTo>
                      <a:pt x="288" y="1290"/>
                    </a:lnTo>
                    <a:lnTo>
                      <a:pt x="288" y="1284"/>
                    </a:lnTo>
                    <a:lnTo>
                      <a:pt x="294" y="1272"/>
                    </a:lnTo>
                    <a:lnTo>
                      <a:pt x="294" y="1254"/>
                    </a:lnTo>
                    <a:lnTo>
                      <a:pt x="300" y="1230"/>
                    </a:lnTo>
                    <a:lnTo>
                      <a:pt x="306" y="1194"/>
                    </a:lnTo>
                    <a:lnTo>
                      <a:pt x="306" y="1158"/>
                    </a:lnTo>
                    <a:lnTo>
                      <a:pt x="312" y="1116"/>
                    </a:lnTo>
                    <a:lnTo>
                      <a:pt x="312" y="1068"/>
                    </a:lnTo>
                    <a:lnTo>
                      <a:pt x="318" y="1014"/>
                    </a:lnTo>
                    <a:lnTo>
                      <a:pt x="324" y="960"/>
                    </a:lnTo>
                    <a:lnTo>
                      <a:pt x="324" y="900"/>
                    </a:lnTo>
                    <a:lnTo>
                      <a:pt x="330" y="840"/>
                    </a:lnTo>
                    <a:lnTo>
                      <a:pt x="330" y="780"/>
                    </a:lnTo>
                    <a:lnTo>
                      <a:pt x="336" y="720"/>
                    </a:lnTo>
                    <a:lnTo>
                      <a:pt x="342" y="666"/>
                    </a:lnTo>
                    <a:lnTo>
                      <a:pt x="342" y="606"/>
                    </a:lnTo>
                    <a:lnTo>
                      <a:pt x="348" y="552"/>
                    </a:lnTo>
                    <a:lnTo>
                      <a:pt x="348" y="504"/>
                    </a:lnTo>
                    <a:lnTo>
                      <a:pt x="354" y="462"/>
                    </a:lnTo>
                    <a:lnTo>
                      <a:pt x="360" y="426"/>
                    </a:lnTo>
                    <a:lnTo>
                      <a:pt x="360" y="390"/>
                    </a:lnTo>
                    <a:lnTo>
                      <a:pt x="366" y="366"/>
                    </a:lnTo>
                    <a:lnTo>
                      <a:pt x="366" y="342"/>
                    </a:lnTo>
                    <a:lnTo>
                      <a:pt x="372" y="330"/>
                    </a:lnTo>
                    <a:lnTo>
                      <a:pt x="378" y="324"/>
                    </a:lnTo>
                    <a:lnTo>
                      <a:pt x="378" y="330"/>
                    </a:lnTo>
                    <a:lnTo>
                      <a:pt x="384" y="336"/>
                    </a:lnTo>
                    <a:lnTo>
                      <a:pt x="384" y="354"/>
                    </a:lnTo>
                    <a:lnTo>
                      <a:pt x="390" y="378"/>
                    </a:lnTo>
                    <a:lnTo>
                      <a:pt x="396" y="408"/>
                    </a:lnTo>
                    <a:lnTo>
                      <a:pt x="396" y="444"/>
                    </a:lnTo>
                    <a:lnTo>
                      <a:pt x="402" y="486"/>
                    </a:lnTo>
                    <a:lnTo>
                      <a:pt x="402" y="528"/>
                    </a:lnTo>
                    <a:lnTo>
                      <a:pt x="408" y="582"/>
                    </a:lnTo>
                    <a:lnTo>
                      <a:pt x="414" y="636"/>
                    </a:lnTo>
                    <a:lnTo>
                      <a:pt x="414" y="690"/>
                    </a:lnTo>
                    <a:lnTo>
                      <a:pt x="420" y="750"/>
                    </a:lnTo>
                    <a:lnTo>
                      <a:pt x="420" y="810"/>
                    </a:lnTo>
                    <a:lnTo>
                      <a:pt x="426" y="870"/>
                    </a:lnTo>
                    <a:lnTo>
                      <a:pt x="432" y="930"/>
                    </a:lnTo>
                    <a:lnTo>
                      <a:pt x="432" y="984"/>
                    </a:lnTo>
                    <a:lnTo>
                      <a:pt x="438" y="1038"/>
                    </a:lnTo>
                    <a:lnTo>
                      <a:pt x="438" y="1092"/>
                    </a:lnTo>
                    <a:lnTo>
                      <a:pt x="444" y="1140"/>
                    </a:lnTo>
                    <a:lnTo>
                      <a:pt x="450" y="1176"/>
                    </a:lnTo>
                    <a:lnTo>
                      <a:pt x="450" y="1212"/>
                    </a:lnTo>
                    <a:lnTo>
                      <a:pt x="456" y="1242"/>
                    </a:lnTo>
                    <a:lnTo>
                      <a:pt x="456" y="1266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2671" y="1771"/>
                <a:ext cx="335" cy="1468"/>
              </a:xfrm>
              <a:custGeom>
                <a:avLst/>
                <a:gdLst>
                  <a:gd name="T0" fmla="*/ 4 w 462"/>
                  <a:gd name="T1" fmla="*/ 1146 h 2022"/>
                  <a:gd name="T2" fmla="*/ 13 w 462"/>
                  <a:gd name="T3" fmla="*/ 1128 h 2022"/>
                  <a:gd name="T4" fmla="*/ 22 w 462"/>
                  <a:gd name="T5" fmla="*/ 1059 h 2022"/>
                  <a:gd name="T6" fmla="*/ 30 w 462"/>
                  <a:gd name="T7" fmla="*/ 954 h 2022"/>
                  <a:gd name="T8" fmla="*/ 39 w 462"/>
                  <a:gd name="T9" fmla="*/ 819 h 2022"/>
                  <a:gd name="T10" fmla="*/ 44 w 462"/>
                  <a:gd name="T11" fmla="*/ 680 h 2022"/>
                  <a:gd name="T12" fmla="*/ 52 w 462"/>
                  <a:gd name="T13" fmla="*/ 545 h 2022"/>
                  <a:gd name="T14" fmla="*/ 61 w 462"/>
                  <a:gd name="T15" fmla="*/ 444 h 2022"/>
                  <a:gd name="T16" fmla="*/ 70 w 462"/>
                  <a:gd name="T17" fmla="*/ 388 h 2022"/>
                  <a:gd name="T18" fmla="*/ 78 w 462"/>
                  <a:gd name="T19" fmla="*/ 388 h 2022"/>
                  <a:gd name="T20" fmla="*/ 83 w 462"/>
                  <a:gd name="T21" fmla="*/ 440 h 2022"/>
                  <a:gd name="T22" fmla="*/ 91 w 462"/>
                  <a:gd name="T23" fmla="*/ 549 h 2022"/>
                  <a:gd name="T24" fmla="*/ 100 w 462"/>
                  <a:gd name="T25" fmla="*/ 693 h 2022"/>
                  <a:gd name="T26" fmla="*/ 109 w 462"/>
                  <a:gd name="T27" fmla="*/ 858 h 2022"/>
                  <a:gd name="T28" fmla="*/ 117 w 462"/>
                  <a:gd name="T29" fmla="*/ 1019 h 2022"/>
                  <a:gd name="T30" fmla="*/ 122 w 462"/>
                  <a:gd name="T31" fmla="*/ 1154 h 2022"/>
                  <a:gd name="T32" fmla="*/ 131 w 462"/>
                  <a:gd name="T33" fmla="*/ 1241 h 2022"/>
                  <a:gd name="T34" fmla="*/ 139 w 462"/>
                  <a:gd name="T35" fmla="*/ 1263 h 2022"/>
                  <a:gd name="T36" fmla="*/ 148 w 462"/>
                  <a:gd name="T37" fmla="*/ 1198 h 2022"/>
                  <a:gd name="T38" fmla="*/ 157 w 462"/>
                  <a:gd name="T39" fmla="*/ 1067 h 2022"/>
                  <a:gd name="T40" fmla="*/ 165 w 462"/>
                  <a:gd name="T41" fmla="*/ 893 h 2022"/>
                  <a:gd name="T42" fmla="*/ 174 w 462"/>
                  <a:gd name="T43" fmla="*/ 697 h 2022"/>
                  <a:gd name="T44" fmla="*/ 178 w 462"/>
                  <a:gd name="T45" fmla="*/ 505 h 2022"/>
                  <a:gd name="T46" fmla="*/ 187 w 462"/>
                  <a:gd name="T47" fmla="*/ 344 h 2022"/>
                  <a:gd name="T48" fmla="*/ 196 w 462"/>
                  <a:gd name="T49" fmla="*/ 240 h 2022"/>
                  <a:gd name="T50" fmla="*/ 204 w 462"/>
                  <a:gd name="T51" fmla="*/ 209 h 2022"/>
                  <a:gd name="T52" fmla="*/ 213 w 462"/>
                  <a:gd name="T53" fmla="*/ 261 h 2022"/>
                  <a:gd name="T54" fmla="*/ 218 w 462"/>
                  <a:gd name="T55" fmla="*/ 392 h 2022"/>
                  <a:gd name="T56" fmla="*/ 226 w 462"/>
                  <a:gd name="T57" fmla="*/ 584 h 2022"/>
                  <a:gd name="T58" fmla="*/ 235 w 462"/>
                  <a:gd name="T59" fmla="*/ 815 h 2022"/>
                  <a:gd name="T60" fmla="*/ 244 w 462"/>
                  <a:gd name="T61" fmla="*/ 1050 h 2022"/>
                  <a:gd name="T62" fmla="*/ 248 w 462"/>
                  <a:gd name="T63" fmla="*/ 1259 h 2022"/>
                  <a:gd name="T64" fmla="*/ 257 w 462"/>
                  <a:gd name="T65" fmla="*/ 1403 h 2022"/>
                  <a:gd name="T66" fmla="*/ 265 w 462"/>
                  <a:gd name="T67" fmla="*/ 1468 h 2022"/>
                  <a:gd name="T68" fmla="*/ 274 w 462"/>
                  <a:gd name="T69" fmla="*/ 1438 h 2022"/>
                  <a:gd name="T70" fmla="*/ 283 w 462"/>
                  <a:gd name="T71" fmla="*/ 1311 h 2022"/>
                  <a:gd name="T72" fmla="*/ 287 w 462"/>
                  <a:gd name="T73" fmla="*/ 1102 h 2022"/>
                  <a:gd name="T74" fmla="*/ 296 w 462"/>
                  <a:gd name="T75" fmla="*/ 841 h 2022"/>
                  <a:gd name="T76" fmla="*/ 305 w 462"/>
                  <a:gd name="T77" fmla="*/ 566 h 2022"/>
                  <a:gd name="T78" fmla="*/ 313 w 462"/>
                  <a:gd name="T79" fmla="*/ 309 h 2022"/>
                  <a:gd name="T80" fmla="*/ 322 w 462"/>
                  <a:gd name="T81" fmla="*/ 118 h 2022"/>
                  <a:gd name="T82" fmla="*/ 326 w 462"/>
                  <a:gd name="T83" fmla="*/ 9 h 20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022"/>
                  <a:gd name="T128" fmla="*/ 462 w 462"/>
                  <a:gd name="T129" fmla="*/ 2022 h 20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022">
                    <a:moveTo>
                      <a:pt x="0" y="1554"/>
                    </a:moveTo>
                    <a:lnTo>
                      <a:pt x="12" y="1578"/>
                    </a:lnTo>
                    <a:lnTo>
                      <a:pt x="6" y="1578"/>
                    </a:lnTo>
                    <a:lnTo>
                      <a:pt x="12" y="1578"/>
                    </a:lnTo>
                    <a:lnTo>
                      <a:pt x="18" y="1566"/>
                    </a:lnTo>
                    <a:lnTo>
                      <a:pt x="18" y="1554"/>
                    </a:lnTo>
                    <a:lnTo>
                      <a:pt x="24" y="1530"/>
                    </a:lnTo>
                    <a:lnTo>
                      <a:pt x="24" y="1500"/>
                    </a:lnTo>
                    <a:lnTo>
                      <a:pt x="30" y="1458"/>
                    </a:lnTo>
                    <a:lnTo>
                      <a:pt x="36" y="1416"/>
                    </a:lnTo>
                    <a:lnTo>
                      <a:pt x="36" y="1368"/>
                    </a:lnTo>
                    <a:lnTo>
                      <a:pt x="42" y="1314"/>
                    </a:lnTo>
                    <a:lnTo>
                      <a:pt x="42" y="1254"/>
                    </a:lnTo>
                    <a:lnTo>
                      <a:pt x="48" y="1194"/>
                    </a:lnTo>
                    <a:lnTo>
                      <a:pt x="54" y="1128"/>
                    </a:lnTo>
                    <a:lnTo>
                      <a:pt x="54" y="1062"/>
                    </a:lnTo>
                    <a:lnTo>
                      <a:pt x="60" y="996"/>
                    </a:lnTo>
                    <a:lnTo>
                      <a:pt x="60" y="936"/>
                    </a:lnTo>
                    <a:lnTo>
                      <a:pt x="66" y="870"/>
                    </a:lnTo>
                    <a:lnTo>
                      <a:pt x="72" y="810"/>
                    </a:lnTo>
                    <a:lnTo>
                      <a:pt x="72" y="750"/>
                    </a:lnTo>
                    <a:lnTo>
                      <a:pt x="78" y="702"/>
                    </a:lnTo>
                    <a:lnTo>
                      <a:pt x="78" y="654"/>
                    </a:lnTo>
                    <a:lnTo>
                      <a:pt x="84" y="612"/>
                    </a:lnTo>
                    <a:lnTo>
                      <a:pt x="90" y="576"/>
                    </a:lnTo>
                    <a:lnTo>
                      <a:pt x="90" y="552"/>
                    </a:lnTo>
                    <a:lnTo>
                      <a:pt x="96" y="534"/>
                    </a:lnTo>
                    <a:lnTo>
                      <a:pt x="96" y="522"/>
                    </a:lnTo>
                    <a:lnTo>
                      <a:pt x="102" y="522"/>
                    </a:lnTo>
                    <a:lnTo>
                      <a:pt x="108" y="534"/>
                    </a:lnTo>
                    <a:lnTo>
                      <a:pt x="108" y="546"/>
                    </a:lnTo>
                    <a:lnTo>
                      <a:pt x="114" y="576"/>
                    </a:lnTo>
                    <a:lnTo>
                      <a:pt x="114" y="606"/>
                    </a:lnTo>
                    <a:lnTo>
                      <a:pt x="120" y="648"/>
                    </a:lnTo>
                    <a:lnTo>
                      <a:pt x="126" y="702"/>
                    </a:lnTo>
                    <a:lnTo>
                      <a:pt x="126" y="756"/>
                    </a:lnTo>
                    <a:lnTo>
                      <a:pt x="132" y="816"/>
                    </a:lnTo>
                    <a:lnTo>
                      <a:pt x="132" y="888"/>
                    </a:lnTo>
                    <a:lnTo>
                      <a:pt x="138" y="954"/>
                    </a:lnTo>
                    <a:lnTo>
                      <a:pt x="144" y="1032"/>
                    </a:lnTo>
                    <a:lnTo>
                      <a:pt x="144" y="1104"/>
                    </a:lnTo>
                    <a:lnTo>
                      <a:pt x="150" y="1182"/>
                    </a:lnTo>
                    <a:lnTo>
                      <a:pt x="150" y="1260"/>
                    </a:lnTo>
                    <a:lnTo>
                      <a:pt x="156" y="1332"/>
                    </a:lnTo>
                    <a:lnTo>
                      <a:pt x="162" y="1404"/>
                    </a:lnTo>
                    <a:lnTo>
                      <a:pt x="162" y="1476"/>
                    </a:lnTo>
                    <a:lnTo>
                      <a:pt x="168" y="1536"/>
                    </a:lnTo>
                    <a:lnTo>
                      <a:pt x="168" y="1590"/>
                    </a:lnTo>
                    <a:lnTo>
                      <a:pt x="174" y="1638"/>
                    </a:lnTo>
                    <a:lnTo>
                      <a:pt x="174" y="1680"/>
                    </a:lnTo>
                    <a:lnTo>
                      <a:pt x="180" y="1710"/>
                    </a:lnTo>
                    <a:lnTo>
                      <a:pt x="186" y="1734"/>
                    </a:lnTo>
                    <a:lnTo>
                      <a:pt x="186" y="1746"/>
                    </a:lnTo>
                    <a:lnTo>
                      <a:pt x="192" y="1740"/>
                    </a:lnTo>
                    <a:lnTo>
                      <a:pt x="198" y="1716"/>
                    </a:lnTo>
                    <a:lnTo>
                      <a:pt x="204" y="1686"/>
                    </a:lnTo>
                    <a:lnTo>
                      <a:pt x="204" y="1650"/>
                    </a:lnTo>
                    <a:lnTo>
                      <a:pt x="210" y="1596"/>
                    </a:lnTo>
                    <a:lnTo>
                      <a:pt x="210" y="1536"/>
                    </a:lnTo>
                    <a:lnTo>
                      <a:pt x="216" y="1470"/>
                    </a:lnTo>
                    <a:lnTo>
                      <a:pt x="222" y="1398"/>
                    </a:lnTo>
                    <a:lnTo>
                      <a:pt x="222" y="1320"/>
                    </a:lnTo>
                    <a:lnTo>
                      <a:pt x="228" y="1230"/>
                    </a:lnTo>
                    <a:lnTo>
                      <a:pt x="228" y="1146"/>
                    </a:lnTo>
                    <a:lnTo>
                      <a:pt x="234" y="1050"/>
                    </a:lnTo>
                    <a:lnTo>
                      <a:pt x="240" y="960"/>
                    </a:lnTo>
                    <a:lnTo>
                      <a:pt x="240" y="870"/>
                    </a:lnTo>
                    <a:lnTo>
                      <a:pt x="246" y="780"/>
                    </a:lnTo>
                    <a:lnTo>
                      <a:pt x="246" y="696"/>
                    </a:lnTo>
                    <a:lnTo>
                      <a:pt x="252" y="612"/>
                    </a:lnTo>
                    <a:lnTo>
                      <a:pt x="258" y="540"/>
                    </a:lnTo>
                    <a:lnTo>
                      <a:pt x="258" y="474"/>
                    </a:lnTo>
                    <a:lnTo>
                      <a:pt x="264" y="414"/>
                    </a:lnTo>
                    <a:lnTo>
                      <a:pt x="264" y="366"/>
                    </a:lnTo>
                    <a:lnTo>
                      <a:pt x="270" y="330"/>
                    </a:lnTo>
                    <a:lnTo>
                      <a:pt x="276" y="300"/>
                    </a:lnTo>
                    <a:lnTo>
                      <a:pt x="276" y="288"/>
                    </a:lnTo>
                    <a:lnTo>
                      <a:pt x="282" y="288"/>
                    </a:lnTo>
                    <a:lnTo>
                      <a:pt x="282" y="300"/>
                    </a:lnTo>
                    <a:lnTo>
                      <a:pt x="288" y="324"/>
                    </a:lnTo>
                    <a:lnTo>
                      <a:pt x="294" y="360"/>
                    </a:lnTo>
                    <a:lnTo>
                      <a:pt x="294" y="408"/>
                    </a:lnTo>
                    <a:lnTo>
                      <a:pt x="300" y="468"/>
                    </a:lnTo>
                    <a:lnTo>
                      <a:pt x="300" y="540"/>
                    </a:lnTo>
                    <a:lnTo>
                      <a:pt x="306" y="618"/>
                    </a:lnTo>
                    <a:lnTo>
                      <a:pt x="312" y="708"/>
                    </a:lnTo>
                    <a:lnTo>
                      <a:pt x="312" y="804"/>
                    </a:lnTo>
                    <a:lnTo>
                      <a:pt x="318" y="906"/>
                    </a:lnTo>
                    <a:lnTo>
                      <a:pt x="318" y="1014"/>
                    </a:lnTo>
                    <a:lnTo>
                      <a:pt x="324" y="1122"/>
                    </a:lnTo>
                    <a:lnTo>
                      <a:pt x="324" y="1230"/>
                    </a:lnTo>
                    <a:lnTo>
                      <a:pt x="330" y="1338"/>
                    </a:lnTo>
                    <a:lnTo>
                      <a:pt x="336" y="1446"/>
                    </a:lnTo>
                    <a:lnTo>
                      <a:pt x="336" y="1548"/>
                    </a:lnTo>
                    <a:lnTo>
                      <a:pt x="342" y="1644"/>
                    </a:lnTo>
                    <a:lnTo>
                      <a:pt x="342" y="1734"/>
                    </a:lnTo>
                    <a:lnTo>
                      <a:pt x="348" y="1812"/>
                    </a:lnTo>
                    <a:lnTo>
                      <a:pt x="354" y="1878"/>
                    </a:lnTo>
                    <a:lnTo>
                      <a:pt x="354" y="1932"/>
                    </a:lnTo>
                    <a:lnTo>
                      <a:pt x="360" y="1980"/>
                    </a:lnTo>
                    <a:lnTo>
                      <a:pt x="360" y="2010"/>
                    </a:lnTo>
                    <a:lnTo>
                      <a:pt x="366" y="2022"/>
                    </a:lnTo>
                    <a:lnTo>
                      <a:pt x="372" y="2022"/>
                    </a:lnTo>
                    <a:lnTo>
                      <a:pt x="372" y="2010"/>
                    </a:lnTo>
                    <a:lnTo>
                      <a:pt x="378" y="1980"/>
                    </a:lnTo>
                    <a:lnTo>
                      <a:pt x="378" y="1932"/>
                    </a:lnTo>
                    <a:lnTo>
                      <a:pt x="384" y="1878"/>
                    </a:lnTo>
                    <a:lnTo>
                      <a:pt x="390" y="1806"/>
                    </a:lnTo>
                    <a:lnTo>
                      <a:pt x="390" y="1722"/>
                    </a:lnTo>
                    <a:lnTo>
                      <a:pt x="396" y="1626"/>
                    </a:lnTo>
                    <a:lnTo>
                      <a:pt x="396" y="1518"/>
                    </a:lnTo>
                    <a:lnTo>
                      <a:pt x="402" y="1404"/>
                    </a:lnTo>
                    <a:lnTo>
                      <a:pt x="408" y="1284"/>
                    </a:lnTo>
                    <a:lnTo>
                      <a:pt x="408" y="1158"/>
                    </a:lnTo>
                    <a:lnTo>
                      <a:pt x="414" y="1032"/>
                    </a:lnTo>
                    <a:lnTo>
                      <a:pt x="414" y="906"/>
                    </a:lnTo>
                    <a:lnTo>
                      <a:pt x="420" y="780"/>
                    </a:lnTo>
                    <a:lnTo>
                      <a:pt x="426" y="654"/>
                    </a:lnTo>
                    <a:lnTo>
                      <a:pt x="426" y="540"/>
                    </a:lnTo>
                    <a:lnTo>
                      <a:pt x="432" y="426"/>
                    </a:lnTo>
                    <a:lnTo>
                      <a:pt x="432" y="324"/>
                    </a:lnTo>
                    <a:lnTo>
                      <a:pt x="438" y="234"/>
                    </a:lnTo>
                    <a:lnTo>
                      <a:pt x="444" y="162"/>
                    </a:lnTo>
                    <a:lnTo>
                      <a:pt x="444" y="96"/>
                    </a:lnTo>
                    <a:lnTo>
                      <a:pt x="450" y="48"/>
                    </a:lnTo>
                    <a:lnTo>
                      <a:pt x="450" y="12"/>
                    </a:lnTo>
                    <a:lnTo>
                      <a:pt x="456" y="0"/>
                    </a:lnTo>
                    <a:lnTo>
                      <a:pt x="462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3006" y="1536"/>
                <a:ext cx="257" cy="2030"/>
              </a:xfrm>
              <a:custGeom>
                <a:avLst/>
                <a:gdLst>
                  <a:gd name="T0" fmla="*/ 0 w 354"/>
                  <a:gd name="T1" fmla="*/ 248 h 2796"/>
                  <a:gd name="T2" fmla="*/ 4 w 354"/>
                  <a:gd name="T3" fmla="*/ 314 h 2796"/>
                  <a:gd name="T4" fmla="*/ 13 w 354"/>
                  <a:gd name="T5" fmla="*/ 423 h 2796"/>
                  <a:gd name="T6" fmla="*/ 17 w 354"/>
                  <a:gd name="T7" fmla="*/ 575 h 2796"/>
                  <a:gd name="T8" fmla="*/ 22 w 354"/>
                  <a:gd name="T9" fmla="*/ 758 h 2796"/>
                  <a:gd name="T10" fmla="*/ 26 w 354"/>
                  <a:gd name="T11" fmla="*/ 958 h 2796"/>
                  <a:gd name="T12" fmla="*/ 30 w 354"/>
                  <a:gd name="T13" fmla="*/ 1172 h 2796"/>
                  <a:gd name="T14" fmla="*/ 35 w 354"/>
                  <a:gd name="T15" fmla="*/ 1377 h 2796"/>
                  <a:gd name="T16" fmla="*/ 44 w 354"/>
                  <a:gd name="T17" fmla="*/ 1560 h 2796"/>
                  <a:gd name="T18" fmla="*/ 48 w 354"/>
                  <a:gd name="T19" fmla="*/ 1716 h 2796"/>
                  <a:gd name="T20" fmla="*/ 52 w 354"/>
                  <a:gd name="T21" fmla="*/ 1830 h 2796"/>
                  <a:gd name="T22" fmla="*/ 57 w 354"/>
                  <a:gd name="T23" fmla="*/ 1895 h 2796"/>
                  <a:gd name="T24" fmla="*/ 65 w 354"/>
                  <a:gd name="T25" fmla="*/ 1886 h 2796"/>
                  <a:gd name="T26" fmla="*/ 70 w 354"/>
                  <a:gd name="T27" fmla="*/ 1812 h 2796"/>
                  <a:gd name="T28" fmla="*/ 74 w 354"/>
                  <a:gd name="T29" fmla="*/ 1686 h 2796"/>
                  <a:gd name="T30" fmla="*/ 83 w 354"/>
                  <a:gd name="T31" fmla="*/ 1516 h 2796"/>
                  <a:gd name="T32" fmla="*/ 87 w 354"/>
                  <a:gd name="T33" fmla="*/ 1311 h 2796"/>
                  <a:gd name="T34" fmla="*/ 91 w 354"/>
                  <a:gd name="T35" fmla="*/ 1085 h 2796"/>
                  <a:gd name="T36" fmla="*/ 96 w 354"/>
                  <a:gd name="T37" fmla="*/ 854 h 2796"/>
                  <a:gd name="T38" fmla="*/ 100 w 354"/>
                  <a:gd name="T39" fmla="*/ 632 h 2796"/>
                  <a:gd name="T40" fmla="*/ 109 w 354"/>
                  <a:gd name="T41" fmla="*/ 427 h 2796"/>
                  <a:gd name="T42" fmla="*/ 113 w 354"/>
                  <a:gd name="T43" fmla="*/ 261 h 2796"/>
                  <a:gd name="T44" fmla="*/ 118 w 354"/>
                  <a:gd name="T45" fmla="*/ 139 h 2796"/>
                  <a:gd name="T46" fmla="*/ 122 w 354"/>
                  <a:gd name="T47" fmla="*/ 74 h 2796"/>
                  <a:gd name="T48" fmla="*/ 131 w 354"/>
                  <a:gd name="T49" fmla="*/ 87 h 2796"/>
                  <a:gd name="T50" fmla="*/ 135 w 354"/>
                  <a:gd name="T51" fmla="*/ 170 h 2796"/>
                  <a:gd name="T52" fmla="*/ 139 w 354"/>
                  <a:gd name="T53" fmla="*/ 309 h 2796"/>
                  <a:gd name="T54" fmla="*/ 144 w 354"/>
                  <a:gd name="T55" fmla="*/ 492 h 2796"/>
                  <a:gd name="T56" fmla="*/ 152 w 354"/>
                  <a:gd name="T57" fmla="*/ 714 h 2796"/>
                  <a:gd name="T58" fmla="*/ 157 w 354"/>
                  <a:gd name="T59" fmla="*/ 954 h 2796"/>
                  <a:gd name="T60" fmla="*/ 161 w 354"/>
                  <a:gd name="T61" fmla="*/ 1202 h 2796"/>
                  <a:gd name="T62" fmla="*/ 166 w 354"/>
                  <a:gd name="T63" fmla="*/ 1442 h 2796"/>
                  <a:gd name="T64" fmla="*/ 170 w 354"/>
                  <a:gd name="T65" fmla="*/ 1655 h 2796"/>
                  <a:gd name="T66" fmla="*/ 179 w 354"/>
                  <a:gd name="T67" fmla="*/ 1830 h 2796"/>
                  <a:gd name="T68" fmla="*/ 183 w 354"/>
                  <a:gd name="T69" fmla="*/ 1952 h 2796"/>
                  <a:gd name="T70" fmla="*/ 187 w 354"/>
                  <a:gd name="T71" fmla="*/ 2017 h 2796"/>
                  <a:gd name="T72" fmla="*/ 192 w 354"/>
                  <a:gd name="T73" fmla="*/ 2021 h 2796"/>
                  <a:gd name="T74" fmla="*/ 196 w 354"/>
                  <a:gd name="T75" fmla="*/ 1960 h 2796"/>
                  <a:gd name="T76" fmla="*/ 205 w 354"/>
                  <a:gd name="T77" fmla="*/ 1843 h 2796"/>
                  <a:gd name="T78" fmla="*/ 209 w 354"/>
                  <a:gd name="T79" fmla="*/ 1668 h 2796"/>
                  <a:gd name="T80" fmla="*/ 213 w 354"/>
                  <a:gd name="T81" fmla="*/ 1455 h 2796"/>
                  <a:gd name="T82" fmla="*/ 218 w 354"/>
                  <a:gd name="T83" fmla="*/ 1215 h 2796"/>
                  <a:gd name="T84" fmla="*/ 222 w 354"/>
                  <a:gd name="T85" fmla="*/ 958 h 2796"/>
                  <a:gd name="T86" fmla="*/ 231 w 354"/>
                  <a:gd name="T87" fmla="*/ 706 h 2796"/>
                  <a:gd name="T88" fmla="*/ 235 w 354"/>
                  <a:gd name="T89" fmla="*/ 475 h 2796"/>
                  <a:gd name="T90" fmla="*/ 240 w 354"/>
                  <a:gd name="T91" fmla="*/ 274 h 2796"/>
                  <a:gd name="T92" fmla="*/ 244 w 354"/>
                  <a:gd name="T93" fmla="*/ 126 h 2796"/>
                  <a:gd name="T94" fmla="*/ 248 w 354"/>
                  <a:gd name="T95" fmla="*/ 30 h 2796"/>
                  <a:gd name="T96" fmla="*/ 257 w 354"/>
                  <a:gd name="T97" fmla="*/ 0 h 27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4"/>
                  <a:gd name="T148" fmla="*/ 0 h 2796"/>
                  <a:gd name="T149" fmla="*/ 354 w 354"/>
                  <a:gd name="T150" fmla="*/ 2796 h 27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4" h="2796">
                    <a:moveTo>
                      <a:pt x="0" y="324"/>
                    </a:moveTo>
                    <a:lnTo>
                      <a:pt x="0" y="342"/>
                    </a:lnTo>
                    <a:lnTo>
                      <a:pt x="6" y="378"/>
                    </a:lnTo>
                    <a:lnTo>
                      <a:pt x="6" y="432"/>
                    </a:lnTo>
                    <a:lnTo>
                      <a:pt x="12" y="498"/>
                    </a:lnTo>
                    <a:lnTo>
                      <a:pt x="18" y="582"/>
                    </a:lnTo>
                    <a:lnTo>
                      <a:pt x="18" y="678"/>
                    </a:lnTo>
                    <a:lnTo>
                      <a:pt x="24" y="792"/>
                    </a:lnTo>
                    <a:lnTo>
                      <a:pt x="24" y="912"/>
                    </a:lnTo>
                    <a:lnTo>
                      <a:pt x="30" y="1044"/>
                    </a:lnTo>
                    <a:lnTo>
                      <a:pt x="30" y="1182"/>
                    </a:lnTo>
                    <a:lnTo>
                      <a:pt x="36" y="1320"/>
                    </a:lnTo>
                    <a:lnTo>
                      <a:pt x="42" y="1464"/>
                    </a:lnTo>
                    <a:lnTo>
                      <a:pt x="42" y="1614"/>
                    </a:lnTo>
                    <a:lnTo>
                      <a:pt x="48" y="1758"/>
                    </a:lnTo>
                    <a:lnTo>
                      <a:pt x="48" y="1896"/>
                    </a:lnTo>
                    <a:lnTo>
                      <a:pt x="54" y="2028"/>
                    </a:lnTo>
                    <a:lnTo>
                      <a:pt x="60" y="2148"/>
                    </a:lnTo>
                    <a:lnTo>
                      <a:pt x="60" y="2262"/>
                    </a:lnTo>
                    <a:lnTo>
                      <a:pt x="66" y="2364"/>
                    </a:lnTo>
                    <a:lnTo>
                      <a:pt x="66" y="2448"/>
                    </a:lnTo>
                    <a:lnTo>
                      <a:pt x="72" y="2520"/>
                    </a:lnTo>
                    <a:lnTo>
                      <a:pt x="78" y="2574"/>
                    </a:lnTo>
                    <a:lnTo>
                      <a:pt x="78" y="2610"/>
                    </a:lnTo>
                    <a:lnTo>
                      <a:pt x="84" y="2622"/>
                    </a:lnTo>
                    <a:lnTo>
                      <a:pt x="90" y="2598"/>
                    </a:lnTo>
                    <a:lnTo>
                      <a:pt x="96" y="2556"/>
                    </a:lnTo>
                    <a:lnTo>
                      <a:pt x="96" y="2496"/>
                    </a:lnTo>
                    <a:lnTo>
                      <a:pt x="102" y="2418"/>
                    </a:lnTo>
                    <a:lnTo>
                      <a:pt x="102" y="2322"/>
                    </a:lnTo>
                    <a:lnTo>
                      <a:pt x="108" y="2208"/>
                    </a:lnTo>
                    <a:lnTo>
                      <a:pt x="114" y="2088"/>
                    </a:lnTo>
                    <a:lnTo>
                      <a:pt x="114" y="1950"/>
                    </a:lnTo>
                    <a:lnTo>
                      <a:pt x="120" y="1806"/>
                    </a:lnTo>
                    <a:lnTo>
                      <a:pt x="120" y="1656"/>
                    </a:lnTo>
                    <a:lnTo>
                      <a:pt x="126" y="1494"/>
                    </a:lnTo>
                    <a:lnTo>
                      <a:pt x="132" y="1338"/>
                    </a:lnTo>
                    <a:lnTo>
                      <a:pt x="132" y="1176"/>
                    </a:lnTo>
                    <a:lnTo>
                      <a:pt x="138" y="1020"/>
                    </a:lnTo>
                    <a:lnTo>
                      <a:pt x="138" y="870"/>
                    </a:lnTo>
                    <a:lnTo>
                      <a:pt x="144" y="726"/>
                    </a:lnTo>
                    <a:lnTo>
                      <a:pt x="150" y="588"/>
                    </a:lnTo>
                    <a:lnTo>
                      <a:pt x="150" y="468"/>
                    </a:lnTo>
                    <a:lnTo>
                      <a:pt x="156" y="360"/>
                    </a:lnTo>
                    <a:lnTo>
                      <a:pt x="156" y="270"/>
                    </a:lnTo>
                    <a:lnTo>
                      <a:pt x="162" y="192"/>
                    </a:lnTo>
                    <a:lnTo>
                      <a:pt x="168" y="138"/>
                    </a:lnTo>
                    <a:lnTo>
                      <a:pt x="168" y="102"/>
                    </a:lnTo>
                    <a:lnTo>
                      <a:pt x="174" y="90"/>
                    </a:lnTo>
                    <a:lnTo>
                      <a:pt x="180" y="120"/>
                    </a:lnTo>
                    <a:lnTo>
                      <a:pt x="186" y="168"/>
                    </a:lnTo>
                    <a:lnTo>
                      <a:pt x="186" y="234"/>
                    </a:lnTo>
                    <a:lnTo>
                      <a:pt x="192" y="324"/>
                    </a:lnTo>
                    <a:lnTo>
                      <a:pt x="192" y="426"/>
                    </a:lnTo>
                    <a:lnTo>
                      <a:pt x="198" y="546"/>
                    </a:lnTo>
                    <a:lnTo>
                      <a:pt x="198" y="678"/>
                    </a:lnTo>
                    <a:lnTo>
                      <a:pt x="204" y="828"/>
                    </a:lnTo>
                    <a:lnTo>
                      <a:pt x="210" y="984"/>
                    </a:lnTo>
                    <a:lnTo>
                      <a:pt x="210" y="1146"/>
                    </a:lnTo>
                    <a:lnTo>
                      <a:pt x="216" y="1314"/>
                    </a:lnTo>
                    <a:lnTo>
                      <a:pt x="216" y="1488"/>
                    </a:lnTo>
                    <a:lnTo>
                      <a:pt x="222" y="1656"/>
                    </a:lnTo>
                    <a:lnTo>
                      <a:pt x="228" y="1824"/>
                    </a:lnTo>
                    <a:lnTo>
                      <a:pt x="228" y="1986"/>
                    </a:lnTo>
                    <a:lnTo>
                      <a:pt x="234" y="2136"/>
                    </a:lnTo>
                    <a:lnTo>
                      <a:pt x="234" y="2280"/>
                    </a:lnTo>
                    <a:lnTo>
                      <a:pt x="240" y="2406"/>
                    </a:lnTo>
                    <a:lnTo>
                      <a:pt x="246" y="2520"/>
                    </a:lnTo>
                    <a:lnTo>
                      <a:pt x="246" y="2616"/>
                    </a:lnTo>
                    <a:lnTo>
                      <a:pt x="252" y="2688"/>
                    </a:lnTo>
                    <a:lnTo>
                      <a:pt x="252" y="2748"/>
                    </a:lnTo>
                    <a:lnTo>
                      <a:pt x="258" y="2778"/>
                    </a:lnTo>
                    <a:lnTo>
                      <a:pt x="264" y="2796"/>
                    </a:lnTo>
                    <a:lnTo>
                      <a:pt x="264" y="2784"/>
                    </a:lnTo>
                    <a:lnTo>
                      <a:pt x="270" y="2754"/>
                    </a:lnTo>
                    <a:lnTo>
                      <a:pt x="270" y="2700"/>
                    </a:lnTo>
                    <a:lnTo>
                      <a:pt x="276" y="2628"/>
                    </a:lnTo>
                    <a:lnTo>
                      <a:pt x="282" y="2538"/>
                    </a:lnTo>
                    <a:lnTo>
                      <a:pt x="282" y="2430"/>
                    </a:lnTo>
                    <a:lnTo>
                      <a:pt x="288" y="2298"/>
                    </a:lnTo>
                    <a:lnTo>
                      <a:pt x="288" y="2160"/>
                    </a:lnTo>
                    <a:lnTo>
                      <a:pt x="294" y="2004"/>
                    </a:lnTo>
                    <a:lnTo>
                      <a:pt x="300" y="1842"/>
                    </a:lnTo>
                    <a:lnTo>
                      <a:pt x="300" y="1674"/>
                    </a:lnTo>
                    <a:lnTo>
                      <a:pt x="306" y="1500"/>
                    </a:lnTo>
                    <a:lnTo>
                      <a:pt x="306" y="1320"/>
                    </a:lnTo>
                    <a:lnTo>
                      <a:pt x="312" y="1146"/>
                    </a:lnTo>
                    <a:lnTo>
                      <a:pt x="318" y="972"/>
                    </a:lnTo>
                    <a:lnTo>
                      <a:pt x="318" y="810"/>
                    </a:lnTo>
                    <a:lnTo>
                      <a:pt x="324" y="654"/>
                    </a:lnTo>
                    <a:lnTo>
                      <a:pt x="324" y="510"/>
                    </a:lnTo>
                    <a:lnTo>
                      <a:pt x="330" y="378"/>
                    </a:lnTo>
                    <a:lnTo>
                      <a:pt x="336" y="270"/>
                    </a:lnTo>
                    <a:lnTo>
                      <a:pt x="336" y="174"/>
                    </a:lnTo>
                    <a:lnTo>
                      <a:pt x="342" y="96"/>
                    </a:lnTo>
                    <a:lnTo>
                      <a:pt x="342" y="42"/>
                    </a:lnTo>
                    <a:lnTo>
                      <a:pt x="348" y="6"/>
                    </a:lnTo>
                    <a:lnTo>
                      <a:pt x="354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672" y="1536"/>
                <a:ext cx="414" cy="488"/>
              </a:xfrm>
              <a:custGeom>
                <a:avLst/>
                <a:gdLst>
                  <a:gd name="T0" fmla="*/ 9 w 570"/>
                  <a:gd name="T1" fmla="*/ 0 h 672"/>
                  <a:gd name="T2" fmla="*/ 22 w 570"/>
                  <a:gd name="T3" fmla="*/ 0 h 672"/>
                  <a:gd name="T4" fmla="*/ 35 w 570"/>
                  <a:gd name="T5" fmla="*/ 4 h 672"/>
                  <a:gd name="T6" fmla="*/ 48 w 570"/>
                  <a:gd name="T7" fmla="*/ 9 h 672"/>
                  <a:gd name="T8" fmla="*/ 61 w 570"/>
                  <a:gd name="T9" fmla="*/ 13 h 672"/>
                  <a:gd name="T10" fmla="*/ 74 w 570"/>
                  <a:gd name="T11" fmla="*/ 22 h 672"/>
                  <a:gd name="T12" fmla="*/ 87 w 570"/>
                  <a:gd name="T13" fmla="*/ 31 h 672"/>
                  <a:gd name="T14" fmla="*/ 100 w 570"/>
                  <a:gd name="T15" fmla="*/ 39 h 672"/>
                  <a:gd name="T16" fmla="*/ 113 w 570"/>
                  <a:gd name="T17" fmla="*/ 52 h 672"/>
                  <a:gd name="T18" fmla="*/ 126 w 570"/>
                  <a:gd name="T19" fmla="*/ 61 h 672"/>
                  <a:gd name="T20" fmla="*/ 139 w 570"/>
                  <a:gd name="T21" fmla="*/ 78 h 672"/>
                  <a:gd name="T22" fmla="*/ 153 w 570"/>
                  <a:gd name="T23" fmla="*/ 91 h 672"/>
                  <a:gd name="T24" fmla="*/ 166 w 570"/>
                  <a:gd name="T25" fmla="*/ 105 h 672"/>
                  <a:gd name="T26" fmla="*/ 174 w 570"/>
                  <a:gd name="T27" fmla="*/ 113 h 672"/>
                  <a:gd name="T28" fmla="*/ 183 w 570"/>
                  <a:gd name="T29" fmla="*/ 126 h 672"/>
                  <a:gd name="T30" fmla="*/ 192 w 570"/>
                  <a:gd name="T31" fmla="*/ 139 h 672"/>
                  <a:gd name="T32" fmla="*/ 205 w 570"/>
                  <a:gd name="T33" fmla="*/ 152 h 672"/>
                  <a:gd name="T34" fmla="*/ 209 w 570"/>
                  <a:gd name="T35" fmla="*/ 166 h 672"/>
                  <a:gd name="T36" fmla="*/ 218 w 570"/>
                  <a:gd name="T37" fmla="*/ 174 h 672"/>
                  <a:gd name="T38" fmla="*/ 227 w 570"/>
                  <a:gd name="T39" fmla="*/ 187 h 672"/>
                  <a:gd name="T40" fmla="*/ 240 w 570"/>
                  <a:gd name="T41" fmla="*/ 205 h 672"/>
                  <a:gd name="T42" fmla="*/ 248 w 570"/>
                  <a:gd name="T43" fmla="*/ 218 h 672"/>
                  <a:gd name="T44" fmla="*/ 253 w 570"/>
                  <a:gd name="T45" fmla="*/ 231 h 672"/>
                  <a:gd name="T46" fmla="*/ 261 w 570"/>
                  <a:gd name="T47" fmla="*/ 244 h 672"/>
                  <a:gd name="T48" fmla="*/ 275 w 570"/>
                  <a:gd name="T49" fmla="*/ 257 h 672"/>
                  <a:gd name="T50" fmla="*/ 279 w 570"/>
                  <a:gd name="T51" fmla="*/ 270 h 672"/>
                  <a:gd name="T52" fmla="*/ 288 w 570"/>
                  <a:gd name="T53" fmla="*/ 283 h 672"/>
                  <a:gd name="T54" fmla="*/ 296 w 570"/>
                  <a:gd name="T55" fmla="*/ 296 h 672"/>
                  <a:gd name="T56" fmla="*/ 305 w 570"/>
                  <a:gd name="T57" fmla="*/ 309 h 672"/>
                  <a:gd name="T58" fmla="*/ 314 w 570"/>
                  <a:gd name="T59" fmla="*/ 322 h 672"/>
                  <a:gd name="T60" fmla="*/ 318 w 570"/>
                  <a:gd name="T61" fmla="*/ 335 h 672"/>
                  <a:gd name="T62" fmla="*/ 327 w 570"/>
                  <a:gd name="T63" fmla="*/ 349 h 672"/>
                  <a:gd name="T64" fmla="*/ 336 w 570"/>
                  <a:gd name="T65" fmla="*/ 362 h 672"/>
                  <a:gd name="T66" fmla="*/ 344 w 570"/>
                  <a:gd name="T67" fmla="*/ 375 h 672"/>
                  <a:gd name="T68" fmla="*/ 353 w 570"/>
                  <a:gd name="T69" fmla="*/ 388 h 672"/>
                  <a:gd name="T70" fmla="*/ 357 w 570"/>
                  <a:gd name="T71" fmla="*/ 401 h 672"/>
                  <a:gd name="T72" fmla="*/ 366 w 570"/>
                  <a:gd name="T73" fmla="*/ 414 h 672"/>
                  <a:gd name="T74" fmla="*/ 375 w 570"/>
                  <a:gd name="T75" fmla="*/ 427 h 672"/>
                  <a:gd name="T76" fmla="*/ 383 w 570"/>
                  <a:gd name="T77" fmla="*/ 440 h 672"/>
                  <a:gd name="T78" fmla="*/ 392 w 570"/>
                  <a:gd name="T79" fmla="*/ 453 h 672"/>
                  <a:gd name="T80" fmla="*/ 401 w 570"/>
                  <a:gd name="T81" fmla="*/ 466 h 672"/>
                  <a:gd name="T82" fmla="*/ 410 w 570"/>
                  <a:gd name="T83" fmla="*/ 479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0"/>
                  <a:gd name="T127" fmla="*/ 0 h 672"/>
                  <a:gd name="T128" fmla="*/ 570 w 570"/>
                  <a:gd name="T129" fmla="*/ 672 h 6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0" h="67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6" y="12"/>
                    </a:lnTo>
                    <a:lnTo>
                      <a:pt x="72" y="12"/>
                    </a:lnTo>
                    <a:lnTo>
                      <a:pt x="78" y="18"/>
                    </a:lnTo>
                    <a:lnTo>
                      <a:pt x="84" y="18"/>
                    </a:lnTo>
                    <a:lnTo>
                      <a:pt x="90" y="24"/>
                    </a:lnTo>
                    <a:lnTo>
                      <a:pt x="96" y="24"/>
                    </a:lnTo>
                    <a:lnTo>
                      <a:pt x="102" y="30"/>
                    </a:lnTo>
                    <a:lnTo>
                      <a:pt x="108" y="30"/>
                    </a:lnTo>
                    <a:lnTo>
                      <a:pt x="114" y="36"/>
                    </a:lnTo>
                    <a:lnTo>
                      <a:pt x="120" y="42"/>
                    </a:lnTo>
                    <a:lnTo>
                      <a:pt x="126" y="42"/>
                    </a:lnTo>
                    <a:lnTo>
                      <a:pt x="132" y="48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6"/>
                    </a:lnTo>
                    <a:lnTo>
                      <a:pt x="156" y="72"/>
                    </a:lnTo>
                    <a:lnTo>
                      <a:pt x="162" y="78"/>
                    </a:lnTo>
                    <a:lnTo>
                      <a:pt x="168" y="78"/>
                    </a:lnTo>
                    <a:lnTo>
                      <a:pt x="174" y="84"/>
                    </a:lnTo>
                    <a:lnTo>
                      <a:pt x="180" y="96"/>
                    </a:lnTo>
                    <a:lnTo>
                      <a:pt x="186" y="96"/>
                    </a:lnTo>
                    <a:lnTo>
                      <a:pt x="192" y="108"/>
                    </a:lnTo>
                    <a:lnTo>
                      <a:pt x="198" y="114"/>
                    </a:lnTo>
                    <a:lnTo>
                      <a:pt x="204" y="114"/>
                    </a:lnTo>
                    <a:lnTo>
                      <a:pt x="210" y="126"/>
                    </a:lnTo>
                    <a:lnTo>
                      <a:pt x="216" y="132"/>
                    </a:lnTo>
                    <a:lnTo>
                      <a:pt x="222" y="138"/>
                    </a:lnTo>
                    <a:lnTo>
                      <a:pt x="228" y="144"/>
                    </a:lnTo>
                    <a:lnTo>
                      <a:pt x="240" y="156"/>
                    </a:lnTo>
                    <a:lnTo>
                      <a:pt x="234" y="156"/>
                    </a:lnTo>
                    <a:lnTo>
                      <a:pt x="240" y="156"/>
                    </a:lnTo>
                    <a:lnTo>
                      <a:pt x="246" y="162"/>
                    </a:lnTo>
                    <a:lnTo>
                      <a:pt x="246" y="168"/>
                    </a:lnTo>
                    <a:lnTo>
                      <a:pt x="252" y="174"/>
                    </a:lnTo>
                    <a:lnTo>
                      <a:pt x="258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0" y="198"/>
                    </a:lnTo>
                    <a:lnTo>
                      <a:pt x="276" y="204"/>
                    </a:lnTo>
                    <a:lnTo>
                      <a:pt x="282" y="210"/>
                    </a:lnTo>
                    <a:lnTo>
                      <a:pt x="282" y="216"/>
                    </a:lnTo>
                    <a:lnTo>
                      <a:pt x="294" y="228"/>
                    </a:lnTo>
                    <a:lnTo>
                      <a:pt x="288" y="228"/>
                    </a:lnTo>
                    <a:lnTo>
                      <a:pt x="294" y="228"/>
                    </a:lnTo>
                    <a:lnTo>
                      <a:pt x="300" y="234"/>
                    </a:lnTo>
                    <a:lnTo>
                      <a:pt x="300" y="240"/>
                    </a:lnTo>
                    <a:lnTo>
                      <a:pt x="306" y="246"/>
                    </a:lnTo>
                    <a:lnTo>
                      <a:pt x="306" y="252"/>
                    </a:lnTo>
                    <a:lnTo>
                      <a:pt x="312" y="258"/>
                    </a:lnTo>
                    <a:lnTo>
                      <a:pt x="324" y="270"/>
                    </a:lnTo>
                    <a:lnTo>
                      <a:pt x="324" y="276"/>
                    </a:lnTo>
                    <a:lnTo>
                      <a:pt x="330" y="282"/>
                    </a:lnTo>
                    <a:lnTo>
                      <a:pt x="330" y="288"/>
                    </a:lnTo>
                    <a:lnTo>
                      <a:pt x="336" y="294"/>
                    </a:lnTo>
                    <a:lnTo>
                      <a:pt x="342" y="300"/>
                    </a:lnTo>
                    <a:lnTo>
                      <a:pt x="342" y="306"/>
                    </a:lnTo>
                    <a:lnTo>
                      <a:pt x="348" y="312"/>
                    </a:lnTo>
                    <a:lnTo>
                      <a:pt x="348" y="318"/>
                    </a:lnTo>
                    <a:lnTo>
                      <a:pt x="354" y="324"/>
                    </a:lnTo>
                    <a:lnTo>
                      <a:pt x="360" y="330"/>
                    </a:lnTo>
                    <a:lnTo>
                      <a:pt x="360" y="336"/>
                    </a:lnTo>
                    <a:lnTo>
                      <a:pt x="366" y="342"/>
                    </a:lnTo>
                    <a:lnTo>
                      <a:pt x="372" y="348"/>
                    </a:lnTo>
                    <a:lnTo>
                      <a:pt x="378" y="354"/>
                    </a:lnTo>
                    <a:lnTo>
                      <a:pt x="378" y="360"/>
                    </a:lnTo>
                    <a:lnTo>
                      <a:pt x="384" y="366"/>
                    </a:lnTo>
                    <a:lnTo>
                      <a:pt x="384" y="372"/>
                    </a:lnTo>
                    <a:lnTo>
                      <a:pt x="390" y="378"/>
                    </a:lnTo>
                    <a:lnTo>
                      <a:pt x="396" y="384"/>
                    </a:lnTo>
                    <a:lnTo>
                      <a:pt x="396" y="390"/>
                    </a:lnTo>
                    <a:lnTo>
                      <a:pt x="402" y="396"/>
                    </a:lnTo>
                    <a:lnTo>
                      <a:pt x="402" y="402"/>
                    </a:lnTo>
                    <a:lnTo>
                      <a:pt x="408" y="408"/>
                    </a:lnTo>
                    <a:lnTo>
                      <a:pt x="414" y="414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0" y="432"/>
                    </a:lnTo>
                    <a:lnTo>
                      <a:pt x="426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6"/>
                    </a:lnTo>
                    <a:lnTo>
                      <a:pt x="438" y="462"/>
                    </a:lnTo>
                    <a:lnTo>
                      <a:pt x="444" y="468"/>
                    </a:lnTo>
                    <a:lnTo>
                      <a:pt x="450" y="474"/>
                    </a:lnTo>
                    <a:lnTo>
                      <a:pt x="450" y="480"/>
                    </a:lnTo>
                    <a:lnTo>
                      <a:pt x="456" y="486"/>
                    </a:lnTo>
                    <a:lnTo>
                      <a:pt x="456" y="492"/>
                    </a:lnTo>
                    <a:lnTo>
                      <a:pt x="462" y="498"/>
                    </a:lnTo>
                    <a:lnTo>
                      <a:pt x="468" y="504"/>
                    </a:lnTo>
                    <a:lnTo>
                      <a:pt x="468" y="510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80" y="528"/>
                    </a:lnTo>
                    <a:lnTo>
                      <a:pt x="486" y="534"/>
                    </a:lnTo>
                    <a:lnTo>
                      <a:pt x="486" y="540"/>
                    </a:lnTo>
                    <a:lnTo>
                      <a:pt x="492" y="546"/>
                    </a:lnTo>
                    <a:lnTo>
                      <a:pt x="492" y="552"/>
                    </a:lnTo>
                    <a:lnTo>
                      <a:pt x="498" y="558"/>
                    </a:lnTo>
                    <a:lnTo>
                      <a:pt x="498" y="564"/>
                    </a:lnTo>
                    <a:lnTo>
                      <a:pt x="504" y="570"/>
                    </a:lnTo>
                    <a:lnTo>
                      <a:pt x="510" y="576"/>
                    </a:lnTo>
                    <a:lnTo>
                      <a:pt x="516" y="582"/>
                    </a:lnTo>
                    <a:lnTo>
                      <a:pt x="516" y="588"/>
                    </a:lnTo>
                    <a:lnTo>
                      <a:pt x="522" y="594"/>
                    </a:lnTo>
                    <a:lnTo>
                      <a:pt x="528" y="600"/>
                    </a:lnTo>
                    <a:lnTo>
                      <a:pt x="528" y="606"/>
                    </a:lnTo>
                    <a:lnTo>
                      <a:pt x="534" y="612"/>
                    </a:lnTo>
                    <a:lnTo>
                      <a:pt x="534" y="618"/>
                    </a:lnTo>
                    <a:lnTo>
                      <a:pt x="540" y="624"/>
                    </a:lnTo>
                    <a:lnTo>
                      <a:pt x="546" y="630"/>
                    </a:lnTo>
                    <a:lnTo>
                      <a:pt x="546" y="636"/>
                    </a:lnTo>
                    <a:lnTo>
                      <a:pt x="552" y="642"/>
                    </a:lnTo>
                    <a:lnTo>
                      <a:pt x="552" y="648"/>
                    </a:lnTo>
                    <a:lnTo>
                      <a:pt x="558" y="654"/>
                    </a:lnTo>
                    <a:lnTo>
                      <a:pt x="564" y="660"/>
                    </a:lnTo>
                    <a:lnTo>
                      <a:pt x="570" y="666"/>
                    </a:lnTo>
                    <a:lnTo>
                      <a:pt x="570" y="672"/>
                    </a:lnTo>
                  </a:path>
                </a:pathLst>
              </a:custGeom>
              <a:noFill/>
              <a:ln w="28575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086" y="1998"/>
                <a:ext cx="479" cy="218"/>
              </a:xfrm>
              <a:custGeom>
                <a:avLst/>
                <a:gdLst>
                  <a:gd name="T0" fmla="*/ 9 w 660"/>
                  <a:gd name="T1" fmla="*/ 35 h 300"/>
                  <a:gd name="T2" fmla="*/ 13 w 660"/>
                  <a:gd name="T3" fmla="*/ 48 h 300"/>
                  <a:gd name="T4" fmla="*/ 22 w 660"/>
                  <a:gd name="T5" fmla="*/ 57 h 300"/>
                  <a:gd name="T6" fmla="*/ 35 w 660"/>
                  <a:gd name="T7" fmla="*/ 70 h 300"/>
                  <a:gd name="T8" fmla="*/ 39 w 660"/>
                  <a:gd name="T9" fmla="*/ 83 h 300"/>
                  <a:gd name="T10" fmla="*/ 57 w 660"/>
                  <a:gd name="T11" fmla="*/ 100 h 300"/>
                  <a:gd name="T12" fmla="*/ 65 w 660"/>
                  <a:gd name="T13" fmla="*/ 113 h 300"/>
                  <a:gd name="T14" fmla="*/ 74 w 660"/>
                  <a:gd name="T15" fmla="*/ 122 h 300"/>
                  <a:gd name="T16" fmla="*/ 87 w 660"/>
                  <a:gd name="T17" fmla="*/ 140 h 300"/>
                  <a:gd name="T18" fmla="*/ 100 w 660"/>
                  <a:gd name="T19" fmla="*/ 153 h 300"/>
                  <a:gd name="T20" fmla="*/ 113 w 660"/>
                  <a:gd name="T21" fmla="*/ 166 h 300"/>
                  <a:gd name="T22" fmla="*/ 126 w 660"/>
                  <a:gd name="T23" fmla="*/ 174 h 300"/>
                  <a:gd name="T24" fmla="*/ 139 w 660"/>
                  <a:gd name="T25" fmla="*/ 183 h 300"/>
                  <a:gd name="T26" fmla="*/ 152 w 660"/>
                  <a:gd name="T27" fmla="*/ 192 h 300"/>
                  <a:gd name="T28" fmla="*/ 165 w 660"/>
                  <a:gd name="T29" fmla="*/ 201 h 300"/>
                  <a:gd name="T30" fmla="*/ 179 w 660"/>
                  <a:gd name="T31" fmla="*/ 209 h 300"/>
                  <a:gd name="T32" fmla="*/ 192 w 660"/>
                  <a:gd name="T33" fmla="*/ 214 h 300"/>
                  <a:gd name="T34" fmla="*/ 205 w 660"/>
                  <a:gd name="T35" fmla="*/ 218 h 300"/>
                  <a:gd name="T36" fmla="*/ 218 w 660"/>
                  <a:gd name="T37" fmla="*/ 218 h 300"/>
                  <a:gd name="T38" fmla="*/ 231 w 660"/>
                  <a:gd name="T39" fmla="*/ 218 h 300"/>
                  <a:gd name="T40" fmla="*/ 244 w 660"/>
                  <a:gd name="T41" fmla="*/ 218 h 300"/>
                  <a:gd name="T42" fmla="*/ 257 w 660"/>
                  <a:gd name="T43" fmla="*/ 218 h 300"/>
                  <a:gd name="T44" fmla="*/ 270 w 660"/>
                  <a:gd name="T45" fmla="*/ 214 h 300"/>
                  <a:gd name="T46" fmla="*/ 283 w 660"/>
                  <a:gd name="T47" fmla="*/ 209 h 300"/>
                  <a:gd name="T48" fmla="*/ 296 w 660"/>
                  <a:gd name="T49" fmla="*/ 201 h 300"/>
                  <a:gd name="T50" fmla="*/ 309 w 660"/>
                  <a:gd name="T51" fmla="*/ 196 h 300"/>
                  <a:gd name="T52" fmla="*/ 322 w 660"/>
                  <a:gd name="T53" fmla="*/ 187 h 300"/>
                  <a:gd name="T54" fmla="*/ 335 w 660"/>
                  <a:gd name="T55" fmla="*/ 174 h 300"/>
                  <a:gd name="T56" fmla="*/ 348 w 660"/>
                  <a:gd name="T57" fmla="*/ 166 h 300"/>
                  <a:gd name="T58" fmla="*/ 361 w 660"/>
                  <a:gd name="T59" fmla="*/ 153 h 300"/>
                  <a:gd name="T60" fmla="*/ 374 w 660"/>
                  <a:gd name="T61" fmla="*/ 140 h 300"/>
                  <a:gd name="T62" fmla="*/ 388 w 660"/>
                  <a:gd name="T63" fmla="*/ 126 h 300"/>
                  <a:gd name="T64" fmla="*/ 396 w 660"/>
                  <a:gd name="T65" fmla="*/ 118 h 300"/>
                  <a:gd name="T66" fmla="*/ 414 w 660"/>
                  <a:gd name="T67" fmla="*/ 96 h 300"/>
                  <a:gd name="T68" fmla="*/ 418 w 660"/>
                  <a:gd name="T69" fmla="*/ 92 h 300"/>
                  <a:gd name="T70" fmla="*/ 422 w 660"/>
                  <a:gd name="T71" fmla="*/ 78 h 300"/>
                  <a:gd name="T72" fmla="*/ 431 w 660"/>
                  <a:gd name="T73" fmla="*/ 70 h 300"/>
                  <a:gd name="T74" fmla="*/ 440 w 660"/>
                  <a:gd name="T75" fmla="*/ 61 h 300"/>
                  <a:gd name="T76" fmla="*/ 449 w 660"/>
                  <a:gd name="T77" fmla="*/ 48 h 300"/>
                  <a:gd name="T78" fmla="*/ 457 w 660"/>
                  <a:gd name="T79" fmla="*/ 35 h 300"/>
                  <a:gd name="T80" fmla="*/ 466 w 660"/>
                  <a:gd name="T81" fmla="*/ 22 h 300"/>
                  <a:gd name="T82" fmla="*/ 475 w 660"/>
                  <a:gd name="T83" fmla="*/ 9 h 3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60"/>
                  <a:gd name="T127" fmla="*/ 0 h 300"/>
                  <a:gd name="T128" fmla="*/ 660 w 660"/>
                  <a:gd name="T129" fmla="*/ 300 h 3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60" h="300">
                    <a:moveTo>
                      <a:pt x="0" y="36"/>
                    </a:move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0" y="72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8" y="102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66" y="126"/>
                    </a:lnTo>
                    <a:lnTo>
                      <a:pt x="78" y="138"/>
                    </a:lnTo>
                    <a:lnTo>
                      <a:pt x="78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2" y="168"/>
                    </a:lnTo>
                    <a:lnTo>
                      <a:pt x="96" y="168"/>
                    </a:lnTo>
                    <a:lnTo>
                      <a:pt x="102" y="168"/>
                    </a:lnTo>
                    <a:lnTo>
                      <a:pt x="114" y="180"/>
                    </a:lnTo>
                    <a:lnTo>
                      <a:pt x="114" y="186"/>
                    </a:lnTo>
                    <a:lnTo>
                      <a:pt x="120" y="192"/>
                    </a:lnTo>
                    <a:lnTo>
                      <a:pt x="126" y="198"/>
                    </a:lnTo>
                    <a:lnTo>
                      <a:pt x="132" y="204"/>
                    </a:lnTo>
                    <a:lnTo>
                      <a:pt x="138" y="210"/>
                    </a:lnTo>
                    <a:lnTo>
                      <a:pt x="144" y="216"/>
                    </a:lnTo>
                    <a:lnTo>
                      <a:pt x="150" y="222"/>
                    </a:lnTo>
                    <a:lnTo>
                      <a:pt x="156" y="228"/>
                    </a:lnTo>
                    <a:lnTo>
                      <a:pt x="162" y="234"/>
                    </a:lnTo>
                    <a:lnTo>
                      <a:pt x="168" y="240"/>
                    </a:lnTo>
                    <a:lnTo>
                      <a:pt x="174" y="240"/>
                    </a:lnTo>
                    <a:lnTo>
                      <a:pt x="180" y="246"/>
                    </a:lnTo>
                    <a:lnTo>
                      <a:pt x="186" y="252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204" y="264"/>
                    </a:lnTo>
                    <a:lnTo>
                      <a:pt x="210" y="264"/>
                    </a:lnTo>
                    <a:lnTo>
                      <a:pt x="216" y="270"/>
                    </a:lnTo>
                    <a:lnTo>
                      <a:pt x="222" y="276"/>
                    </a:lnTo>
                    <a:lnTo>
                      <a:pt x="228" y="276"/>
                    </a:lnTo>
                    <a:lnTo>
                      <a:pt x="234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52" y="288"/>
                    </a:lnTo>
                    <a:lnTo>
                      <a:pt x="258" y="288"/>
                    </a:lnTo>
                    <a:lnTo>
                      <a:pt x="264" y="294"/>
                    </a:lnTo>
                    <a:lnTo>
                      <a:pt x="270" y="294"/>
                    </a:lnTo>
                    <a:lnTo>
                      <a:pt x="276" y="294"/>
                    </a:lnTo>
                    <a:lnTo>
                      <a:pt x="282" y="300"/>
                    </a:lnTo>
                    <a:lnTo>
                      <a:pt x="288" y="300"/>
                    </a:lnTo>
                    <a:lnTo>
                      <a:pt x="294" y="300"/>
                    </a:lnTo>
                    <a:lnTo>
                      <a:pt x="300" y="300"/>
                    </a:lnTo>
                    <a:lnTo>
                      <a:pt x="306" y="300"/>
                    </a:lnTo>
                    <a:lnTo>
                      <a:pt x="312" y="300"/>
                    </a:lnTo>
                    <a:lnTo>
                      <a:pt x="318" y="300"/>
                    </a:lnTo>
                    <a:lnTo>
                      <a:pt x="324" y="300"/>
                    </a:lnTo>
                    <a:lnTo>
                      <a:pt x="330" y="300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48" y="300"/>
                    </a:lnTo>
                    <a:lnTo>
                      <a:pt x="354" y="300"/>
                    </a:lnTo>
                    <a:lnTo>
                      <a:pt x="360" y="294"/>
                    </a:lnTo>
                    <a:lnTo>
                      <a:pt x="366" y="294"/>
                    </a:lnTo>
                    <a:lnTo>
                      <a:pt x="372" y="294"/>
                    </a:lnTo>
                    <a:lnTo>
                      <a:pt x="378" y="294"/>
                    </a:lnTo>
                    <a:lnTo>
                      <a:pt x="384" y="288"/>
                    </a:lnTo>
                    <a:lnTo>
                      <a:pt x="390" y="288"/>
                    </a:lnTo>
                    <a:lnTo>
                      <a:pt x="396" y="282"/>
                    </a:lnTo>
                    <a:lnTo>
                      <a:pt x="402" y="282"/>
                    </a:lnTo>
                    <a:lnTo>
                      <a:pt x="408" y="276"/>
                    </a:lnTo>
                    <a:lnTo>
                      <a:pt x="414" y="276"/>
                    </a:lnTo>
                    <a:lnTo>
                      <a:pt x="420" y="270"/>
                    </a:lnTo>
                    <a:lnTo>
                      <a:pt x="426" y="270"/>
                    </a:lnTo>
                    <a:lnTo>
                      <a:pt x="432" y="264"/>
                    </a:lnTo>
                    <a:lnTo>
                      <a:pt x="438" y="258"/>
                    </a:lnTo>
                    <a:lnTo>
                      <a:pt x="444" y="258"/>
                    </a:lnTo>
                    <a:lnTo>
                      <a:pt x="450" y="252"/>
                    </a:lnTo>
                    <a:lnTo>
                      <a:pt x="456" y="246"/>
                    </a:lnTo>
                    <a:lnTo>
                      <a:pt x="462" y="240"/>
                    </a:lnTo>
                    <a:lnTo>
                      <a:pt x="468" y="234"/>
                    </a:lnTo>
                    <a:lnTo>
                      <a:pt x="474" y="234"/>
                    </a:lnTo>
                    <a:lnTo>
                      <a:pt x="480" y="228"/>
                    </a:lnTo>
                    <a:lnTo>
                      <a:pt x="486" y="222"/>
                    </a:lnTo>
                    <a:lnTo>
                      <a:pt x="492" y="216"/>
                    </a:lnTo>
                    <a:lnTo>
                      <a:pt x="498" y="210"/>
                    </a:lnTo>
                    <a:lnTo>
                      <a:pt x="504" y="204"/>
                    </a:lnTo>
                    <a:lnTo>
                      <a:pt x="510" y="198"/>
                    </a:lnTo>
                    <a:lnTo>
                      <a:pt x="516" y="192"/>
                    </a:lnTo>
                    <a:lnTo>
                      <a:pt x="522" y="186"/>
                    </a:lnTo>
                    <a:lnTo>
                      <a:pt x="528" y="180"/>
                    </a:lnTo>
                    <a:lnTo>
                      <a:pt x="534" y="174"/>
                    </a:lnTo>
                    <a:lnTo>
                      <a:pt x="546" y="162"/>
                    </a:lnTo>
                    <a:lnTo>
                      <a:pt x="540" y="162"/>
                    </a:lnTo>
                    <a:lnTo>
                      <a:pt x="546" y="162"/>
                    </a:lnTo>
                    <a:lnTo>
                      <a:pt x="558" y="150"/>
                    </a:lnTo>
                    <a:lnTo>
                      <a:pt x="558" y="144"/>
                    </a:lnTo>
                    <a:lnTo>
                      <a:pt x="570" y="132"/>
                    </a:lnTo>
                    <a:lnTo>
                      <a:pt x="564" y="132"/>
                    </a:lnTo>
                    <a:lnTo>
                      <a:pt x="570" y="132"/>
                    </a:lnTo>
                    <a:lnTo>
                      <a:pt x="576" y="126"/>
                    </a:lnTo>
                    <a:lnTo>
                      <a:pt x="576" y="120"/>
                    </a:lnTo>
                    <a:lnTo>
                      <a:pt x="588" y="108"/>
                    </a:lnTo>
                    <a:lnTo>
                      <a:pt x="582" y="108"/>
                    </a:lnTo>
                    <a:lnTo>
                      <a:pt x="588" y="108"/>
                    </a:lnTo>
                    <a:lnTo>
                      <a:pt x="594" y="102"/>
                    </a:lnTo>
                    <a:lnTo>
                      <a:pt x="594" y="96"/>
                    </a:lnTo>
                    <a:lnTo>
                      <a:pt x="606" y="84"/>
                    </a:lnTo>
                    <a:lnTo>
                      <a:pt x="600" y="84"/>
                    </a:lnTo>
                    <a:lnTo>
                      <a:pt x="606" y="84"/>
                    </a:lnTo>
                    <a:lnTo>
                      <a:pt x="612" y="78"/>
                    </a:lnTo>
                    <a:lnTo>
                      <a:pt x="612" y="72"/>
                    </a:lnTo>
                    <a:lnTo>
                      <a:pt x="618" y="66"/>
                    </a:lnTo>
                    <a:lnTo>
                      <a:pt x="618" y="60"/>
                    </a:lnTo>
                    <a:lnTo>
                      <a:pt x="624" y="54"/>
                    </a:lnTo>
                    <a:lnTo>
                      <a:pt x="630" y="48"/>
                    </a:lnTo>
                    <a:lnTo>
                      <a:pt x="636" y="42"/>
                    </a:lnTo>
                    <a:lnTo>
                      <a:pt x="636" y="36"/>
                    </a:lnTo>
                    <a:lnTo>
                      <a:pt x="642" y="30"/>
                    </a:lnTo>
                    <a:lnTo>
                      <a:pt x="648" y="24"/>
                    </a:lnTo>
                    <a:lnTo>
                      <a:pt x="648" y="18"/>
                    </a:lnTo>
                    <a:lnTo>
                      <a:pt x="654" y="12"/>
                    </a:lnTo>
                    <a:lnTo>
                      <a:pt x="654" y="6"/>
                    </a:lnTo>
                    <a:lnTo>
                      <a:pt x="660" y="0"/>
                    </a:lnTo>
                  </a:path>
                </a:pathLst>
              </a:custGeom>
              <a:noFill/>
              <a:ln w="28575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1565" y="1536"/>
                <a:ext cx="405" cy="462"/>
              </a:xfrm>
              <a:custGeom>
                <a:avLst/>
                <a:gdLst>
                  <a:gd name="T0" fmla="*/ 9 w 558"/>
                  <a:gd name="T1" fmla="*/ 453 h 636"/>
                  <a:gd name="T2" fmla="*/ 17 w 558"/>
                  <a:gd name="T3" fmla="*/ 440 h 636"/>
                  <a:gd name="T4" fmla="*/ 22 w 558"/>
                  <a:gd name="T5" fmla="*/ 427 h 636"/>
                  <a:gd name="T6" fmla="*/ 30 w 558"/>
                  <a:gd name="T7" fmla="*/ 414 h 636"/>
                  <a:gd name="T8" fmla="*/ 39 w 558"/>
                  <a:gd name="T9" fmla="*/ 401 h 636"/>
                  <a:gd name="T10" fmla="*/ 48 w 558"/>
                  <a:gd name="T11" fmla="*/ 388 h 636"/>
                  <a:gd name="T12" fmla="*/ 52 w 558"/>
                  <a:gd name="T13" fmla="*/ 375 h 636"/>
                  <a:gd name="T14" fmla="*/ 61 w 558"/>
                  <a:gd name="T15" fmla="*/ 362 h 636"/>
                  <a:gd name="T16" fmla="*/ 70 w 558"/>
                  <a:gd name="T17" fmla="*/ 349 h 636"/>
                  <a:gd name="T18" fmla="*/ 78 w 558"/>
                  <a:gd name="T19" fmla="*/ 336 h 636"/>
                  <a:gd name="T20" fmla="*/ 87 w 558"/>
                  <a:gd name="T21" fmla="*/ 323 h 636"/>
                  <a:gd name="T22" fmla="*/ 96 w 558"/>
                  <a:gd name="T23" fmla="*/ 309 h 636"/>
                  <a:gd name="T24" fmla="*/ 105 w 558"/>
                  <a:gd name="T25" fmla="*/ 296 h 636"/>
                  <a:gd name="T26" fmla="*/ 113 w 558"/>
                  <a:gd name="T27" fmla="*/ 283 h 636"/>
                  <a:gd name="T28" fmla="*/ 118 w 558"/>
                  <a:gd name="T29" fmla="*/ 270 h 636"/>
                  <a:gd name="T30" fmla="*/ 126 w 558"/>
                  <a:gd name="T31" fmla="*/ 257 h 636"/>
                  <a:gd name="T32" fmla="*/ 135 w 558"/>
                  <a:gd name="T33" fmla="*/ 244 h 636"/>
                  <a:gd name="T34" fmla="*/ 144 w 558"/>
                  <a:gd name="T35" fmla="*/ 231 h 636"/>
                  <a:gd name="T36" fmla="*/ 152 w 558"/>
                  <a:gd name="T37" fmla="*/ 218 h 636"/>
                  <a:gd name="T38" fmla="*/ 161 w 558"/>
                  <a:gd name="T39" fmla="*/ 205 h 636"/>
                  <a:gd name="T40" fmla="*/ 170 w 558"/>
                  <a:gd name="T41" fmla="*/ 192 h 636"/>
                  <a:gd name="T42" fmla="*/ 174 w 558"/>
                  <a:gd name="T43" fmla="*/ 179 h 636"/>
                  <a:gd name="T44" fmla="*/ 183 w 558"/>
                  <a:gd name="T45" fmla="*/ 170 h 636"/>
                  <a:gd name="T46" fmla="*/ 196 w 558"/>
                  <a:gd name="T47" fmla="*/ 157 h 636"/>
                  <a:gd name="T48" fmla="*/ 200 w 558"/>
                  <a:gd name="T49" fmla="*/ 144 h 636"/>
                  <a:gd name="T50" fmla="*/ 213 w 558"/>
                  <a:gd name="T51" fmla="*/ 131 h 636"/>
                  <a:gd name="T52" fmla="*/ 222 w 558"/>
                  <a:gd name="T53" fmla="*/ 118 h 636"/>
                  <a:gd name="T54" fmla="*/ 231 w 558"/>
                  <a:gd name="T55" fmla="*/ 109 h 636"/>
                  <a:gd name="T56" fmla="*/ 240 w 558"/>
                  <a:gd name="T57" fmla="*/ 96 h 636"/>
                  <a:gd name="T58" fmla="*/ 257 w 558"/>
                  <a:gd name="T59" fmla="*/ 78 h 636"/>
                  <a:gd name="T60" fmla="*/ 261 w 558"/>
                  <a:gd name="T61" fmla="*/ 74 h 636"/>
                  <a:gd name="T62" fmla="*/ 270 w 558"/>
                  <a:gd name="T63" fmla="*/ 65 h 636"/>
                  <a:gd name="T64" fmla="*/ 287 w 558"/>
                  <a:gd name="T65" fmla="*/ 48 h 636"/>
                  <a:gd name="T66" fmla="*/ 292 w 558"/>
                  <a:gd name="T67" fmla="*/ 44 h 636"/>
                  <a:gd name="T68" fmla="*/ 305 w 558"/>
                  <a:gd name="T69" fmla="*/ 35 h 636"/>
                  <a:gd name="T70" fmla="*/ 318 w 558"/>
                  <a:gd name="T71" fmla="*/ 26 h 636"/>
                  <a:gd name="T72" fmla="*/ 331 w 558"/>
                  <a:gd name="T73" fmla="*/ 17 h 636"/>
                  <a:gd name="T74" fmla="*/ 344 w 558"/>
                  <a:gd name="T75" fmla="*/ 9 h 636"/>
                  <a:gd name="T76" fmla="*/ 357 w 558"/>
                  <a:gd name="T77" fmla="*/ 4 h 636"/>
                  <a:gd name="T78" fmla="*/ 370 w 558"/>
                  <a:gd name="T79" fmla="*/ 0 h 636"/>
                  <a:gd name="T80" fmla="*/ 383 w 558"/>
                  <a:gd name="T81" fmla="*/ 0 h 636"/>
                  <a:gd name="T82" fmla="*/ 396 w 558"/>
                  <a:gd name="T83" fmla="*/ 0 h 6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58"/>
                  <a:gd name="T127" fmla="*/ 0 h 636"/>
                  <a:gd name="T128" fmla="*/ 558 w 558"/>
                  <a:gd name="T129" fmla="*/ 636 h 6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58" h="636">
                    <a:moveTo>
                      <a:pt x="0" y="636"/>
                    </a:moveTo>
                    <a:lnTo>
                      <a:pt x="6" y="630"/>
                    </a:lnTo>
                    <a:lnTo>
                      <a:pt x="12" y="624"/>
                    </a:lnTo>
                    <a:lnTo>
                      <a:pt x="12" y="618"/>
                    </a:lnTo>
                    <a:lnTo>
                      <a:pt x="18" y="612"/>
                    </a:lnTo>
                    <a:lnTo>
                      <a:pt x="24" y="606"/>
                    </a:lnTo>
                    <a:lnTo>
                      <a:pt x="24" y="600"/>
                    </a:lnTo>
                    <a:lnTo>
                      <a:pt x="30" y="594"/>
                    </a:lnTo>
                    <a:lnTo>
                      <a:pt x="30" y="588"/>
                    </a:lnTo>
                    <a:lnTo>
                      <a:pt x="36" y="582"/>
                    </a:lnTo>
                    <a:lnTo>
                      <a:pt x="42" y="576"/>
                    </a:lnTo>
                    <a:lnTo>
                      <a:pt x="42" y="570"/>
                    </a:lnTo>
                    <a:lnTo>
                      <a:pt x="48" y="564"/>
                    </a:lnTo>
                    <a:lnTo>
                      <a:pt x="48" y="558"/>
                    </a:lnTo>
                    <a:lnTo>
                      <a:pt x="54" y="552"/>
                    </a:lnTo>
                    <a:lnTo>
                      <a:pt x="60" y="546"/>
                    </a:lnTo>
                    <a:lnTo>
                      <a:pt x="60" y="540"/>
                    </a:lnTo>
                    <a:lnTo>
                      <a:pt x="66" y="534"/>
                    </a:lnTo>
                    <a:lnTo>
                      <a:pt x="66" y="528"/>
                    </a:lnTo>
                    <a:lnTo>
                      <a:pt x="72" y="522"/>
                    </a:lnTo>
                    <a:lnTo>
                      <a:pt x="72" y="516"/>
                    </a:lnTo>
                    <a:lnTo>
                      <a:pt x="78" y="510"/>
                    </a:lnTo>
                    <a:lnTo>
                      <a:pt x="84" y="504"/>
                    </a:lnTo>
                    <a:lnTo>
                      <a:pt x="84" y="498"/>
                    </a:lnTo>
                    <a:lnTo>
                      <a:pt x="90" y="492"/>
                    </a:lnTo>
                    <a:lnTo>
                      <a:pt x="90" y="486"/>
                    </a:lnTo>
                    <a:lnTo>
                      <a:pt x="96" y="480"/>
                    </a:lnTo>
                    <a:lnTo>
                      <a:pt x="102" y="474"/>
                    </a:lnTo>
                    <a:lnTo>
                      <a:pt x="102" y="468"/>
                    </a:lnTo>
                    <a:lnTo>
                      <a:pt x="108" y="462"/>
                    </a:lnTo>
                    <a:lnTo>
                      <a:pt x="108" y="456"/>
                    </a:lnTo>
                    <a:lnTo>
                      <a:pt x="120" y="450"/>
                    </a:lnTo>
                    <a:lnTo>
                      <a:pt x="120" y="444"/>
                    </a:lnTo>
                    <a:lnTo>
                      <a:pt x="126" y="438"/>
                    </a:lnTo>
                    <a:lnTo>
                      <a:pt x="126" y="432"/>
                    </a:lnTo>
                    <a:lnTo>
                      <a:pt x="132" y="426"/>
                    </a:lnTo>
                    <a:lnTo>
                      <a:pt x="138" y="420"/>
                    </a:lnTo>
                    <a:lnTo>
                      <a:pt x="138" y="414"/>
                    </a:lnTo>
                    <a:lnTo>
                      <a:pt x="144" y="408"/>
                    </a:lnTo>
                    <a:lnTo>
                      <a:pt x="144" y="402"/>
                    </a:lnTo>
                    <a:lnTo>
                      <a:pt x="150" y="396"/>
                    </a:lnTo>
                    <a:lnTo>
                      <a:pt x="156" y="390"/>
                    </a:lnTo>
                    <a:lnTo>
                      <a:pt x="156" y="384"/>
                    </a:lnTo>
                    <a:lnTo>
                      <a:pt x="162" y="378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48"/>
                    </a:lnTo>
                    <a:lnTo>
                      <a:pt x="180" y="342"/>
                    </a:lnTo>
                    <a:lnTo>
                      <a:pt x="186" y="336"/>
                    </a:lnTo>
                    <a:lnTo>
                      <a:pt x="192" y="330"/>
                    </a:lnTo>
                    <a:lnTo>
                      <a:pt x="192" y="324"/>
                    </a:lnTo>
                    <a:lnTo>
                      <a:pt x="198" y="318"/>
                    </a:lnTo>
                    <a:lnTo>
                      <a:pt x="198" y="312"/>
                    </a:lnTo>
                    <a:lnTo>
                      <a:pt x="204" y="306"/>
                    </a:lnTo>
                    <a:lnTo>
                      <a:pt x="210" y="300"/>
                    </a:lnTo>
                    <a:lnTo>
                      <a:pt x="216" y="294"/>
                    </a:lnTo>
                    <a:lnTo>
                      <a:pt x="216" y="288"/>
                    </a:lnTo>
                    <a:lnTo>
                      <a:pt x="222" y="282"/>
                    </a:lnTo>
                    <a:lnTo>
                      <a:pt x="228" y="276"/>
                    </a:lnTo>
                    <a:lnTo>
                      <a:pt x="228" y="270"/>
                    </a:lnTo>
                    <a:lnTo>
                      <a:pt x="234" y="264"/>
                    </a:lnTo>
                    <a:lnTo>
                      <a:pt x="234" y="258"/>
                    </a:lnTo>
                    <a:lnTo>
                      <a:pt x="246" y="246"/>
                    </a:lnTo>
                    <a:lnTo>
                      <a:pt x="240" y="246"/>
                    </a:lnTo>
                    <a:lnTo>
                      <a:pt x="246" y="246"/>
                    </a:lnTo>
                    <a:lnTo>
                      <a:pt x="252" y="240"/>
                    </a:lnTo>
                    <a:lnTo>
                      <a:pt x="252" y="234"/>
                    </a:lnTo>
                    <a:lnTo>
                      <a:pt x="258" y="228"/>
                    </a:lnTo>
                    <a:lnTo>
                      <a:pt x="258" y="222"/>
                    </a:lnTo>
                    <a:lnTo>
                      <a:pt x="270" y="216"/>
                    </a:lnTo>
                    <a:lnTo>
                      <a:pt x="270" y="210"/>
                    </a:lnTo>
                    <a:lnTo>
                      <a:pt x="276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288" y="186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306" y="168"/>
                    </a:lnTo>
                    <a:lnTo>
                      <a:pt x="306" y="162"/>
                    </a:lnTo>
                    <a:lnTo>
                      <a:pt x="318" y="150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324" y="144"/>
                    </a:lnTo>
                    <a:lnTo>
                      <a:pt x="324" y="138"/>
                    </a:lnTo>
                    <a:lnTo>
                      <a:pt x="330" y="132"/>
                    </a:lnTo>
                    <a:lnTo>
                      <a:pt x="336" y="126"/>
                    </a:lnTo>
                    <a:lnTo>
                      <a:pt x="342" y="120"/>
                    </a:lnTo>
                    <a:lnTo>
                      <a:pt x="354" y="108"/>
                    </a:lnTo>
                    <a:lnTo>
                      <a:pt x="348" y="108"/>
                    </a:lnTo>
                    <a:lnTo>
                      <a:pt x="354" y="108"/>
                    </a:lnTo>
                    <a:lnTo>
                      <a:pt x="360" y="102"/>
                    </a:lnTo>
                    <a:lnTo>
                      <a:pt x="372" y="90"/>
                    </a:lnTo>
                    <a:lnTo>
                      <a:pt x="366" y="90"/>
                    </a:lnTo>
                    <a:lnTo>
                      <a:pt x="372" y="90"/>
                    </a:lnTo>
                    <a:lnTo>
                      <a:pt x="378" y="84"/>
                    </a:lnTo>
                    <a:lnTo>
                      <a:pt x="384" y="78"/>
                    </a:lnTo>
                    <a:lnTo>
                      <a:pt x="396" y="66"/>
                    </a:lnTo>
                    <a:lnTo>
                      <a:pt x="390" y="66"/>
                    </a:lnTo>
                    <a:lnTo>
                      <a:pt x="396" y="66"/>
                    </a:lnTo>
                    <a:lnTo>
                      <a:pt x="402" y="60"/>
                    </a:lnTo>
                    <a:lnTo>
                      <a:pt x="408" y="54"/>
                    </a:lnTo>
                    <a:lnTo>
                      <a:pt x="414" y="54"/>
                    </a:lnTo>
                    <a:lnTo>
                      <a:pt x="420" y="48"/>
                    </a:lnTo>
                    <a:lnTo>
                      <a:pt x="426" y="42"/>
                    </a:lnTo>
                    <a:lnTo>
                      <a:pt x="432" y="36"/>
                    </a:lnTo>
                    <a:lnTo>
                      <a:pt x="438" y="36"/>
                    </a:lnTo>
                    <a:lnTo>
                      <a:pt x="444" y="30"/>
                    </a:lnTo>
                    <a:lnTo>
                      <a:pt x="450" y="24"/>
                    </a:lnTo>
                    <a:lnTo>
                      <a:pt x="456" y="24"/>
                    </a:lnTo>
                    <a:lnTo>
                      <a:pt x="462" y="18"/>
                    </a:lnTo>
                    <a:lnTo>
                      <a:pt x="468" y="18"/>
                    </a:lnTo>
                    <a:lnTo>
                      <a:pt x="474" y="12"/>
                    </a:lnTo>
                    <a:lnTo>
                      <a:pt x="480" y="12"/>
                    </a:lnTo>
                    <a:lnTo>
                      <a:pt x="486" y="12"/>
                    </a:lnTo>
                    <a:lnTo>
                      <a:pt x="492" y="6"/>
                    </a:lnTo>
                    <a:lnTo>
                      <a:pt x="498" y="6"/>
                    </a:lnTo>
                    <a:lnTo>
                      <a:pt x="504" y="6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58" y="0"/>
                    </a:lnTo>
                  </a:path>
                </a:pathLst>
              </a:custGeom>
              <a:noFill/>
              <a:ln w="28575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1970" y="1536"/>
                <a:ext cx="405" cy="479"/>
              </a:xfrm>
              <a:custGeom>
                <a:avLst/>
                <a:gdLst>
                  <a:gd name="T0" fmla="*/ 9 w 558"/>
                  <a:gd name="T1" fmla="*/ 0 h 660"/>
                  <a:gd name="T2" fmla="*/ 22 w 558"/>
                  <a:gd name="T3" fmla="*/ 0 h 660"/>
                  <a:gd name="T4" fmla="*/ 35 w 558"/>
                  <a:gd name="T5" fmla="*/ 4 h 660"/>
                  <a:gd name="T6" fmla="*/ 48 w 558"/>
                  <a:gd name="T7" fmla="*/ 9 h 660"/>
                  <a:gd name="T8" fmla="*/ 61 w 558"/>
                  <a:gd name="T9" fmla="*/ 13 h 660"/>
                  <a:gd name="T10" fmla="*/ 74 w 558"/>
                  <a:gd name="T11" fmla="*/ 22 h 660"/>
                  <a:gd name="T12" fmla="*/ 87 w 558"/>
                  <a:gd name="T13" fmla="*/ 30 h 660"/>
                  <a:gd name="T14" fmla="*/ 100 w 558"/>
                  <a:gd name="T15" fmla="*/ 39 h 660"/>
                  <a:gd name="T16" fmla="*/ 113 w 558"/>
                  <a:gd name="T17" fmla="*/ 52 h 660"/>
                  <a:gd name="T18" fmla="*/ 126 w 558"/>
                  <a:gd name="T19" fmla="*/ 65 h 660"/>
                  <a:gd name="T20" fmla="*/ 139 w 558"/>
                  <a:gd name="T21" fmla="*/ 78 h 660"/>
                  <a:gd name="T22" fmla="*/ 152 w 558"/>
                  <a:gd name="T23" fmla="*/ 91 h 660"/>
                  <a:gd name="T24" fmla="*/ 161 w 558"/>
                  <a:gd name="T25" fmla="*/ 105 h 660"/>
                  <a:gd name="T26" fmla="*/ 179 w 558"/>
                  <a:gd name="T27" fmla="*/ 122 h 660"/>
                  <a:gd name="T28" fmla="*/ 183 w 558"/>
                  <a:gd name="T29" fmla="*/ 126 h 660"/>
                  <a:gd name="T30" fmla="*/ 192 w 558"/>
                  <a:gd name="T31" fmla="*/ 139 h 660"/>
                  <a:gd name="T32" fmla="*/ 205 w 558"/>
                  <a:gd name="T33" fmla="*/ 157 h 660"/>
                  <a:gd name="T34" fmla="*/ 209 w 558"/>
                  <a:gd name="T35" fmla="*/ 161 h 660"/>
                  <a:gd name="T36" fmla="*/ 213 w 558"/>
                  <a:gd name="T37" fmla="*/ 174 h 660"/>
                  <a:gd name="T38" fmla="*/ 226 w 558"/>
                  <a:gd name="T39" fmla="*/ 187 h 660"/>
                  <a:gd name="T40" fmla="*/ 231 w 558"/>
                  <a:gd name="T41" fmla="*/ 200 h 660"/>
                  <a:gd name="T42" fmla="*/ 240 w 558"/>
                  <a:gd name="T43" fmla="*/ 213 h 660"/>
                  <a:gd name="T44" fmla="*/ 253 w 558"/>
                  <a:gd name="T45" fmla="*/ 226 h 660"/>
                  <a:gd name="T46" fmla="*/ 257 w 558"/>
                  <a:gd name="T47" fmla="*/ 240 h 660"/>
                  <a:gd name="T48" fmla="*/ 266 w 558"/>
                  <a:gd name="T49" fmla="*/ 253 h 660"/>
                  <a:gd name="T50" fmla="*/ 274 w 558"/>
                  <a:gd name="T51" fmla="*/ 266 h 660"/>
                  <a:gd name="T52" fmla="*/ 283 w 558"/>
                  <a:gd name="T53" fmla="*/ 279 h 660"/>
                  <a:gd name="T54" fmla="*/ 292 w 558"/>
                  <a:gd name="T55" fmla="*/ 292 h 660"/>
                  <a:gd name="T56" fmla="*/ 296 w 558"/>
                  <a:gd name="T57" fmla="*/ 305 h 660"/>
                  <a:gd name="T58" fmla="*/ 305 w 558"/>
                  <a:gd name="T59" fmla="*/ 318 h 660"/>
                  <a:gd name="T60" fmla="*/ 314 w 558"/>
                  <a:gd name="T61" fmla="*/ 327 h 660"/>
                  <a:gd name="T62" fmla="*/ 322 w 558"/>
                  <a:gd name="T63" fmla="*/ 340 h 660"/>
                  <a:gd name="T64" fmla="*/ 331 w 558"/>
                  <a:gd name="T65" fmla="*/ 353 h 660"/>
                  <a:gd name="T66" fmla="*/ 335 w 558"/>
                  <a:gd name="T67" fmla="*/ 366 h 660"/>
                  <a:gd name="T68" fmla="*/ 344 w 558"/>
                  <a:gd name="T69" fmla="*/ 379 h 660"/>
                  <a:gd name="T70" fmla="*/ 353 w 558"/>
                  <a:gd name="T71" fmla="*/ 392 h 660"/>
                  <a:gd name="T72" fmla="*/ 361 w 558"/>
                  <a:gd name="T73" fmla="*/ 405 h 660"/>
                  <a:gd name="T74" fmla="*/ 366 w 558"/>
                  <a:gd name="T75" fmla="*/ 418 h 660"/>
                  <a:gd name="T76" fmla="*/ 375 w 558"/>
                  <a:gd name="T77" fmla="*/ 431 h 660"/>
                  <a:gd name="T78" fmla="*/ 383 w 558"/>
                  <a:gd name="T79" fmla="*/ 444 h 660"/>
                  <a:gd name="T80" fmla="*/ 392 w 558"/>
                  <a:gd name="T81" fmla="*/ 457 h 660"/>
                  <a:gd name="T82" fmla="*/ 401 w 558"/>
                  <a:gd name="T83" fmla="*/ 470 h 6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58"/>
                  <a:gd name="T127" fmla="*/ 0 h 660"/>
                  <a:gd name="T128" fmla="*/ 558 w 558"/>
                  <a:gd name="T129" fmla="*/ 660 h 6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58" h="660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60" y="12"/>
                    </a:lnTo>
                    <a:lnTo>
                      <a:pt x="66" y="12"/>
                    </a:lnTo>
                    <a:lnTo>
                      <a:pt x="72" y="18"/>
                    </a:lnTo>
                    <a:lnTo>
                      <a:pt x="78" y="18"/>
                    </a:lnTo>
                    <a:lnTo>
                      <a:pt x="84" y="18"/>
                    </a:lnTo>
                    <a:lnTo>
                      <a:pt x="90" y="24"/>
                    </a:lnTo>
                    <a:lnTo>
                      <a:pt x="96" y="24"/>
                    </a:lnTo>
                    <a:lnTo>
                      <a:pt x="102" y="30"/>
                    </a:lnTo>
                    <a:lnTo>
                      <a:pt x="108" y="36"/>
                    </a:lnTo>
                    <a:lnTo>
                      <a:pt x="114" y="36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32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6"/>
                    </a:lnTo>
                    <a:lnTo>
                      <a:pt x="156" y="72"/>
                    </a:lnTo>
                    <a:lnTo>
                      <a:pt x="162" y="78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80" y="96"/>
                    </a:lnTo>
                    <a:lnTo>
                      <a:pt x="186" y="102"/>
                    </a:lnTo>
                    <a:lnTo>
                      <a:pt x="192" y="108"/>
                    </a:lnTo>
                    <a:lnTo>
                      <a:pt x="198" y="114"/>
                    </a:lnTo>
                    <a:lnTo>
                      <a:pt x="204" y="120"/>
                    </a:lnTo>
                    <a:lnTo>
                      <a:pt x="210" y="126"/>
                    </a:lnTo>
                    <a:lnTo>
                      <a:pt x="216" y="132"/>
                    </a:lnTo>
                    <a:lnTo>
                      <a:pt x="222" y="138"/>
                    </a:lnTo>
                    <a:lnTo>
                      <a:pt x="222" y="144"/>
                    </a:lnTo>
                    <a:lnTo>
                      <a:pt x="234" y="150"/>
                    </a:lnTo>
                    <a:lnTo>
                      <a:pt x="234" y="156"/>
                    </a:lnTo>
                    <a:lnTo>
                      <a:pt x="246" y="168"/>
                    </a:lnTo>
                    <a:lnTo>
                      <a:pt x="240" y="168"/>
                    </a:lnTo>
                    <a:lnTo>
                      <a:pt x="246" y="168"/>
                    </a:lnTo>
                    <a:lnTo>
                      <a:pt x="252" y="174"/>
                    </a:lnTo>
                    <a:lnTo>
                      <a:pt x="252" y="180"/>
                    </a:lnTo>
                    <a:lnTo>
                      <a:pt x="258" y="186"/>
                    </a:lnTo>
                    <a:lnTo>
                      <a:pt x="264" y="192"/>
                    </a:lnTo>
                    <a:lnTo>
                      <a:pt x="270" y="198"/>
                    </a:lnTo>
                    <a:lnTo>
                      <a:pt x="270" y="204"/>
                    </a:lnTo>
                    <a:lnTo>
                      <a:pt x="282" y="216"/>
                    </a:lnTo>
                    <a:lnTo>
                      <a:pt x="276" y="216"/>
                    </a:lnTo>
                    <a:lnTo>
                      <a:pt x="282" y="216"/>
                    </a:lnTo>
                    <a:lnTo>
                      <a:pt x="288" y="222"/>
                    </a:lnTo>
                    <a:lnTo>
                      <a:pt x="288" y="228"/>
                    </a:lnTo>
                    <a:lnTo>
                      <a:pt x="294" y="234"/>
                    </a:lnTo>
                    <a:lnTo>
                      <a:pt x="294" y="240"/>
                    </a:lnTo>
                    <a:lnTo>
                      <a:pt x="306" y="246"/>
                    </a:lnTo>
                    <a:lnTo>
                      <a:pt x="306" y="252"/>
                    </a:lnTo>
                    <a:lnTo>
                      <a:pt x="312" y="258"/>
                    </a:lnTo>
                    <a:lnTo>
                      <a:pt x="312" y="264"/>
                    </a:lnTo>
                    <a:lnTo>
                      <a:pt x="318" y="270"/>
                    </a:lnTo>
                    <a:lnTo>
                      <a:pt x="318" y="276"/>
                    </a:lnTo>
                    <a:lnTo>
                      <a:pt x="324" y="282"/>
                    </a:lnTo>
                    <a:lnTo>
                      <a:pt x="330" y="288"/>
                    </a:lnTo>
                    <a:lnTo>
                      <a:pt x="330" y="294"/>
                    </a:lnTo>
                    <a:lnTo>
                      <a:pt x="336" y="300"/>
                    </a:lnTo>
                    <a:lnTo>
                      <a:pt x="342" y="306"/>
                    </a:lnTo>
                    <a:lnTo>
                      <a:pt x="348" y="312"/>
                    </a:lnTo>
                    <a:lnTo>
                      <a:pt x="348" y="318"/>
                    </a:lnTo>
                    <a:lnTo>
                      <a:pt x="354" y="324"/>
                    </a:lnTo>
                    <a:lnTo>
                      <a:pt x="354" y="330"/>
                    </a:lnTo>
                    <a:lnTo>
                      <a:pt x="360" y="336"/>
                    </a:lnTo>
                    <a:lnTo>
                      <a:pt x="366" y="342"/>
                    </a:lnTo>
                    <a:lnTo>
                      <a:pt x="366" y="348"/>
                    </a:lnTo>
                    <a:lnTo>
                      <a:pt x="372" y="354"/>
                    </a:lnTo>
                    <a:lnTo>
                      <a:pt x="372" y="360"/>
                    </a:lnTo>
                    <a:lnTo>
                      <a:pt x="378" y="366"/>
                    </a:lnTo>
                    <a:lnTo>
                      <a:pt x="384" y="372"/>
                    </a:lnTo>
                    <a:lnTo>
                      <a:pt x="384" y="378"/>
                    </a:lnTo>
                    <a:lnTo>
                      <a:pt x="390" y="384"/>
                    </a:lnTo>
                    <a:lnTo>
                      <a:pt x="390" y="390"/>
                    </a:lnTo>
                    <a:lnTo>
                      <a:pt x="396" y="396"/>
                    </a:lnTo>
                    <a:lnTo>
                      <a:pt x="402" y="402"/>
                    </a:lnTo>
                    <a:lnTo>
                      <a:pt x="402" y="408"/>
                    </a:lnTo>
                    <a:lnTo>
                      <a:pt x="408" y="414"/>
                    </a:lnTo>
                    <a:lnTo>
                      <a:pt x="408" y="420"/>
                    </a:lnTo>
                    <a:lnTo>
                      <a:pt x="414" y="426"/>
                    </a:lnTo>
                    <a:lnTo>
                      <a:pt x="420" y="432"/>
                    </a:lnTo>
                    <a:lnTo>
                      <a:pt x="420" y="438"/>
                    </a:lnTo>
                    <a:lnTo>
                      <a:pt x="432" y="450"/>
                    </a:lnTo>
                    <a:lnTo>
                      <a:pt x="426" y="450"/>
                    </a:lnTo>
                    <a:lnTo>
                      <a:pt x="432" y="450"/>
                    </a:lnTo>
                    <a:lnTo>
                      <a:pt x="438" y="456"/>
                    </a:lnTo>
                    <a:lnTo>
                      <a:pt x="438" y="462"/>
                    </a:lnTo>
                    <a:lnTo>
                      <a:pt x="444" y="468"/>
                    </a:lnTo>
                    <a:lnTo>
                      <a:pt x="444" y="474"/>
                    </a:lnTo>
                    <a:lnTo>
                      <a:pt x="450" y="480"/>
                    </a:lnTo>
                    <a:lnTo>
                      <a:pt x="456" y="486"/>
                    </a:lnTo>
                    <a:lnTo>
                      <a:pt x="456" y="492"/>
                    </a:lnTo>
                    <a:lnTo>
                      <a:pt x="462" y="498"/>
                    </a:lnTo>
                    <a:lnTo>
                      <a:pt x="462" y="504"/>
                    </a:lnTo>
                    <a:lnTo>
                      <a:pt x="468" y="510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80" y="528"/>
                    </a:lnTo>
                    <a:lnTo>
                      <a:pt x="480" y="534"/>
                    </a:lnTo>
                    <a:lnTo>
                      <a:pt x="486" y="540"/>
                    </a:lnTo>
                    <a:lnTo>
                      <a:pt x="486" y="546"/>
                    </a:lnTo>
                    <a:lnTo>
                      <a:pt x="492" y="552"/>
                    </a:lnTo>
                    <a:lnTo>
                      <a:pt x="498" y="558"/>
                    </a:lnTo>
                    <a:lnTo>
                      <a:pt x="498" y="564"/>
                    </a:lnTo>
                    <a:lnTo>
                      <a:pt x="504" y="570"/>
                    </a:lnTo>
                    <a:lnTo>
                      <a:pt x="504" y="576"/>
                    </a:lnTo>
                    <a:lnTo>
                      <a:pt x="510" y="582"/>
                    </a:lnTo>
                    <a:lnTo>
                      <a:pt x="516" y="588"/>
                    </a:lnTo>
                    <a:lnTo>
                      <a:pt x="516" y="594"/>
                    </a:lnTo>
                    <a:lnTo>
                      <a:pt x="522" y="600"/>
                    </a:lnTo>
                    <a:lnTo>
                      <a:pt x="522" y="606"/>
                    </a:lnTo>
                    <a:lnTo>
                      <a:pt x="528" y="612"/>
                    </a:lnTo>
                    <a:lnTo>
                      <a:pt x="534" y="618"/>
                    </a:lnTo>
                    <a:lnTo>
                      <a:pt x="534" y="624"/>
                    </a:lnTo>
                    <a:lnTo>
                      <a:pt x="540" y="630"/>
                    </a:lnTo>
                    <a:lnTo>
                      <a:pt x="546" y="636"/>
                    </a:lnTo>
                    <a:lnTo>
                      <a:pt x="552" y="642"/>
                    </a:lnTo>
                    <a:lnTo>
                      <a:pt x="552" y="648"/>
                    </a:lnTo>
                    <a:lnTo>
                      <a:pt x="558" y="654"/>
                    </a:lnTo>
                    <a:lnTo>
                      <a:pt x="558" y="660"/>
                    </a:lnTo>
                  </a:path>
                </a:pathLst>
              </a:custGeom>
              <a:noFill/>
              <a:ln w="28575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2375" y="1998"/>
                <a:ext cx="488" cy="218"/>
              </a:xfrm>
              <a:custGeom>
                <a:avLst/>
                <a:gdLst>
                  <a:gd name="T0" fmla="*/ 9 w 672"/>
                  <a:gd name="T1" fmla="*/ 26 h 300"/>
                  <a:gd name="T2" fmla="*/ 17 w 672"/>
                  <a:gd name="T3" fmla="*/ 39 h 300"/>
                  <a:gd name="T4" fmla="*/ 26 w 672"/>
                  <a:gd name="T5" fmla="*/ 52 h 300"/>
                  <a:gd name="T6" fmla="*/ 35 w 672"/>
                  <a:gd name="T7" fmla="*/ 65 h 300"/>
                  <a:gd name="T8" fmla="*/ 48 w 672"/>
                  <a:gd name="T9" fmla="*/ 78 h 300"/>
                  <a:gd name="T10" fmla="*/ 52 w 672"/>
                  <a:gd name="T11" fmla="*/ 92 h 300"/>
                  <a:gd name="T12" fmla="*/ 70 w 672"/>
                  <a:gd name="T13" fmla="*/ 109 h 300"/>
                  <a:gd name="T14" fmla="*/ 78 w 672"/>
                  <a:gd name="T15" fmla="*/ 122 h 300"/>
                  <a:gd name="T16" fmla="*/ 91 w 672"/>
                  <a:gd name="T17" fmla="*/ 135 h 300"/>
                  <a:gd name="T18" fmla="*/ 100 w 672"/>
                  <a:gd name="T19" fmla="*/ 144 h 300"/>
                  <a:gd name="T20" fmla="*/ 109 w 672"/>
                  <a:gd name="T21" fmla="*/ 157 h 300"/>
                  <a:gd name="T22" fmla="*/ 122 w 672"/>
                  <a:gd name="T23" fmla="*/ 166 h 300"/>
                  <a:gd name="T24" fmla="*/ 135 w 672"/>
                  <a:gd name="T25" fmla="*/ 179 h 300"/>
                  <a:gd name="T26" fmla="*/ 148 w 672"/>
                  <a:gd name="T27" fmla="*/ 187 h 300"/>
                  <a:gd name="T28" fmla="*/ 161 w 672"/>
                  <a:gd name="T29" fmla="*/ 196 h 300"/>
                  <a:gd name="T30" fmla="*/ 174 w 672"/>
                  <a:gd name="T31" fmla="*/ 205 h 300"/>
                  <a:gd name="T32" fmla="*/ 187 w 672"/>
                  <a:gd name="T33" fmla="*/ 209 h 300"/>
                  <a:gd name="T34" fmla="*/ 200 w 672"/>
                  <a:gd name="T35" fmla="*/ 214 h 300"/>
                  <a:gd name="T36" fmla="*/ 214 w 672"/>
                  <a:gd name="T37" fmla="*/ 218 h 300"/>
                  <a:gd name="T38" fmla="*/ 227 w 672"/>
                  <a:gd name="T39" fmla="*/ 218 h 300"/>
                  <a:gd name="T40" fmla="*/ 240 w 672"/>
                  <a:gd name="T41" fmla="*/ 218 h 300"/>
                  <a:gd name="T42" fmla="*/ 253 w 672"/>
                  <a:gd name="T43" fmla="*/ 218 h 300"/>
                  <a:gd name="T44" fmla="*/ 266 w 672"/>
                  <a:gd name="T45" fmla="*/ 214 h 300"/>
                  <a:gd name="T46" fmla="*/ 279 w 672"/>
                  <a:gd name="T47" fmla="*/ 214 h 300"/>
                  <a:gd name="T48" fmla="*/ 292 w 672"/>
                  <a:gd name="T49" fmla="*/ 209 h 300"/>
                  <a:gd name="T50" fmla="*/ 305 w 672"/>
                  <a:gd name="T51" fmla="*/ 201 h 300"/>
                  <a:gd name="T52" fmla="*/ 318 w 672"/>
                  <a:gd name="T53" fmla="*/ 192 h 300"/>
                  <a:gd name="T54" fmla="*/ 331 w 672"/>
                  <a:gd name="T55" fmla="*/ 183 h 300"/>
                  <a:gd name="T56" fmla="*/ 344 w 672"/>
                  <a:gd name="T57" fmla="*/ 174 h 300"/>
                  <a:gd name="T58" fmla="*/ 357 w 672"/>
                  <a:gd name="T59" fmla="*/ 166 h 300"/>
                  <a:gd name="T60" fmla="*/ 370 w 672"/>
                  <a:gd name="T61" fmla="*/ 153 h 300"/>
                  <a:gd name="T62" fmla="*/ 383 w 672"/>
                  <a:gd name="T63" fmla="*/ 140 h 300"/>
                  <a:gd name="T64" fmla="*/ 397 w 672"/>
                  <a:gd name="T65" fmla="*/ 122 h 300"/>
                  <a:gd name="T66" fmla="*/ 410 w 672"/>
                  <a:gd name="T67" fmla="*/ 109 h 300"/>
                  <a:gd name="T68" fmla="*/ 427 w 672"/>
                  <a:gd name="T69" fmla="*/ 87 h 300"/>
                  <a:gd name="T70" fmla="*/ 431 w 672"/>
                  <a:gd name="T71" fmla="*/ 83 h 300"/>
                  <a:gd name="T72" fmla="*/ 436 w 672"/>
                  <a:gd name="T73" fmla="*/ 70 h 300"/>
                  <a:gd name="T74" fmla="*/ 444 w 672"/>
                  <a:gd name="T75" fmla="*/ 61 h 300"/>
                  <a:gd name="T76" fmla="*/ 458 w 672"/>
                  <a:gd name="T77" fmla="*/ 48 h 300"/>
                  <a:gd name="T78" fmla="*/ 462 w 672"/>
                  <a:gd name="T79" fmla="*/ 35 h 300"/>
                  <a:gd name="T80" fmla="*/ 471 w 672"/>
                  <a:gd name="T81" fmla="*/ 22 h 300"/>
                  <a:gd name="T82" fmla="*/ 484 w 672"/>
                  <a:gd name="T83" fmla="*/ 9 h 3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72"/>
                  <a:gd name="T127" fmla="*/ 0 h 300"/>
                  <a:gd name="T128" fmla="*/ 672 w 672"/>
                  <a:gd name="T129" fmla="*/ 300 h 3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72" h="300">
                    <a:moveTo>
                      <a:pt x="0" y="24"/>
                    </a:moveTo>
                    <a:lnTo>
                      <a:pt x="6" y="30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8" y="84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54" y="102"/>
                    </a:lnTo>
                    <a:lnTo>
                      <a:pt x="66" y="10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84" y="138"/>
                    </a:lnTo>
                    <a:lnTo>
                      <a:pt x="96" y="150"/>
                    </a:lnTo>
                    <a:lnTo>
                      <a:pt x="96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74"/>
                    </a:lnTo>
                    <a:lnTo>
                      <a:pt x="120" y="180"/>
                    </a:lnTo>
                    <a:lnTo>
                      <a:pt x="126" y="186"/>
                    </a:lnTo>
                    <a:lnTo>
                      <a:pt x="138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44" y="204"/>
                    </a:lnTo>
                    <a:lnTo>
                      <a:pt x="156" y="216"/>
                    </a:lnTo>
                    <a:lnTo>
                      <a:pt x="150" y="216"/>
                    </a:lnTo>
                    <a:lnTo>
                      <a:pt x="156" y="216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58"/>
                    </a:lnTo>
                    <a:lnTo>
                      <a:pt x="210" y="258"/>
                    </a:lnTo>
                    <a:lnTo>
                      <a:pt x="216" y="264"/>
                    </a:lnTo>
                    <a:lnTo>
                      <a:pt x="222" y="270"/>
                    </a:lnTo>
                    <a:lnTo>
                      <a:pt x="228" y="270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6" y="282"/>
                    </a:lnTo>
                    <a:lnTo>
                      <a:pt x="252" y="282"/>
                    </a:lnTo>
                    <a:lnTo>
                      <a:pt x="258" y="288"/>
                    </a:lnTo>
                    <a:lnTo>
                      <a:pt x="264" y="288"/>
                    </a:lnTo>
                    <a:lnTo>
                      <a:pt x="270" y="294"/>
                    </a:lnTo>
                    <a:lnTo>
                      <a:pt x="276" y="294"/>
                    </a:lnTo>
                    <a:lnTo>
                      <a:pt x="282" y="294"/>
                    </a:lnTo>
                    <a:lnTo>
                      <a:pt x="288" y="294"/>
                    </a:lnTo>
                    <a:lnTo>
                      <a:pt x="294" y="300"/>
                    </a:lnTo>
                    <a:lnTo>
                      <a:pt x="300" y="300"/>
                    </a:lnTo>
                    <a:lnTo>
                      <a:pt x="306" y="300"/>
                    </a:lnTo>
                    <a:lnTo>
                      <a:pt x="312" y="300"/>
                    </a:lnTo>
                    <a:lnTo>
                      <a:pt x="318" y="300"/>
                    </a:lnTo>
                    <a:lnTo>
                      <a:pt x="324" y="300"/>
                    </a:lnTo>
                    <a:lnTo>
                      <a:pt x="330" y="300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48" y="300"/>
                    </a:lnTo>
                    <a:lnTo>
                      <a:pt x="354" y="300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72" y="294"/>
                    </a:lnTo>
                    <a:lnTo>
                      <a:pt x="378" y="294"/>
                    </a:lnTo>
                    <a:lnTo>
                      <a:pt x="384" y="294"/>
                    </a:lnTo>
                    <a:lnTo>
                      <a:pt x="390" y="288"/>
                    </a:lnTo>
                    <a:lnTo>
                      <a:pt x="396" y="288"/>
                    </a:lnTo>
                    <a:lnTo>
                      <a:pt x="402" y="288"/>
                    </a:lnTo>
                    <a:lnTo>
                      <a:pt x="408" y="282"/>
                    </a:lnTo>
                    <a:lnTo>
                      <a:pt x="414" y="276"/>
                    </a:lnTo>
                    <a:lnTo>
                      <a:pt x="420" y="276"/>
                    </a:lnTo>
                    <a:lnTo>
                      <a:pt x="426" y="270"/>
                    </a:lnTo>
                    <a:lnTo>
                      <a:pt x="432" y="270"/>
                    </a:lnTo>
                    <a:lnTo>
                      <a:pt x="438" y="264"/>
                    </a:lnTo>
                    <a:lnTo>
                      <a:pt x="444" y="264"/>
                    </a:lnTo>
                    <a:lnTo>
                      <a:pt x="450" y="258"/>
                    </a:lnTo>
                    <a:lnTo>
                      <a:pt x="456" y="252"/>
                    </a:lnTo>
                    <a:lnTo>
                      <a:pt x="462" y="246"/>
                    </a:lnTo>
                    <a:lnTo>
                      <a:pt x="468" y="246"/>
                    </a:lnTo>
                    <a:lnTo>
                      <a:pt x="474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492" y="228"/>
                    </a:lnTo>
                    <a:lnTo>
                      <a:pt x="498" y="216"/>
                    </a:lnTo>
                    <a:lnTo>
                      <a:pt x="504" y="210"/>
                    </a:lnTo>
                    <a:lnTo>
                      <a:pt x="510" y="210"/>
                    </a:lnTo>
                    <a:lnTo>
                      <a:pt x="516" y="204"/>
                    </a:lnTo>
                    <a:lnTo>
                      <a:pt x="522" y="192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58" y="156"/>
                    </a:lnTo>
                    <a:lnTo>
                      <a:pt x="564" y="150"/>
                    </a:lnTo>
                    <a:lnTo>
                      <a:pt x="576" y="138"/>
                    </a:lnTo>
                    <a:lnTo>
                      <a:pt x="576" y="132"/>
                    </a:lnTo>
                    <a:lnTo>
                      <a:pt x="588" y="120"/>
                    </a:lnTo>
                    <a:lnTo>
                      <a:pt x="582" y="120"/>
                    </a:lnTo>
                    <a:lnTo>
                      <a:pt x="588" y="120"/>
                    </a:lnTo>
                    <a:lnTo>
                      <a:pt x="594" y="114"/>
                    </a:lnTo>
                    <a:lnTo>
                      <a:pt x="594" y="108"/>
                    </a:lnTo>
                    <a:lnTo>
                      <a:pt x="606" y="96"/>
                    </a:lnTo>
                    <a:lnTo>
                      <a:pt x="600" y="96"/>
                    </a:lnTo>
                    <a:lnTo>
                      <a:pt x="606" y="96"/>
                    </a:lnTo>
                    <a:lnTo>
                      <a:pt x="612" y="90"/>
                    </a:lnTo>
                    <a:lnTo>
                      <a:pt x="612" y="84"/>
                    </a:lnTo>
                    <a:lnTo>
                      <a:pt x="618" y="78"/>
                    </a:lnTo>
                    <a:lnTo>
                      <a:pt x="618" y="72"/>
                    </a:lnTo>
                    <a:lnTo>
                      <a:pt x="630" y="66"/>
                    </a:lnTo>
                    <a:lnTo>
                      <a:pt x="630" y="60"/>
                    </a:lnTo>
                    <a:lnTo>
                      <a:pt x="636" y="54"/>
                    </a:lnTo>
                    <a:lnTo>
                      <a:pt x="636" y="48"/>
                    </a:lnTo>
                    <a:lnTo>
                      <a:pt x="642" y="42"/>
                    </a:lnTo>
                    <a:lnTo>
                      <a:pt x="648" y="36"/>
                    </a:lnTo>
                    <a:lnTo>
                      <a:pt x="648" y="30"/>
                    </a:lnTo>
                    <a:lnTo>
                      <a:pt x="654" y="24"/>
                    </a:lnTo>
                    <a:lnTo>
                      <a:pt x="660" y="18"/>
                    </a:lnTo>
                    <a:lnTo>
                      <a:pt x="666" y="12"/>
                    </a:lnTo>
                    <a:lnTo>
                      <a:pt x="666" y="6"/>
                    </a:lnTo>
                    <a:lnTo>
                      <a:pt x="672" y="0"/>
                    </a:lnTo>
                  </a:path>
                </a:pathLst>
              </a:custGeom>
              <a:noFill/>
              <a:ln w="28575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2863" y="1536"/>
                <a:ext cx="400" cy="462"/>
              </a:xfrm>
              <a:custGeom>
                <a:avLst/>
                <a:gdLst>
                  <a:gd name="T0" fmla="*/ 0 w 552"/>
                  <a:gd name="T1" fmla="*/ 458 h 636"/>
                  <a:gd name="T2" fmla="*/ 9 w 552"/>
                  <a:gd name="T3" fmla="*/ 449 h 636"/>
                  <a:gd name="T4" fmla="*/ 13 w 552"/>
                  <a:gd name="T5" fmla="*/ 440 h 636"/>
                  <a:gd name="T6" fmla="*/ 17 w 552"/>
                  <a:gd name="T7" fmla="*/ 431 h 636"/>
                  <a:gd name="T8" fmla="*/ 22 w 552"/>
                  <a:gd name="T9" fmla="*/ 423 h 636"/>
                  <a:gd name="T10" fmla="*/ 30 w 552"/>
                  <a:gd name="T11" fmla="*/ 414 h 636"/>
                  <a:gd name="T12" fmla="*/ 35 w 552"/>
                  <a:gd name="T13" fmla="*/ 405 h 636"/>
                  <a:gd name="T14" fmla="*/ 39 w 552"/>
                  <a:gd name="T15" fmla="*/ 397 h 636"/>
                  <a:gd name="T16" fmla="*/ 43 w 552"/>
                  <a:gd name="T17" fmla="*/ 388 h 636"/>
                  <a:gd name="T18" fmla="*/ 52 w 552"/>
                  <a:gd name="T19" fmla="*/ 379 h 636"/>
                  <a:gd name="T20" fmla="*/ 57 w 552"/>
                  <a:gd name="T21" fmla="*/ 370 h 636"/>
                  <a:gd name="T22" fmla="*/ 61 w 552"/>
                  <a:gd name="T23" fmla="*/ 362 h 636"/>
                  <a:gd name="T24" fmla="*/ 65 w 552"/>
                  <a:gd name="T25" fmla="*/ 353 h 636"/>
                  <a:gd name="T26" fmla="*/ 70 w 552"/>
                  <a:gd name="T27" fmla="*/ 344 h 636"/>
                  <a:gd name="T28" fmla="*/ 78 w 552"/>
                  <a:gd name="T29" fmla="*/ 336 h 636"/>
                  <a:gd name="T30" fmla="*/ 83 w 552"/>
                  <a:gd name="T31" fmla="*/ 327 h 636"/>
                  <a:gd name="T32" fmla="*/ 87 w 552"/>
                  <a:gd name="T33" fmla="*/ 318 h 636"/>
                  <a:gd name="T34" fmla="*/ 91 w 552"/>
                  <a:gd name="T35" fmla="*/ 309 h 636"/>
                  <a:gd name="T36" fmla="*/ 96 w 552"/>
                  <a:gd name="T37" fmla="*/ 301 h 636"/>
                  <a:gd name="T38" fmla="*/ 104 w 552"/>
                  <a:gd name="T39" fmla="*/ 292 h 636"/>
                  <a:gd name="T40" fmla="*/ 109 w 552"/>
                  <a:gd name="T41" fmla="*/ 283 h 636"/>
                  <a:gd name="T42" fmla="*/ 113 w 552"/>
                  <a:gd name="T43" fmla="*/ 275 h 636"/>
                  <a:gd name="T44" fmla="*/ 117 w 552"/>
                  <a:gd name="T45" fmla="*/ 266 h 636"/>
                  <a:gd name="T46" fmla="*/ 122 w 552"/>
                  <a:gd name="T47" fmla="*/ 257 h 636"/>
                  <a:gd name="T48" fmla="*/ 130 w 552"/>
                  <a:gd name="T49" fmla="*/ 248 h 636"/>
                  <a:gd name="T50" fmla="*/ 135 w 552"/>
                  <a:gd name="T51" fmla="*/ 240 h 636"/>
                  <a:gd name="T52" fmla="*/ 143 w 552"/>
                  <a:gd name="T53" fmla="*/ 231 h 636"/>
                  <a:gd name="T54" fmla="*/ 148 w 552"/>
                  <a:gd name="T55" fmla="*/ 222 h 636"/>
                  <a:gd name="T56" fmla="*/ 152 w 552"/>
                  <a:gd name="T57" fmla="*/ 214 h 636"/>
                  <a:gd name="T58" fmla="*/ 157 w 552"/>
                  <a:gd name="T59" fmla="*/ 205 h 636"/>
                  <a:gd name="T60" fmla="*/ 165 w 552"/>
                  <a:gd name="T61" fmla="*/ 192 h 636"/>
                  <a:gd name="T62" fmla="*/ 174 w 552"/>
                  <a:gd name="T63" fmla="*/ 183 h 636"/>
                  <a:gd name="T64" fmla="*/ 178 w 552"/>
                  <a:gd name="T65" fmla="*/ 174 h 636"/>
                  <a:gd name="T66" fmla="*/ 187 w 552"/>
                  <a:gd name="T67" fmla="*/ 166 h 636"/>
                  <a:gd name="T68" fmla="*/ 191 w 552"/>
                  <a:gd name="T69" fmla="*/ 157 h 636"/>
                  <a:gd name="T70" fmla="*/ 196 w 552"/>
                  <a:gd name="T71" fmla="*/ 148 h 636"/>
                  <a:gd name="T72" fmla="*/ 204 w 552"/>
                  <a:gd name="T73" fmla="*/ 139 h 636"/>
                  <a:gd name="T74" fmla="*/ 209 w 552"/>
                  <a:gd name="T75" fmla="*/ 131 h 636"/>
                  <a:gd name="T76" fmla="*/ 217 w 552"/>
                  <a:gd name="T77" fmla="*/ 122 h 636"/>
                  <a:gd name="T78" fmla="*/ 226 w 552"/>
                  <a:gd name="T79" fmla="*/ 113 h 636"/>
                  <a:gd name="T80" fmla="*/ 230 w 552"/>
                  <a:gd name="T81" fmla="*/ 105 h 636"/>
                  <a:gd name="T82" fmla="*/ 243 w 552"/>
                  <a:gd name="T83" fmla="*/ 92 h 636"/>
                  <a:gd name="T84" fmla="*/ 248 w 552"/>
                  <a:gd name="T85" fmla="*/ 83 h 636"/>
                  <a:gd name="T86" fmla="*/ 257 w 552"/>
                  <a:gd name="T87" fmla="*/ 74 h 636"/>
                  <a:gd name="T88" fmla="*/ 265 w 552"/>
                  <a:gd name="T89" fmla="*/ 65 h 636"/>
                  <a:gd name="T90" fmla="*/ 274 w 552"/>
                  <a:gd name="T91" fmla="*/ 57 h 636"/>
                  <a:gd name="T92" fmla="*/ 283 w 552"/>
                  <a:gd name="T93" fmla="*/ 48 h 636"/>
                  <a:gd name="T94" fmla="*/ 291 w 552"/>
                  <a:gd name="T95" fmla="*/ 44 h 636"/>
                  <a:gd name="T96" fmla="*/ 300 w 552"/>
                  <a:gd name="T97" fmla="*/ 35 h 636"/>
                  <a:gd name="T98" fmla="*/ 309 w 552"/>
                  <a:gd name="T99" fmla="*/ 31 h 636"/>
                  <a:gd name="T100" fmla="*/ 317 w 552"/>
                  <a:gd name="T101" fmla="*/ 22 h 636"/>
                  <a:gd name="T102" fmla="*/ 326 w 552"/>
                  <a:gd name="T103" fmla="*/ 17 h 636"/>
                  <a:gd name="T104" fmla="*/ 335 w 552"/>
                  <a:gd name="T105" fmla="*/ 13 h 636"/>
                  <a:gd name="T106" fmla="*/ 343 w 552"/>
                  <a:gd name="T107" fmla="*/ 9 h 636"/>
                  <a:gd name="T108" fmla="*/ 352 w 552"/>
                  <a:gd name="T109" fmla="*/ 4 h 636"/>
                  <a:gd name="T110" fmla="*/ 361 w 552"/>
                  <a:gd name="T111" fmla="*/ 4 h 636"/>
                  <a:gd name="T112" fmla="*/ 370 w 552"/>
                  <a:gd name="T113" fmla="*/ 0 h 636"/>
                  <a:gd name="T114" fmla="*/ 378 w 552"/>
                  <a:gd name="T115" fmla="*/ 0 h 636"/>
                  <a:gd name="T116" fmla="*/ 387 w 552"/>
                  <a:gd name="T117" fmla="*/ 0 h 636"/>
                  <a:gd name="T118" fmla="*/ 396 w 552"/>
                  <a:gd name="T119" fmla="*/ 0 h 6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2"/>
                  <a:gd name="T181" fmla="*/ 0 h 636"/>
                  <a:gd name="T182" fmla="*/ 552 w 552"/>
                  <a:gd name="T183" fmla="*/ 636 h 6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2" h="636">
                    <a:moveTo>
                      <a:pt x="0" y="636"/>
                    </a:moveTo>
                    <a:lnTo>
                      <a:pt x="0" y="630"/>
                    </a:lnTo>
                    <a:lnTo>
                      <a:pt x="6" y="624"/>
                    </a:lnTo>
                    <a:lnTo>
                      <a:pt x="12" y="618"/>
                    </a:lnTo>
                    <a:lnTo>
                      <a:pt x="12" y="612"/>
                    </a:lnTo>
                    <a:lnTo>
                      <a:pt x="18" y="606"/>
                    </a:lnTo>
                    <a:lnTo>
                      <a:pt x="18" y="600"/>
                    </a:lnTo>
                    <a:lnTo>
                      <a:pt x="24" y="594"/>
                    </a:lnTo>
                    <a:lnTo>
                      <a:pt x="30" y="588"/>
                    </a:lnTo>
                    <a:lnTo>
                      <a:pt x="30" y="582"/>
                    </a:lnTo>
                    <a:lnTo>
                      <a:pt x="36" y="576"/>
                    </a:lnTo>
                    <a:lnTo>
                      <a:pt x="42" y="570"/>
                    </a:lnTo>
                    <a:lnTo>
                      <a:pt x="48" y="564"/>
                    </a:lnTo>
                    <a:lnTo>
                      <a:pt x="48" y="558"/>
                    </a:lnTo>
                    <a:lnTo>
                      <a:pt x="54" y="552"/>
                    </a:lnTo>
                    <a:lnTo>
                      <a:pt x="54" y="546"/>
                    </a:lnTo>
                    <a:lnTo>
                      <a:pt x="60" y="540"/>
                    </a:lnTo>
                    <a:lnTo>
                      <a:pt x="60" y="534"/>
                    </a:lnTo>
                    <a:lnTo>
                      <a:pt x="66" y="528"/>
                    </a:lnTo>
                    <a:lnTo>
                      <a:pt x="72" y="522"/>
                    </a:lnTo>
                    <a:lnTo>
                      <a:pt x="72" y="516"/>
                    </a:lnTo>
                    <a:lnTo>
                      <a:pt x="78" y="510"/>
                    </a:lnTo>
                    <a:lnTo>
                      <a:pt x="78" y="504"/>
                    </a:lnTo>
                    <a:lnTo>
                      <a:pt x="84" y="498"/>
                    </a:lnTo>
                    <a:lnTo>
                      <a:pt x="90" y="492"/>
                    </a:lnTo>
                    <a:lnTo>
                      <a:pt x="90" y="486"/>
                    </a:lnTo>
                    <a:lnTo>
                      <a:pt x="96" y="480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2"/>
                    </a:lnTo>
                    <a:lnTo>
                      <a:pt x="108" y="456"/>
                    </a:lnTo>
                    <a:lnTo>
                      <a:pt x="114" y="450"/>
                    </a:lnTo>
                    <a:lnTo>
                      <a:pt x="114" y="444"/>
                    </a:lnTo>
                    <a:lnTo>
                      <a:pt x="120" y="438"/>
                    </a:lnTo>
                    <a:lnTo>
                      <a:pt x="126" y="432"/>
                    </a:lnTo>
                    <a:lnTo>
                      <a:pt x="126" y="426"/>
                    </a:lnTo>
                    <a:lnTo>
                      <a:pt x="132" y="420"/>
                    </a:lnTo>
                    <a:lnTo>
                      <a:pt x="132" y="414"/>
                    </a:lnTo>
                    <a:lnTo>
                      <a:pt x="138" y="408"/>
                    </a:lnTo>
                    <a:lnTo>
                      <a:pt x="144" y="402"/>
                    </a:lnTo>
                    <a:lnTo>
                      <a:pt x="144" y="396"/>
                    </a:lnTo>
                    <a:lnTo>
                      <a:pt x="150" y="390"/>
                    </a:lnTo>
                    <a:lnTo>
                      <a:pt x="150" y="384"/>
                    </a:lnTo>
                    <a:lnTo>
                      <a:pt x="156" y="378"/>
                    </a:lnTo>
                    <a:lnTo>
                      <a:pt x="162" y="372"/>
                    </a:lnTo>
                    <a:lnTo>
                      <a:pt x="162" y="366"/>
                    </a:lnTo>
                    <a:lnTo>
                      <a:pt x="168" y="360"/>
                    </a:lnTo>
                    <a:lnTo>
                      <a:pt x="168" y="354"/>
                    </a:lnTo>
                    <a:lnTo>
                      <a:pt x="174" y="348"/>
                    </a:lnTo>
                    <a:lnTo>
                      <a:pt x="180" y="342"/>
                    </a:lnTo>
                    <a:lnTo>
                      <a:pt x="186" y="336"/>
                    </a:lnTo>
                    <a:lnTo>
                      <a:pt x="186" y="330"/>
                    </a:lnTo>
                    <a:lnTo>
                      <a:pt x="192" y="324"/>
                    </a:lnTo>
                    <a:lnTo>
                      <a:pt x="198" y="318"/>
                    </a:lnTo>
                    <a:lnTo>
                      <a:pt x="198" y="312"/>
                    </a:lnTo>
                    <a:lnTo>
                      <a:pt x="204" y="306"/>
                    </a:lnTo>
                    <a:lnTo>
                      <a:pt x="204" y="300"/>
                    </a:lnTo>
                    <a:lnTo>
                      <a:pt x="210" y="294"/>
                    </a:lnTo>
                    <a:lnTo>
                      <a:pt x="216" y="288"/>
                    </a:lnTo>
                    <a:lnTo>
                      <a:pt x="216" y="282"/>
                    </a:lnTo>
                    <a:lnTo>
                      <a:pt x="228" y="270"/>
                    </a:lnTo>
                    <a:lnTo>
                      <a:pt x="228" y="264"/>
                    </a:lnTo>
                    <a:lnTo>
                      <a:pt x="234" y="258"/>
                    </a:lnTo>
                    <a:lnTo>
                      <a:pt x="240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46" y="234"/>
                    </a:lnTo>
                    <a:lnTo>
                      <a:pt x="258" y="228"/>
                    </a:lnTo>
                    <a:lnTo>
                      <a:pt x="258" y="222"/>
                    </a:lnTo>
                    <a:lnTo>
                      <a:pt x="264" y="216"/>
                    </a:lnTo>
                    <a:lnTo>
                      <a:pt x="264" y="210"/>
                    </a:lnTo>
                    <a:lnTo>
                      <a:pt x="270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282" y="186"/>
                    </a:lnTo>
                    <a:lnTo>
                      <a:pt x="288" y="180"/>
                    </a:lnTo>
                    <a:lnTo>
                      <a:pt x="294" y="174"/>
                    </a:lnTo>
                    <a:lnTo>
                      <a:pt x="300" y="168"/>
                    </a:lnTo>
                    <a:lnTo>
                      <a:pt x="300" y="162"/>
                    </a:lnTo>
                    <a:lnTo>
                      <a:pt x="312" y="156"/>
                    </a:lnTo>
                    <a:lnTo>
                      <a:pt x="312" y="150"/>
                    </a:lnTo>
                    <a:lnTo>
                      <a:pt x="318" y="144"/>
                    </a:lnTo>
                    <a:lnTo>
                      <a:pt x="324" y="138"/>
                    </a:lnTo>
                    <a:lnTo>
                      <a:pt x="336" y="126"/>
                    </a:lnTo>
                    <a:lnTo>
                      <a:pt x="336" y="120"/>
                    </a:lnTo>
                    <a:lnTo>
                      <a:pt x="342" y="114"/>
                    </a:lnTo>
                    <a:lnTo>
                      <a:pt x="348" y="108"/>
                    </a:lnTo>
                    <a:lnTo>
                      <a:pt x="354" y="102"/>
                    </a:lnTo>
                    <a:lnTo>
                      <a:pt x="360" y="96"/>
                    </a:lnTo>
                    <a:lnTo>
                      <a:pt x="366" y="90"/>
                    </a:lnTo>
                    <a:lnTo>
                      <a:pt x="372" y="84"/>
                    </a:lnTo>
                    <a:lnTo>
                      <a:pt x="378" y="78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396" y="60"/>
                    </a:lnTo>
                    <a:lnTo>
                      <a:pt x="402" y="60"/>
                    </a:lnTo>
                    <a:lnTo>
                      <a:pt x="408" y="54"/>
                    </a:lnTo>
                    <a:lnTo>
                      <a:pt x="414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36"/>
                    </a:lnTo>
                    <a:lnTo>
                      <a:pt x="438" y="30"/>
                    </a:lnTo>
                    <a:lnTo>
                      <a:pt x="444" y="30"/>
                    </a:lnTo>
                    <a:lnTo>
                      <a:pt x="450" y="24"/>
                    </a:lnTo>
                    <a:lnTo>
                      <a:pt x="456" y="24"/>
                    </a:lnTo>
                    <a:lnTo>
                      <a:pt x="462" y="18"/>
                    </a:lnTo>
                    <a:lnTo>
                      <a:pt x="468" y="12"/>
                    </a:lnTo>
                    <a:lnTo>
                      <a:pt x="474" y="12"/>
                    </a:lnTo>
                    <a:lnTo>
                      <a:pt x="480" y="12"/>
                    </a:lnTo>
                    <a:lnTo>
                      <a:pt x="486" y="6"/>
                    </a:lnTo>
                    <a:lnTo>
                      <a:pt x="492" y="6"/>
                    </a:lnTo>
                    <a:lnTo>
                      <a:pt x="498" y="6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2" y="0"/>
                    </a:lnTo>
                  </a:path>
                </a:pathLst>
              </a:custGeom>
              <a:noFill/>
              <a:ln w="28575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672" y="3095"/>
                <a:ext cx="414" cy="484"/>
              </a:xfrm>
              <a:custGeom>
                <a:avLst/>
                <a:gdLst>
                  <a:gd name="T0" fmla="*/ 4 w 570"/>
                  <a:gd name="T1" fmla="*/ 484 h 666"/>
                  <a:gd name="T2" fmla="*/ 17 w 570"/>
                  <a:gd name="T3" fmla="*/ 484 h 666"/>
                  <a:gd name="T4" fmla="*/ 31 w 570"/>
                  <a:gd name="T5" fmla="*/ 480 h 666"/>
                  <a:gd name="T6" fmla="*/ 44 w 570"/>
                  <a:gd name="T7" fmla="*/ 480 h 666"/>
                  <a:gd name="T8" fmla="*/ 57 w 570"/>
                  <a:gd name="T9" fmla="*/ 471 h 666"/>
                  <a:gd name="T10" fmla="*/ 70 w 570"/>
                  <a:gd name="T11" fmla="*/ 467 h 666"/>
                  <a:gd name="T12" fmla="*/ 83 w 570"/>
                  <a:gd name="T13" fmla="*/ 458 h 666"/>
                  <a:gd name="T14" fmla="*/ 96 w 570"/>
                  <a:gd name="T15" fmla="*/ 449 h 666"/>
                  <a:gd name="T16" fmla="*/ 109 w 570"/>
                  <a:gd name="T17" fmla="*/ 436 h 666"/>
                  <a:gd name="T18" fmla="*/ 122 w 570"/>
                  <a:gd name="T19" fmla="*/ 427 h 666"/>
                  <a:gd name="T20" fmla="*/ 135 w 570"/>
                  <a:gd name="T21" fmla="*/ 414 h 666"/>
                  <a:gd name="T22" fmla="*/ 148 w 570"/>
                  <a:gd name="T23" fmla="*/ 401 h 666"/>
                  <a:gd name="T24" fmla="*/ 161 w 570"/>
                  <a:gd name="T25" fmla="*/ 384 h 666"/>
                  <a:gd name="T26" fmla="*/ 170 w 570"/>
                  <a:gd name="T27" fmla="*/ 371 h 666"/>
                  <a:gd name="T28" fmla="*/ 179 w 570"/>
                  <a:gd name="T29" fmla="*/ 362 h 666"/>
                  <a:gd name="T30" fmla="*/ 192 w 570"/>
                  <a:gd name="T31" fmla="*/ 349 h 666"/>
                  <a:gd name="T32" fmla="*/ 200 w 570"/>
                  <a:gd name="T33" fmla="*/ 336 h 666"/>
                  <a:gd name="T34" fmla="*/ 214 w 570"/>
                  <a:gd name="T35" fmla="*/ 318 h 666"/>
                  <a:gd name="T36" fmla="*/ 218 w 570"/>
                  <a:gd name="T37" fmla="*/ 314 h 666"/>
                  <a:gd name="T38" fmla="*/ 222 w 570"/>
                  <a:gd name="T39" fmla="*/ 301 h 666"/>
                  <a:gd name="T40" fmla="*/ 235 w 570"/>
                  <a:gd name="T41" fmla="*/ 283 h 666"/>
                  <a:gd name="T42" fmla="*/ 244 w 570"/>
                  <a:gd name="T43" fmla="*/ 270 h 666"/>
                  <a:gd name="T44" fmla="*/ 253 w 570"/>
                  <a:gd name="T45" fmla="*/ 257 h 666"/>
                  <a:gd name="T46" fmla="*/ 261 w 570"/>
                  <a:gd name="T47" fmla="*/ 244 h 666"/>
                  <a:gd name="T48" fmla="*/ 270 w 570"/>
                  <a:gd name="T49" fmla="*/ 231 h 666"/>
                  <a:gd name="T50" fmla="*/ 279 w 570"/>
                  <a:gd name="T51" fmla="*/ 218 h 666"/>
                  <a:gd name="T52" fmla="*/ 288 w 570"/>
                  <a:gd name="T53" fmla="*/ 205 h 666"/>
                  <a:gd name="T54" fmla="*/ 292 w 570"/>
                  <a:gd name="T55" fmla="*/ 192 h 666"/>
                  <a:gd name="T56" fmla="*/ 301 w 570"/>
                  <a:gd name="T57" fmla="*/ 179 h 666"/>
                  <a:gd name="T58" fmla="*/ 309 w 570"/>
                  <a:gd name="T59" fmla="*/ 166 h 666"/>
                  <a:gd name="T60" fmla="*/ 318 w 570"/>
                  <a:gd name="T61" fmla="*/ 153 h 666"/>
                  <a:gd name="T62" fmla="*/ 327 w 570"/>
                  <a:gd name="T63" fmla="*/ 140 h 666"/>
                  <a:gd name="T64" fmla="*/ 331 w 570"/>
                  <a:gd name="T65" fmla="*/ 126 h 666"/>
                  <a:gd name="T66" fmla="*/ 340 w 570"/>
                  <a:gd name="T67" fmla="*/ 113 h 666"/>
                  <a:gd name="T68" fmla="*/ 349 w 570"/>
                  <a:gd name="T69" fmla="*/ 100 h 666"/>
                  <a:gd name="T70" fmla="*/ 357 w 570"/>
                  <a:gd name="T71" fmla="*/ 87 h 666"/>
                  <a:gd name="T72" fmla="*/ 362 w 570"/>
                  <a:gd name="T73" fmla="*/ 74 h 666"/>
                  <a:gd name="T74" fmla="*/ 375 w 570"/>
                  <a:gd name="T75" fmla="*/ 61 h 666"/>
                  <a:gd name="T76" fmla="*/ 383 w 570"/>
                  <a:gd name="T77" fmla="*/ 48 h 666"/>
                  <a:gd name="T78" fmla="*/ 388 w 570"/>
                  <a:gd name="T79" fmla="*/ 35 h 666"/>
                  <a:gd name="T80" fmla="*/ 397 w 570"/>
                  <a:gd name="T81" fmla="*/ 22 h 666"/>
                  <a:gd name="T82" fmla="*/ 405 w 570"/>
                  <a:gd name="T83" fmla="*/ 9 h 6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0"/>
                  <a:gd name="T127" fmla="*/ 0 h 666"/>
                  <a:gd name="T128" fmla="*/ 570 w 570"/>
                  <a:gd name="T129" fmla="*/ 666 h 6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0" h="666">
                    <a:moveTo>
                      <a:pt x="6" y="666"/>
                    </a:moveTo>
                    <a:lnTo>
                      <a:pt x="0" y="666"/>
                    </a:lnTo>
                    <a:lnTo>
                      <a:pt x="6" y="666"/>
                    </a:lnTo>
                    <a:lnTo>
                      <a:pt x="12" y="666"/>
                    </a:lnTo>
                    <a:lnTo>
                      <a:pt x="18" y="666"/>
                    </a:lnTo>
                    <a:lnTo>
                      <a:pt x="24" y="666"/>
                    </a:lnTo>
                    <a:lnTo>
                      <a:pt x="30" y="666"/>
                    </a:lnTo>
                    <a:lnTo>
                      <a:pt x="36" y="666"/>
                    </a:lnTo>
                    <a:lnTo>
                      <a:pt x="42" y="660"/>
                    </a:lnTo>
                    <a:lnTo>
                      <a:pt x="48" y="660"/>
                    </a:lnTo>
                    <a:lnTo>
                      <a:pt x="54" y="660"/>
                    </a:lnTo>
                    <a:lnTo>
                      <a:pt x="60" y="660"/>
                    </a:lnTo>
                    <a:lnTo>
                      <a:pt x="66" y="654"/>
                    </a:lnTo>
                    <a:lnTo>
                      <a:pt x="72" y="654"/>
                    </a:lnTo>
                    <a:lnTo>
                      <a:pt x="78" y="648"/>
                    </a:lnTo>
                    <a:lnTo>
                      <a:pt x="84" y="648"/>
                    </a:lnTo>
                    <a:lnTo>
                      <a:pt x="90" y="642"/>
                    </a:lnTo>
                    <a:lnTo>
                      <a:pt x="96" y="642"/>
                    </a:lnTo>
                    <a:lnTo>
                      <a:pt x="102" y="636"/>
                    </a:lnTo>
                    <a:lnTo>
                      <a:pt x="108" y="636"/>
                    </a:lnTo>
                    <a:lnTo>
                      <a:pt x="114" y="630"/>
                    </a:lnTo>
                    <a:lnTo>
                      <a:pt x="120" y="624"/>
                    </a:lnTo>
                    <a:lnTo>
                      <a:pt x="126" y="624"/>
                    </a:lnTo>
                    <a:lnTo>
                      <a:pt x="132" y="618"/>
                    </a:lnTo>
                    <a:lnTo>
                      <a:pt x="138" y="612"/>
                    </a:lnTo>
                    <a:lnTo>
                      <a:pt x="144" y="606"/>
                    </a:lnTo>
                    <a:lnTo>
                      <a:pt x="150" y="600"/>
                    </a:lnTo>
                    <a:lnTo>
                      <a:pt x="156" y="594"/>
                    </a:lnTo>
                    <a:lnTo>
                      <a:pt x="162" y="588"/>
                    </a:lnTo>
                    <a:lnTo>
                      <a:pt x="168" y="588"/>
                    </a:lnTo>
                    <a:lnTo>
                      <a:pt x="174" y="582"/>
                    </a:lnTo>
                    <a:lnTo>
                      <a:pt x="180" y="570"/>
                    </a:lnTo>
                    <a:lnTo>
                      <a:pt x="186" y="570"/>
                    </a:lnTo>
                    <a:lnTo>
                      <a:pt x="192" y="558"/>
                    </a:lnTo>
                    <a:lnTo>
                      <a:pt x="198" y="552"/>
                    </a:lnTo>
                    <a:lnTo>
                      <a:pt x="204" y="552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22" y="528"/>
                    </a:lnTo>
                    <a:lnTo>
                      <a:pt x="228" y="522"/>
                    </a:lnTo>
                    <a:lnTo>
                      <a:pt x="240" y="510"/>
                    </a:lnTo>
                    <a:lnTo>
                      <a:pt x="234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98"/>
                    </a:lnTo>
                    <a:lnTo>
                      <a:pt x="252" y="492"/>
                    </a:lnTo>
                    <a:lnTo>
                      <a:pt x="258" y="486"/>
                    </a:lnTo>
                    <a:lnTo>
                      <a:pt x="264" y="480"/>
                    </a:lnTo>
                    <a:lnTo>
                      <a:pt x="264" y="474"/>
                    </a:lnTo>
                    <a:lnTo>
                      <a:pt x="270" y="468"/>
                    </a:lnTo>
                    <a:lnTo>
                      <a:pt x="276" y="462"/>
                    </a:lnTo>
                    <a:lnTo>
                      <a:pt x="282" y="456"/>
                    </a:lnTo>
                    <a:lnTo>
                      <a:pt x="282" y="450"/>
                    </a:lnTo>
                    <a:lnTo>
                      <a:pt x="294" y="438"/>
                    </a:lnTo>
                    <a:lnTo>
                      <a:pt x="288" y="438"/>
                    </a:lnTo>
                    <a:lnTo>
                      <a:pt x="294" y="438"/>
                    </a:lnTo>
                    <a:lnTo>
                      <a:pt x="300" y="432"/>
                    </a:lnTo>
                    <a:lnTo>
                      <a:pt x="300" y="426"/>
                    </a:lnTo>
                    <a:lnTo>
                      <a:pt x="306" y="420"/>
                    </a:lnTo>
                    <a:lnTo>
                      <a:pt x="306" y="414"/>
                    </a:lnTo>
                    <a:lnTo>
                      <a:pt x="312" y="408"/>
                    </a:lnTo>
                    <a:lnTo>
                      <a:pt x="324" y="396"/>
                    </a:lnTo>
                    <a:lnTo>
                      <a:pt x="324" y="390"/>
                    </a:lnTo>
                    <a:lnTo>
                      <a:pt x="330" y="384"/>
                    </a:lnTo>
                    <a:lnTo>
                      <a:pt x="330" y="378"/>
                    </a:lnTo>
                    <a:lnTo>
                      <a:pt x="336" y="372"/>
                    </a:lnTo>
                    <a:lnTo>
                      <a:pt x="342" y="366"/>
                    </a:lnTo>
                    <a:lnTo>
                      <a:pt x="342" y="360"/>
                    </a:lnTo>
                    <a:lnTo>
                      <a:pt x="348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60" y="336"/>
                    </a:lnTo>
                    <a:lnTo>
                      <a:pt x="360" y="330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78" y="312"/>
                    </a:lnTo>
                    <a:lnTo>
                      <a:pt x="378" y="306"/>
                    </a:lnTo>
                    <a:lnTo>
                      <a:pt x="384" y="300"/>
                    </a:lnTo>
                    <a:lnTo>
                      <a:pt x="384" y="294"/>
                    </a:lnTo>
                    <a:lnTo>
                      <a:pt x="390" y="288"/>
                    </a:lnTo>
                    <a:lnTo>
                      <a:pt x="396" y="282"/>
                    </a:lnTo>
                    <a:lnTo>
                      <a:pt x="396" y="276"/>
                    </a:lnTo>
                    <a:lnTo>
                      <a:pt x="402" y="270"/>
                    </a:lnTo>
                    <a:lnTo>
                      <a:pt x="402" y="264"/>
                    </a:lnTo>
                    <a:lnTo>
                      <a:pt x="408" y="258"/>
                    </a:lnTo>
                    <a:lnTo>
                      <a:pt x="414" y="252"/>
                    </a:lnTo>
                    <a:lnTo>
                      <a:pt x="414" y="246"/>
                    </a:lnTo>
                    <a:lnTo>
                      <a:pt x="420" y="240"/>
                    </a:lnTo>
                    <a:lnTo>
                      <a:pt x="420" y="234"/>
                    </a:lnTo>
                    <a:lnTo>
                      <a:pt x="426" y="228"/>
                    </a:lnTo>
                    <a:lnTo>
                      <a:pt x="432" y="222"/>
                    </a:lnTo>
                    <a:lnTo>
                      <a:pt x="432" y="216"/>
                    </a:lnTo>
                    <a:lnTo>
                      <a:pt x="438" y="210"/>
                    </a:lnTo>
                    <a:lnTo>
                      <a:pt x="438" y="204"/>
                    </a:lnTo>
                    <a:lnTo>
                      <a:pt x="444" y="198"/>
                    </a:lnTo>
                    <a:lnTo>
                      <a:pt x="450" y="192"/>
                    </a:lnTo>
                    <a:lnTo>
                      <a:pt x="450" y="186"/>
                    </a:lnTo>
                    <a:lnTo>
                      <a:pt x="456" y="180"/>
                    </a:lnTo>
                    <a:lnTo>
                      <a:pt x="456" y="174"/>
                    </a:lnTo>
                    <a:lnTo>
                      <a:pt x="462" y="168"/>
                    </a:lnTo>
                    <a:lnTo>
                      <a:pt x="468" y="162"/>
                    </a:lnTo>
                    <a:lnTo>
                      <a:pt x="468" y="156"/>
                    </a:lnTo>
                    <a:lnTo>
                      <a:pt x="474" y="150"/>
                    </a:lnTo>
                    <a:lnTo>
                      <a:pt x="474" y="144"/>
                    </a:lnTo>
                    <a:lnTo>
                      <a:pt x="480" y="138"/>
                    </a:lnTo>
                    <a:lnTo>
                      <a:pt x="486" y="132"/>
                    </a:lnTo>
                    <a:lnTo>
                      <a:pt x="486" y="126"/>
                    </a:lnTo>
                    <a:lnTo>
                      <a:pt x="492" y="120"/>
                    </a:lnTo>
                    <a:lnTo>
                      <a:pt x="492" y="114"/>
                    </a:lnTo>
                    <a:lnTo>
                      <a:pt x="498" y="108"/>
                    </a:lnTo>
                    <a:lnTo>
                      <a:pt x="498" y="102"/>
                    </a:lnTo>
                    <a:lnTo>
                      <a:pt x="504" y="96"/>
                    </a:lnTo>
                    <a:lnTo>
                      <a:pt x="510" y="90"/>
                    </a:lnTo>
                    <a:lnTo>
                      <a:pt x="516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28" y="66"/>
                    </a:lnTo>
                    <a:lnTo>
                      <a:pt x="528" y="60"/>
                    </a:lnTo>
                    <a:lnTo>
                      <a:pt x="534" y="54"/>
                    </a:lnTo>
                    <a:lnTo>
                      <a:pt x="534" y="48"/>
                    </a:lnTo>
                    <a:lnTo>
                      <a:pt x="540" y="42"/>
                    </a:lnTo>
                    <a:lnTo>
                      <a:pt x="546" y="36"/>
                    </a:lnTo>
                    <a:lnTo>
                      <a:pt x="546" y="30"/>
                    </a:lnTo>
                    <a:lnTo>
                      <a:pt x="552" y="24"/>
                    </a:lnTo>
                    <a:lnTo>
                      <a:pt x="552" y="18"/>
                    </a:lnTo>
                    <a:lnTo>
                      <a:pt x="558" y="12"/>
                    </a:lnTo>
                    <a:lnTo>
                      <a:pt x="564" y="6"/>
                    </a:lnTo>
                    <a:lnTo>
                      <a:pt x="57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1086" y="2899"/>
                <a:ext cx="474" cy="214"/>
              </a:xfrm>
              <a:custGeom>
                <a:avLst/>
                <a:gdLst>
                  <a:gd name="T0" fmla="*/ 4 w 654"/>
                  <a:gd name="T1" fmla="*/ 188 h 294"/>
                  <a:gd name="T2" fmla="*/ 17 w 654"/>
                  <a:gd name="T3" fmla="*/ 170 h 294"/>
                  <a:gd name="T4" fmla="*/ 22 w 654"/>
                  <a:gd name="T5" fmla="*/ 166 h 294"/>
                  <a:gd name="T6" fmla="*/ 26 w 654"/>
                  <a:gd name="T7" fmla="*/ 153 h 294"/>
                  <a:gd name="T8" fmla="*/ 39 w 654"/>
                  <a:gd name="T9" fmla="*/ 140 h 294"/>
                  <a:gd name="T10" fmla="*/ 48 w 654"/>
                  <a:gd name="T11" fmla="*/ 127 h 294"/>
                  <a:gd name="T12" fmla="*/ 61 w 654"/>
                  <a:gd name="T13" fmla="*/ 109 h 294"/>
                  <a:gd name="T14" fmla="*/ 70 w 654"/>
                  <a:gd name="T15" fmla="*/ 96 h 294"/>
                  <a:gd name="T16" fmla="*/ 83 w 654"/>
                  <a:gd name="T17" fmla="*/ 83 h 294"/>
                  <a:gd name="T18" fmla="*/ 96 w 654"/>
                  <a:gd name="T19" fmla="*/ 70 h 294"/>
                  <a:gd name="T20" fmla="*/ 109 w 654"/>
                  <a:gd name="T21" fmla="*/ 57 h 294"/>
                  <a:gd name="T22" fmla="*/ 122 w 654"/>
                  <a:gd name="T23" fmla="*/ 44 h 294"/>
                  <a:gd name="T24" fmla="*/ 135 w 654"/>
                  <a:gd name="T25" fmla="*/ 35 h 294"/>
                  <a:gd name="T26" fmla="*/ 148 w 654"/>
                  <a:gd name="T27" fmla="*/ 26 h 294"/>
                  <a:gd name="T28" fmla="*/ 161 w 654"/>
                  <a:gd name="T29" fmla="*/ 17 h 294"/>
                  <a:gd name="T30" fmla="*/ 174 w 654"/>
                  <a:gd name="T31" fmla="*/ 13 h 294"/>
                  <a:gd name="T32" fmla="*/ 187 w 654"/>
                  <a:gd name="T33" fmla="*/ 9 h 294"/>
                  <a:gd name="T34" fmla="*/ 200 w 654"/>
                  <a:gd name="T35" fmla="*/ 4 h 294"/>
                  <a:gd name="T36" fmla="*/ 213 w 654"/>
                  <a:gd name="T37" fmla="*/ 0 h 294"/>
                  <a:gd name="T38" fmla="*/ 226 w 654"/>
                  <a:gd name="T39" fmla="*/ 0 h 294"/>
                  <a:gd name="T40" fmla="*/ 239 w 654"/>
                  <a:gd name="T41" fmla="*/ 0 h 294"/>
                  <a:gd name="T42" fmla="*/ 252 w 654"/>
                  <a:gd name="T43" fmla="*/ 0 h 294"/>
                  <a:gd name="T44" fmla="*/ 265 w 654"/>
                  <a:gd name="T45" fmla="*/ 4 h 294"/>
                  <a:gd name="T46" fmla="*/ 278 w 654"/>
                  <a:gd name="T47" fmla="*/ 9 h 294"/>
                  <a:gd name="T48" fmla="*/ 291 w 654"/>
                  <a:gd name="T49" fmla="*/ 13 h 294"/>
                  <a:gd name="T50" fmla="*/ 304 w 654"/>
                  <a:gd name="T51" fmla="*/ 22 h 294"/>
                  <a:gd name="T52" fmla="*/ 317 w 654"/>
                  <a:gd name="T53" fmla="*/ 31 h 294"/>
                  <a:gd name="T54" fmla="*/ 330 w 654"/>
                  <a:gd name="T55" fmla="*/ 39 h 294"/>
                  <a:gd name="T56" fmla="*/ 344 w 654"/>
                  <a:gd name="T57" fmla="*/ 48 h 294"/>
                  <a:gd name="T58" fmla="*/ 357 w 654"/>
                  <a:gd name="T59" fmla="*/ 61 h 294"/>
                  <a:gd name="T60" fmla="*/ 370 w 654"/>
                  <a:gd name="T61" fmla="*/ 74 h 294"/>
                  <a:gd name="T62" fmla="*/ 383 w 654"/>
                  <a:gd name="T63" fmla="*/ 87 h 294"/>
                  <a:gd name="T64" fmla="*/ 391 w 654"/>
                  <a:gd name="T65" fmla="*/ 100 h 294"/>
                  <a:gd name="T66" fmla="*/ 404 w 654"/>
                  <a:gd name="T67" fmla="*/ 114 h 294"/>
                  <a:gd name="T68" fmla="*/ 413 w 654"/>
                  <a:gd name="T69" fmla="*/ 122 h 294"/>
                  <a:gd name="T70" fmla="*/ 426 w 654"/>
                  <a:gd name="T71" fmla="*/ 140 h 294"/>
                  <a:gd name="T72" fmla="*/ 431 w 654"/>
                  <a:gd name="T73" fmla="*/ 144 h 294"/>
                  <a:gd name="T74" fmla="*/ 435 w 654"/>
                  <a:gd name="T75" fmla="*/ 157 h 294"/>
                  <a:gd name="T76" fmla="*/ 444 w 654"/>
                  <a:gd name="T77" fmla="*/ 166 h 294"/>
                  <a:gd name="T78" fmla="*/ 452 w 654"/>
                  <a:gd name="T79" fmla="*/ 179 h 294"/>
                  <a:gd name="T80" fmla="*/ 461 w 654"/>
                  <a:gd name="T81" fmla="*/ 192 h 294"/>
                  <a:gd name="T82" fmla="*/ 470 w 654"/>
                  <a:gd name="T83" fmla="*/ 205 h 2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4"/>
                  <a:gd name="T127" fmla="*/ 0 h 294"/>
                  <a:gd name="T128" fmla="*/ 654 w 654"/>
                  <a:gd name="T129" fmla="*/ 294 h 2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4" h="294">
                    <a:moveTo>
                      <a:pt x="0" y="270"/>
                    </a:moveTo>
                    <a:lnTo>
                      <a:pt x="0" y="264"/>
                    </a:lnTo>
                    <a:lnTo>
                      <a:pt x="6" y="258"/>
                    </a:lnTo>
                    <a:lnTo>
                      <a:pt x="12" y="252"/>
                    </a:lnTo>
                    <a:lnTo>
                      <a:pt x="12" y="246"/>
                    </a:lnTo>
                    <a:lnTo>
                      <a:pt x="24" y="234"/>
                    </a:lnTo>
                    <a:lnTo>
                      <a:pt x="18" y="234"/>
                    </a:lnTo>
                    <a:lnTo>
                      <a:pt x="24" y="234"/>
                    </a:lnTo>
                    <a:lnTo>
                      <a:pt x="30" y="228"/>
                    </a:lnTo>
                    <a:lnTo>
                      <a:pt x="30" y="222"/>
                    </a:lnTo>
                    <a:lnTo>
                      <a:pt x="36" y="216"/>
                    </a:lnTo>
                    <a:lnTo>
                      <a:pt x="36" y="210"/>
                    </a:lnTo>
                    <a:lnTo>
                      <a:pt x="48" y="204"/>
                    </a:lnTo>
                    <a:lnTo>
                      <a:pt x="48" y="198"/>
                    </a:lnTo>
                    <a:lnTo>
                      <a:pt x="54" y="192"/>
                    </a:lnTo>
                    <a:lnTo>
                      <a:pt x="54" y="186"/>
                    </a:lnTo>
                    <a:lnTo>
                      <a:pt x="66" y="180"/>
                    </a:lnTo>
                    <a:lnTo>
                      <a:pt x="66" y="174"/>
                    </a:lnTo>
                    <a:lnTo>
                      <a:pt x="78" y="162"/>
                    </a:lnTo>
                    <a:lnTo>
                      <a:pt x="78" y="156"/>
                    </a:lnTo>
                    <a:lnTo>
                      <a:pt x="84" y="150"/>
                    </a:lnTo>
                    <a:lnTo>
                      <a:pt x="90" y="144"/>
                    </a:lnTo>
                    <a:lnTo>
                      <a:pt x="102" y="132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14" y="120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102"/>
                    </a:lnTo>
                    <a:lnTo>
                      <a:pt x="132" y="96"/>
                    </a:lnTo>
                    <a:lnTo>
                      <a:pt x="138" y="90"/>
                    </a:lnTo>
                    <a:lnTo>
                      <a:pt x="144" y="84"/>
                    </a:lnTo>
                    <a:lnTo>
                      <a:pt x="150" y="78"/>
                    </a:lnTo>
                    <a:lnTo>
                      <a:pt x="156" y="72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54"/>
                    </a:lnTo>
                    <a:lnTo>
                      <a:pt x="186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04" y="36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4" y="18"/>
                    </a:lnTo>
                    <a:lnTo>
                      <a:pt x="240" y="18"/>
                    </a:lnTo>
                    <a:lnTo>
                      <a:pt x="246" y="12"/>
                    </a:lnTo>
                    <a:lnTo>
                      <a:pt x="252" y="12"/>
                    </a:lnTo>
                    <a:lnTo>
                      <a:pt x="258" y="12"/>
                    </a:lnTo>
                    <a:lnTo>
                      <a:pt x="264" y="6"/>
                    </a:lnTo>
                    <a:lnTo>
                      <a:pt x="270" y="6"/>
                    </a:lnTo>
                    <a:lnTo>
                      <a:pt x="276" y="6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60" y="6"/>
                    </a:lnTo>
                    <a:lnTo>
                      <a:pt x="366" y="6"/>
                    </a:lnTo>
                    <a:lnTo>
                      <a:pt x="372" y="6"/>
                    </a:lnTo>
                    <a:lnTo>
                      <a:pt x="378" y="6"/>
                    </a:lnTo>
                    <a:lnTo>
                      <a:pt x="384" y="12"/>
                    </a:lnTo>
                    <a:lnTo>
                      <a:pt x="390" y="12"/>
                    </a:lnTo>
                    <a:lnTo>
                      <a:pt x="396" y="18"/>
                    </a:lnTo>
                    <a:lnTo>
                      <a:pt x="402" y="18"/>
                    </a:lnTo>
                    <a:lnTo>
                      <a:pt x="408" y="24"/>
                    </a:lnTo>
                    <a:lnTo>
                      <a:pt x="414" y="24"/>
                    </a:lnTo>
                    <a:lnTo>
                      <a:pt x="420" y="30"/>
                    </a:lnTo>
                    <a:lnTo>
                      <a:pt x="426" y="30"/>
                    </a:lnTo>
                    <a:lnTo>
                      <a:pt x="432" y="36"/>
                    </a:lnTo>
                    <a:lnTo>
                      <a:pt x="438" y="42"/>
                    </a:lnTo>
                    <a:lnTo>
                      <a:pt x="444" y="42"/>
                    </a:lnTo>
                    <a:lnTo>
                      <a:pt x="450" y="48"/>
                    </a:lnTo>
                    <a:lnTo>
                      <a:pt x="456" y="54"/>
                    </a:lnTo>
                    <a:lnTo>
                      <a:pt x="462" y="60"/>
                    </a:lnTo>
                    <a:lnTo>
                      <a:pt x="468" y="66"/>
                    </a:lnTo>
                    <a:lnTo>
                      <a:pt x="474" y="66"/>
                    </a:lnTo>
                    <a:lnTo>
                      <a:pt x="480" y="72"/>
                    </a:lnTo>
                    <a:lnTo>
                      <a:pt x="486" y="78"/>
                    </a:lnTo>
                    <a:lnTo>
                      <a:pt x="492" y="84"/>
                    </a:lnTo>
                    <a:lnTo>
                      <a:pt x="498" y="90"/>
                    </a:lnTo>
                    <a:lnTo>
                      <a:pt x="504" y="96"/>
                    </a:lnTo>
                    <a:lnTo>
                      <a:pt x="510" y="102"/>
                    </a:lnTo>
                    <a:lnTo>
                      <a:pt x="516" y="108"/>
                    </a:lnTo>
                    <a:lnTo>
                      <a:pt x="522" y="114"/>
                    </a:lnTo>
                    <a:lnTo>
                      <a:pt x="528" y="120"/>
                    </a:lnTo>
                    <a:lnTo>
                      <a:pt x="534" y="126"/>
                    </a:lnTo>
                    <a:lnTo>
                      <a:pt x="546" y="138"/>
                    </a:lnTo>
                    <a:lnTo>
                      <a:pt x="540" y="138"/>
                    </a:lnTo>
                    <a:lnTo>
                      <a:pt x="546" y="138"/>
                    </a:lnTo>
                    <a:lnTo>
                      <a:pt x="558" y="150"/>
                    </a:lnTo>
                    <a:lnTo>
                      <a:pt x="558" y="156"/>
                    </a:lnTo>
                    <a:lnTo>
                      <a:pt x="570" y="168"/>
                    </a:lnTo>
                    <a:lnTo>
                      <a:pt x="564" y="168"/>
                    </a:lnTo>
                    <a:lnTo>
                      <a:pt x="570" y="168"/>
                    </a:lnTo>
                    <a:lnTo>
                      <a:pt x="576" y="174"/>
                    </a:lnTo>
                    <a:lnTo>
                      <a:pt x="576" y="180"/>
                    </a:lnTo>
                    <a:lnTo>
                      <a:pt x="588" y="192"/>
                    </a:lnTo>
                    <a:lnTo>
                      <a:pt x="582" y="192"/>
                    </a:lnTo>
                    <a:lnTo>
                      <a:pt x="588" y="192"/>
                    </a:lnTo>
                    <a:lnTo>
                      <a:pt x="594" y="198"/>
                    </a:lnTo>
                    <a:lnTo>
                      <a:pt x="594" y="204"/>
                    </a:lnTo>
                    <a:lnTo>
                      <a:pt x="606" y="216"/>
                    </a:lnTo>
                    <a:lnTo>
                      <a:pt x="600" y="216"/>
                    </a:lnTo>
                    <a:lnTo>
                      <a:pt x="606" y="216"/>
                    </a:lnTo>
                    <a:lnTo>
                      <a:pt x="612" y="222"/>
                    </a:lnTo>
                    <a:lnTo>
                      <a:pt x="612" y="228"/>
                    </a:lnTo>
                    <a:lnTo>
                      <a:pt x="618" y="234"/>
                    </a:lnTo>
                    <a:lnTo>
                      <a:pt x="618" y="240"/>
                    </a:lnTo>
                    <a:lnTo>
                      <a:pt x="624" y="246"/>
                    </a:lnTo>
                    <a:lnTo>
                      <a:pt x="630" y="252"/>
                    </a:lnTo>
                    <a:lnTo>
                      <a:pt x="636" y="258"/>
                    </a:lnTo>
                    <a:lnTo>
                      <a:pt x="636" y="264"/>
                    </a:lnTo>
                    <a:lnTo>
                      <a:pt x="642" y="270"/>
                    </a:lnTo>
                    <a:lnTo>
                      <a:pt x="648" y="276"/>
                    </a:lnTo>
                    <a:lnTo>
                      <a:pt x="648" y="282"/>
                    </a:lnTo>
                    <a:lnTo>
                      <a:pt x="654" y="288"/>
                    </a:lnTo>
                    <a:lnTo>
                      <a:pt x="654" y="294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1560" y="3113"/>
                <a:ext cx="405" cy="466"/>
              </a:xfrm>
              <a:custGeom>
                <a:avLst/>
                <a:gdLst>
                  <a:gd name="T0" fmla="*/ 9 w 558"/>
                  <a:gd name="T1" fmla="*/ 9 h 642"/>
                  <a:gd name="T2" fmla="*/ 17 w 558"/>
                  <a:gd name="T3" fmla="*/ 22 h 642"/>
                  <a:gd name="T4" fmla="*/ 26 w 558"/>
                  <a:gd name="T5" fmla="*/ 35 h 642"/>
                  <a:gd name="T6" fmla="*/ 35 w 558"/>
                  <a:gd name="T7" fmla="*/ 48 h 642"/>
                  <a:gd name="T8" fmla="*/ 39 w 558"/>
                  <a:gd name="T9" fmla="*/ 61 h 642"/>
                  <a:gd name="T10" fmla="*/ 48 w 558"/>
                  <a:gd name="T11" fmla="*/ 74 h 642"/>
                  <a:gd name="T12" fmla="*/ 57 w 558"/>
                  <a:gd name="T13" fmla="*/ 87 h 642"/>
                  <a:gd name="T14" fmla="*/ 65 w 558"/>
                  <a:gd name="T15" fmla="*/ 100 h 642"/>
                  <a:gd name="T16" fmla="*/ 70 w 558"/>
                  <a:gd name="T17" fmla="*/ 113 h 642"/>
                  <a:gd name="T18" fmla="*/ 78 w 558"/>
                  <a:gd name="T19" fmla="*/ 126 h 642"/>
                  <a:gd name="T20" fmla="*/ 91 w 558"/>
                  <a:gd name="T21" fmla="*/ 139 h 642"/>
                  <a:gd name="T22" fmla="*/ 96 w 558"/>
                  <a:gd name="T23" fmla="*/ 152 h 642"/>
                  <a:gd name="T24" fmla="*/ 105 w 558"/>
                  <a:gd name="T25" fmla="*/ 165 h 642"/>
                  <a:gd name="T26" fmla="*/ 113 w 558"/>
                  <a:gd name="T27" fmla="*/ 179 h 642"/>
                  <a:gd name="T28" fmla="*/ 122 w 558"/>
                  <a:gd name="T29" fmla="*/ 192 h 642"/>
                  <a:gd name="T30" fmla="*/ 131 w 558"/>
                  <a:gd name="T31" fmla="*/ 205 h 642"/>
                  <a:gd name="T32" fmla="*/ 135 w 558"/>
                  <a:gd name="T33" fmla="*/ 218 h 642"/>
                  <a:gd name="T34" fmla="*/ 144 w 558"/>
                  <a:gd name="T35" fmla="*/ 231 h 642"/>
                  <a:gd name="T36" fmla="*/ 152 w 558"/>
                  <a:gd name="T37" fmla="*/ 244 h 642"/>
                  <a:gd name="T38" fmla="*/ 161 w 558"/>
                  <a:gd name="T39" fmla="*/ 257 h 642"/>
                  <a:gd name="T40" fmla="*/ 170 w 558"/>
                  <a:gd name="T41" fmla="*/ 270 h 642"/>
                  <a:gd name="T42" fmla="*/ 183 w 558"/>
                  <a:gd name="T43" fmla="*/ 287 h 642"/>
                  <a:gd name="T44" fmla="*/ 187 w 558"/>
                  <a:gd name="T45" fmla="*/ 292 h 642"/>
                  <a:gd name="T46" fmla="*/ 192 w 558"/>
                  <a:gd name="T47" fmla="*/ 305 h 642"/>
                  <a:gd name="T48" fmla="*/ 205 w 558"/>
                  <a:gd name="T49" fmla="*/ 318 h 642"/>
                  <a:gd name="T50" fmla="*/ 213 w 558"/>
                  <a:gd name="T51" fmla="*/ 331 h 642"/>
                  <a:gd name="T52" fmla="*/ 226 w 558"/>
                  <a:gd name="T53" fmla="*/ 344 h 642"/>
                  <a:gd name="T54" fmla="*/ 231 w 558"/>
                  <a:gd name="T55" fmla="*/ 357 h 642"/>
                  <a:gd name="T56" fmla="*/ 240 w 558"/>
                  <a:gd name="T57" fmla="*/ 366 h 642"/>
                  <a:gd name="T58" fmla="*/ 253 w 558"/>
                  <a:gd name="T59" fmla="*/ 379 h 642"/>
                  <a:gd name="T60" fmla="*/ 261 w 558"/>
                  <a:gd name="T61" fmla="*/ 388 h 642"/>
                  <a:gd name="T62" fmla="*/ 270 w 558"/>
                  <a:gd name="T63" fmla="*/ 401 h 642"/>
                  <a:gd name="T64" fmla="*/ 283 w 558"/>
                  <a:gd name="T65" fmla="*/ 409 h 642"/>
                  <a:gd name="T66" fmla="*/ 292 w 558"/>
                  <a:gd name="T67" fmla="*/ 418 h 642"/>
                  <a:gd name="T68" fmla="*/ 305 w 558"/>
                  <a:gd name="T69" fmla="*/ 427 h 642"/>
                  <a:gd name="T70" fmla="*/ 318 w 558"/>
                  <a:gd name="T71" fmla="*/ 440 h 642"/>
                  <a:gd name="T72" fmla="*/ 331 w 558"/>
                  <a:gd name="T73" fmla="*/ 449 h 642"/>
                  <a:gd name="T74" fmla="*/ 344 w 558"/>
                  <a:gd name="T75" fmla="*/ 453 h 642"/>
                  <a:gd name="T76" fmla="*/ 357 w 558"/>
                  <a:gd name="T77" fmla="*/ 457 h 642"/>
                  <a:gd name="T78" fmla="*/ 370 w 558"/>
                  <a:gd name="T79" fmla="*/ 462 h 642"/>
                  <a:gd name="T80" fmla="*/ 383 w 558"/>
                  <a:gd name="T81" fmla="*/ 466 h 642"/>
                  <a:gd name="T82" fmla="*/ 396 w 558"/>
                  <a:gd name="T83" fmla="*/ 466 h 6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58"/>
                  <a:gd name="T127" fmla="*/ 0 h 642"/>
                  <a:gd name="T128" fmla="*/ 558 w 558"/>
                  <a:gd name="T129" fmla="*/ 642 h 6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58" h="642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48" y="66"/>
                    </a:lnTo>
                    <a:lnTo>
                      <a:pt x="48" y="72"/>
                    </a:lnTo>
                    <a:lnTo>
                      <a:pt x="54" y="78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66" y="96"/>
                    </a:lnTo>
                    <a:lnTo>
                      <a:pt x="66" y="102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44"/>
                    </a:lnTo>
                    <a:lnTo>
                      <a:pt x="96" y="150"/>
                    </a:lnTo>
                    <a:lnTo>
                      <a:pt x="96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08" y="174"/>
                    </a:lnTo>
                    <a:lnTo>
                      <a:pt x="114" y="180"/>
                    </a:lnTo>
                    <a:lnTo>
                      <a:pt x="114" y="186"/>
                    </a:lnTo>
                    <a:lnTo>
                      <a:pt x="126" y="192"/>
                    </a:lnTo>
                    <a:lnTo>
                      <a:pt x="126" y="198"/>
                    </a:lnTo>
                    <a:lnTo>
                      <a:pt x="132" y="204"/>
                    </a:lnTo>
                    <a:lnTo>
                      <a:pt x="132" y="210"/>
                    </a:lnTo>
                    <a:lnTo>
                      <a:pt x="138" y="216"/>
                    </a:lnTo>
                    <a:lnTo>
                      <a:pt x="144" y="222"/>
                    </a:lnTo>
                    <a:lnTo>
                      <a:pt x="144" y="228"/>
                    </a:lnTo>
                    <a:lnTo>
                      <a:pt x="150" y="234"/>
                    </a:lnTo>
                    <a:lnTo>
                      <a:pt x="150" y="240"/>
                    </a:lnTo>
                    <a:lnTo>
                      <a:pt x="156" y="246"/>
                    </a:lnTo>
                    <a:lnTo>
                      <a:pt x="162" y="252"/>
                    </a:lnTo>
                    <a:lnTo>
                      <a:pt x="162" y="258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74" y="276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00"/>
                    </a:lnTo>
                    <a:lnTo>
                      <a:pt x="192" y="306"/>
                    </a:lnTo>
                    <a:lnTo>
                      <a:pt x="198" y="312"/>
                    </a:lnTo>
                    <a:lnTo>
                      <a:pt x="198" y="318"/>
                    </a:lnTo>
                    <a:lnTo>
                      <a:pt x="204" y="324"/>
                    </a:lnTo>
                    <a:lnTo>
                      <a:pt x="204" y="330"/>
                    </a:lnTo>
                    <a:lnTo>
                      <a:pt x="210" y="336"/>
                    </a:lnTo>
                    <a:lnTo>
                      <a:pt x="216" y="342"/>
                    </a:lnTo>
                    <a:lnTo>
                      <a:pt x="222" y="348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0" y="384"/>
                    </a:lnTo>
                    <a:lnTo>
                      <a:pt x="252" y="396"/>
                    </a:lnTo>
                    <a:lnTo>
                      <a:pt x="246" y="396"/>
                    </a:lnTo>
                    <a:lnTo>
                      <a:pt x="252" y="396"/>
                    </a:lnTo>
                    <a:lnTo>
                      <a:pt x="258" y="402"/>
                    </a:lnTo>
                    <a:lnTo>
                      <a:pt x="258" y="408"/>
                    </a:lnTo>
                    <a:lnTo>
                      <a:pt x="264" y="414"/>
                    </a:lnTo>
                    <a:lnTo>
                      <a:pt x="264" y="420"/>
                    </a:lnTo>
                    <a:lnTo>
                      <a:pt x="276" y="426"/>
                    </a:lnTo>
                    <a:lnTo>
                      <a:pt x="276" y="432"/>
                    </a:lnTo>
                    <a:lnTo>
                      <a:pt x="282" y="438"/>
                    </a:lnTo>
                    <a:lnTo>
                      <a:pt x="282" y="444"/>
                    </a:lnTo>
                    <a:lnTo>
                      <a:pt x="288" y="450"/>
                    </a:lnTo>
                    <a:lnTo>
                      <a:pt x="294" y="456"/>
                    </a:lnTo>
                    <a:lnTo>
                      <a:pt x="300" y="462"/>
                    </a:lnTo>
                    <a:lnTo>
                      <a:pt x="300" y="468"/>
                    </a:lnTo>
                    <a:lnTo>
                      <a:pt x="312" y="474"/>
                    </a:lnTo>
                    <a:lnTo>
                      <a:pt x="312" y="480"/>
                    </a:lnTo>
                    <a:lnTo>
                      <a:pt x="324" y="492"/>
                    </a:lnTo>
                    <a:lnTo>
                      <a:pt x="318" y="492"/>
                    </a:lnTo>
                    <a:lnTo>
                      <a:pt x="324" y="492"/>
                    </a:lnTo>
                    <a:lnTo>
                      <a:pt x="330" y="498"/>
                    </a:lnTo>
                    <a:lnTo>
                      <a:pt x="330" y="504"/>
                    </a:lnTo>
                    <a:lnTo>
                      <a:pt x="336" y="510"/>
                    </a:lnTo>
                    <a:lnTo>
                      <a:pt x="342" y="516"/>
                    </a:lnTo>
                    <a:lnTo>
                      <a:pt x="348" y="522"/>
                    </a:lnTo>
                    <a:lnTo>
                      <a:pt x="360" y="534"/>
                    </a:lnTo>
                    <a:lnTo>
                      <a:pt x="354" y="534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78" y="552"/>
                    </a:lnTo>
                    <a:lnTo>
                      <a:pt x="372" y="552"/>
                    </a:lnTo>
                    <a:lnTo>
                      <a:pt x="378" y="552"/>
                    </a:lnTo>
                    <a:lnTo>
                      <a:pt x="384" y="558"/>
                    </a:lnTo>
                    <a:lnTo>
                      <a:pt x="390" y="564"/>
                    </a:lnTo>
                    <a:lnTo>
                      <a:pt x="402" y="576"/>
                    </a:lnTo>
                    <a:lnTo>
                      <a:pt x="396" y="576"/>
                    </a:lnTo>
                    <a:lnTo>
                      <a:pt x="402" y="576"/>
                    </a:lnTo>
                    <a:lnTo>
                      <a:pt x="408" y="582"/>
                    </a:lnTo>
                    <a:lnTo>
                      <a:pt x="414" y="588"/>
                    </a:lnTo>
                    <a:lnTo>
                      <a:pt x="420" y="588"/>
                    </a:lnTo>
                    <a:lnTo>
                      <a:pt x="426" y="594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44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62" y="618"/>
                    </a:lnTo>
                    <a:lnTo>
                      <a:pt x="468" y="624"/>
                    </a:lnTo>
                    <a:lnTo>
                      <a:pt x="474" y="624"/>
                    </a:lnTo>
                    <a:lnTo>
                      <a:pt x="480" y="630"/>
                    </a:lnTo>
                    <a:lnTo>
                      <a:pt x="486" y="630"/>
                    </a:lnTo>
                    <a:lnTo>
                      <a:pt x="492" y="630"/>
                    </a:lnTo>
                    <a:lnTo>
                      <a:pt x="498" y="636"/>
                    </a:lnTo>
                    <a:lnTo>
                      <a:pt x="504" y="636"/>
                    </a:lnTo>
                    <a:lnTo>
                      <a:pt x="510" y="636"/>
                    </a:lnTo>
                    <a:lnTo>
                      <a:pt x="516" y="642"/>
                    </a:lnTo>
                    <a:lnTo>
                      <a:pt x="522" y="642"/>
                    </a:lnTo>
                    <a:lnTo>
                      <a:pt x="528" y="642"/>
                    </a:lnTo>
                    <a:lnTo>
                      <a:pt x="534" y="642"/>
                    </a:lnTo>
                    <a:lnTo>
                      <a:pt x="540" y="642"/>
                    </a:lnTo>
                    <a:lnTo>
                      <a:pt x="546" y="642"/>
                    </a:lnTo>
                    <a:lnTo>
                      <a:pt x="552" y="642"/>
                    </a:lnTo>
                    <a:lnTo>
                      <a:pt x="558" y="642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1965" y="3104"/>
                <a:ext cx="410" cy="475"/>
              </a:xfrm>
              <a:custGeom>
                <a:avLst/>
                <a:gdLst>
                  <a:gd name="T0" fmla="*/ 9 w 564"/>
                  <a:gd name="T1" fmla="*/ 475 h 654"/>
                  <a:gd name="T2" fmla="*/ 22 w 564"/>
                  <a:gd name="T3" fmla="*/ 475 h 654"/>
                  <a:gd name="T4" fmla="*/ 35 w 564"/>
                  <a:gd name="T5" fmla="*/ 471 h 654"/>
                  <a:gd name="T6" fmla="*/ 48 w 564"/>
                  <a:gd name="T7" fmla="*/ 466 h 654"/>
                  <a:gd name="T8" fmla="*/ 61 w 564"/>
                  <a:gd name="T9" fmla="*/ 462 h 654"/>
                  <a:gd name="T10" fmla="*/ 74 w 564"/>
                  <a:gd name="T11" fmla="*/ 458 h 654"/>
                  <a:gd name="T12" fmla="*/ 87 w 564"/>
                  <a:gd name="T13" fmla="*/ 449 h 654"/>
                  <a:gd name="T14" fmla="*/ 100 w 564"/>
                  <a:gd name="T15" fmla="*/ 436 h 654"/>
                  <a:gd name="T16" fmla="*/ 113 w 564"/>
                  <a:gd name="T17" fmla="*/ 427 h 654"/>
                  <a:gd name="T18" fmla="*/ 126 w 564"/>
                  <a:gd name="T19" fmla="*/ 414 h 654"/>
                  <a:gd name="T20" fmla="*/ 140 w 564"/>
                  <a:gd name="T21" fmla="*/ 401 h 654"/>
                  <a:gd name="T22" fmla="*/ 153 w 564"/>
                  <a:gd name="T23" fmla="*/ 388 h 654"/>
                  <a:gd name="T24" fmla="*/ 166 w 564"/>
                  <a:gd name="T25" fmla="*/ 375 h 654"/>
                  <a:gd name="T26" fmla="*/ 174 w 564"/>
                  <a:gd name="T27" fmla="*/ 362 h 654"/>
                  <a:gd name="T28" fmla="*/ 183 w 564"/>
                  <a:gd name="T29" fmla="*/ 353 h 654"/>
                  <a:gd name="T30" fmla="*/ 192 w 564"/>
                  <a:gd name="T31" fmla="*/ 340 h 654"/>
                  <a:gd name="T32" fmla="*/ 201 w 564"/>
                  <a:gd name="T33" fmla="*/ 327 h 654"/>
                  <a:gd name="T34" fmla="*/ 209 w 564"/>
                  <a:gd name="T35" fmla="*/ 318 h 654"/>
                  <a:gd name="T36" fmla="*/ 218 w 564"/>
                  <a:gd name="T37" fmla="*/ 305 h 654"/>
                  <a:gd name="T38" fmla="*/ 227 w 564"/>
                  <a:gd name="T39" fmla="*/ 292 h 654"/>
                  <a:gd name="T40" fmla="*/ 236 w 564"/>
                  <a:gd name="T41" fmla="*/ 279 h 654"/>
                  <a:gd name="T42" fmla="*/ 244 w 564"/>
                  <a:gd name="T43" fmla="*/ 266 h 654"/>
                  <a:gd name="T44" fmla="*/ 253 w 564"/>
                  <a:gd name="T45" fmla="*/ 253 h 654"/>
                  <a:gd name="T46" fmla="*/ 262 w 564"/>
                  <a:gd name="T47" fmla="*/ 240 h 654"/>
                  <a:gd name="T48" fmla="*/ 270 w 564"/>
                  <a:gd name="T49" fmla="*/ 227 h 654"/>
                  <a:gd name="T50" fmla="*/ 275 w 564"/>
                  <a:gd name="T51" fmla="*/ 214 h 654"/>
                  <a:gd name="T52" fmla="*/ 284 w 564"/>
                  <a:gd name="T53" fmla="*/ 200 h 654"/>
                  <a:gd name="T54" fmla="*/ 292 w 564"/>
                  <a:gd name="T55" fmla="*/ 187 h 654"/>
                  <a:gd name="T56" fmla="*/ 301 w 564"/>
                  <a:gd name="T57" fmla="*/ 174 h 654"/>
                  <a:gd name="T58" fmla="*/ 310 w 564"/>
                  <a:gd name="T59" fmla="*/ 161 h 654"/>
                  <a:gd name="T60" fmla="*/ 314 w 564"/>
                  <a:gd name="T61" fmla="*/ 148 h 654"/>
                  <a:gd name="T62" fmla="*/ 323 w 564"/>
                  <a:gd name="T63" fmla="*/ 139 h 654"/>
                  <a:gd name="T64" fmla="*/ 331 w 564"/>
                  <a:gd name="T65" fmla="*/ 126 h 654"/>
                  <a:gd name="T66" fmla="*/ 340 w 564"/>
                  <a:gd name="T67" fmla="*/ 113 h 654"/>
                  <a:gd name="T68" fmla="*/ 349 w 564"/>
                  <a:gd name="T69" fmla="*/ 100 h 654"/>
                  <a:gd name="T70" fmla="*/ 353 w 564"/>
                  <a:gd name="T71" fmla="*/ 87 h 654"/>
                  <a:gd name="T72" fmla="*/ 362 w 564"/>
                  <a:gd name="T73" fmla="*/ 74 h 654"/>
                  <a:gd name="T74" fmla="*/ 371 w 564"/>
                  <a:gd name="T75" fmla="*/ 61 h 654"/>
                  <a:gd name="T76" fmla="*/ 379 w 564"/>
                  <a:gd name="T77" fmla="*/ 48 h 654"/>
                  <a:gd name="T78" fmla="*/ 384 w 564"/>
                  <a:gd name="T79" fmla="*/ 35 h 654"/>
                  <a:gd name="T80" fmla="*/ 393 w 564"/>
                  <a:gd name="T81" fmla="*/ 22 h 654"/>
                  <a:gd name="T82" fmla="*/ 406 w 564"/>
                  <a:gd name="T83" fmla="*/ 9 h 6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64"/>
                  <a:gd name="T127" fmla="*/ 0 h 654"/>
                  <a:gd name="T128" fmla="*/ 564 w 564"/>
                  <a:gd name="T129" fmla="*/ 654 h 6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64" h="654">
                    <a:moveTo>
                      <a:pt x="0" y="654"/>
                    </a:moveTo>
                    <a:lnTo>
                      <a:pt x="6" y="654"/>
                    </a:lnTo>
                    <a:lnTo>
                      <a:pt x="12" y="654"/>
                    </a:lnTo>
                    <a:lnTo>
                      <a:pt x="18" y="654"/>
                    </a:lnTo>
                    <a:lnTo>
                      <a:pt x="24" y="654"/>
                    </a:lnTo>
                    <a:lnTo>
                      <a:pt x="30" y="654"/>
                    </a:lnTo>
                    <a:lnTo>
                      <a:pt x="36" y="654"/>
                    </a:lnTo>
                    <a:lnTo>
                      <a:pt x="42" y="654"/>
                    </a:lnTo>
                    <a:lnTo>
                      <a:pt x="48" y="648"/>
                    </a:lnTo>
                    <a:lnTo>
                      <a:pt x="54" y="648"/>
                    </a:lnTo>
                    <a:lnTo>
                      <a:pt x="60" y="648"/>
                    </a:lnTo>
                    <a:lnTo>
                      <a:pt x="66" y="642"/>
                    </a:lnTo>
                    <a:lnTo>
                      <a:pt x="72" y="642"/>
                    </a:lnTo>
                    <a:lnTo>
                      <a:pt x="78" y="636"/>
                    </a:lnTo>
                    <a:lnTo>
                      <a:pt x="84" y="636"/>
                    </a:lnTo>
                    <a:lnTo>
                      <a:pt x="90" y="636"/>
                    </a:lnTo>
                    <a:lnTo>
                      <a:pt x="96" y="630"/>
                    </a:lnTo>
                    <a:lnTo>
                      <a:pt x="102" y="630"/>
                    </a:lnTo>
                    <a:lnTo>
                      <a:pt x="108" y="624"/>
                    </a:lnTo>
                    <a:lnTo>
                      <a:pt x="114" y="618"/>
                    </a:lnTo>
                    <a:lnTo>
                      <a:pt x="120" y="618"/>
                    </a:lnTo>
                    <a:lnTo>
                      <a:pt x="126" y="612"/>
                    </a:lnTo>
                    <a:lnTo>
                      <a:pt x="132" y="606"/>
                    </a:lnTo>
                    <a:lnTo>
                      <a:pt x="138" y="600"/>
                    </a:lnTo>
                    <a:lnTo>
                      <a:pt x="144" y="600"/>
                    </a:lnTo>
                    <a:lnTo>
                      <a:pt x="150" y="594"/>
                    </a:lnTo>
                    <a:lnTo>
                      <a:pt x="156" y="588"/>
                    </a:lnTo>
                    <a:lnTo>
                      <a:pt x="162" y="582"/>
                    </a:lnTo>
                    <a:lnTo>
                      <a:pt x="168" y="576"/>
                    </a:lnTo>
                    <a:lnTo>
                      <a:pt x="174" y="570"/>
                    </a:lnTo>
                    <a:lnTo>
                      <a:pt x="180" y="564"/>
                    </a:lnTo>
                    <a:lnTo>
                      <a:pt x="186" y="558"/>
                    </a:lnTo>
                    <a:lnTo>
                      <a:pt x="192" y="552"/>
                    </a:lnTo>
                    <a:lnTo>
                      <a:pt x="198" y="546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6" y="528"/>
                    </a:lnTo>
                    <a:lnTo>
                      <a:pt x="222" y="522"/>
                    </a:lnTo>
                    <a:lnTo>
                      <a:pt x="228" y="516"/>
                    </a:lnTo>
                    <a:lnTo>
                      <a:pt x="228" y="510"/>
                    </a:lnTo>
                    <a:lnTo>
                      <a:pt x="240" y="504"/>
                    </a:lnTo>
                    <a:lnTo>
                      <a:pt x="240" y="498"/>
                    </a:lnTo>
                    <a:lnTo>
                      <a:pt x="252" y="486"/>
                    </a:lnTo>
                    <a:lnTo>
                      <a:pt x="246" y="486"/>
                    </a:lnTo>
                    <a:lnTo>
                      <a:pt x="252" y="486"/>
                    </a:lnTo>
                    <a:lnTo>
                      <a:pt x="258" y="480"/>
                    </a:lnTo>
                    <a:lnTo>
                      <a:pt x="258" y="474"/>
                    </a:lnTo>
                    <a:lnTo>
                      <a:pt x="264" y="468"/>
                    </a:lnTo>
                    <a:lnTo>
                      <a:pt x="270" y="462"/>
                    </a:lnTo>
                    <a:lnTo>
                      <a:pt x="276" y="456"/>
                    </a:lnTo>
                    <a:lnTo>
                      <a:pt x="276" y="450"/>
                    </a:lnTo>
                    <a:lnTo>
                      <a:pt x="288" y="438"/>
                    </a:lnTo>
                    <a:lnTo>
                      <a:pt x="282" y="438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294" y="426"/>
                    </a:lnTo>
                    <a:lnTo>
                      <a:pt x="300" y="420"/>
                    </a:lnTo>
                    <a:lnTo>
                      <a:pt x="300" y="414"/>
                    </a:lnTo>
                    <a:lnTo>
                      <a:pt x="312" y="408"/>
                    </a:lnTo>
                    <a:lnTo>
                      <a:pt x="312" y="402"/>
                    </a:lnTo>
                    <a:lnTo>
                      <a:pt x="318" y="396"/>
                    </a:lnTo>
                    <a:lnTo>
                      <a:pt x="318" y="390"/>
                    </a:lnTo>
                    <a:lnTo>
                      <a:pt x="324" y="384"/>
                    </a:lnTo>
                    <a:lnTo>
                      <a:pt x="324" y="378"/>
                    </a:lnTo>
                    <a:lnTo>
                      <a:pt x="330" y="372"/>
                    </a:lnTo>
                    <a:lnTo>
                      <a:pt x="336" y="366"/>
                    </a:lnTo>
                    <a:lnTo>
                      <a:pt x="336" y="360"/>
                    </a:lnTo>
                    <a:lnTo>
                      <a:pt x="342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336"/>
                    </a:lnTo>
                    <a:lnTo>
                      <a:pt x="360" y="330"/>
                    </a:lnTo>
                    <a:lnTo>
                      <a:pt x="360" y="324"/>
                    </a:lnTo>
                    <a:lnTo>
                      <a:pt x="366" y="318"/>
                    </a:lnTo>
                    <a:lnTo>
                      <a:pt x="372" y="312"/>
                    </a:lnTo>
                    <a:lnTo>
                      <a:pt x="372" y="306"/>
                    </a:lnTo>
                    <a:lnTo>
                      <a:pt x="378" y="300"/>
                    </a:lnTo>
                    <a:lnTo>
                      <a:pt x="378" y="294"/>
                    </a:lnTo>
                    <a:lnTo>
                      <a:pt x="384" y="288"/>
                    </a:lnTo>
                    <a:lnTo>
                      <a:pt x="390" y="282"/>
                    </a:lnTo>
                    <a:lnTo>
                      <a:pt x="390" y="276"/>
                    </a:lnTo>
                    <a:lnTo>
                      <a:pt x="396" y="270"/>
                    </a:lnTo>
                    <a:lnTo>
                      <a:pt x="396" y="264"/>
                    </a:lnTo>
                    <a:lnTo>
                      <a:pt x="402" y="258"/>
                    </a:lnTo>
                    <a:lnTo>
                      <a:pt x="408" y="252"/>
                    </a:lnTo>
                    <a:lnTo>
                      <a:pt x="408" y="246"/>
                    </a:lnTo>
                    <a:lnTo>
                      <a:pt x="414" y="240"/>
                    </a:lnTo>
                    <a:lnTo>
                      <a:pt x="414" y="234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26" y="216"/>
                    </a:lnTo>
                    <a:lnTo>
                      <a:pt x="438" y="204"/>
                    </a:lnTo>
                    <a:lnTo>
                      <a:pt x="432" y="204"/>
                    </a:lnTo>
                    <a:lnTo>
                      <a:pt x="438" y="204"/>
                    </a:lnTo>
                    <a:lnTo>
                      <a:pt x="444" y="198"/>
                    </a:lnTo>
                    <a:lnTo>
                      <a:pt x="444" y="192"/>
                    </a:lnTo>
                    <a:lnTo>
                      <a:pt x="450" y="186"/>
                    </a:lnTo>
                    <a:lnTo>
                      <a:pt x="450" y="180"/>
                    </a:lnTo>
                    <a:lnTo>
                      <a:pt x="456" y="174"/>
                    </a:lnTo>
                    <a:lnTo>
                      <a:pt x="462" y="168"/>
                    </a:lnTo>
                    <a:lnTo>
                      <a:pt x="462" y="162"/>
                    </a:lnTo>
                    <a:lnTo>
                      <a:pt x="468" y="156"/>
                    </a:lnTo>
                    <a:lnTo>
                      <a:pt x="468" y="150"/>
                    </a:lnTo>
                    <a:lnTo>
                      <a:pt x="474" y="144"/>
                    </a:lnTo>
                    <a:lnTo>
                      <a:pt x="480" y="138"/>
                    </a:lnTo>
                    <a:lnTo>
                      <a:pt x="480" y="132"/>
                    </a:lnTo>
                    <a:lnTo>
                      <a:pt x="486" y="126"/>
                    </a:lnTo>
                    <a:lnTo>
                      <a:pt x="486" y="120"/>
                    </a:lnTo>
                    <a:lnTo>
                      <a:pt x="492" y="114"/>
                    </a:lnTo>
                    <a:lnTo>
                      <a:pt x="492" y="108"/>
                    </a:lnTo>
                    <a:lnTo>
                      <a:pt x="498" y="102"/>
                    </a:lnTo>
                    <a:lnTo>
                      <a:pt x="504" y="96"/>
                    </a:lnTo>
                    <a:lnTo>
                      <a:pt x="504" y="90"/>
                    </a:lnTo>
                    <a:lnTo>
                      <a:pt x="510" y="84"/>
                    </a:lnTo>
                    <a:lnTo>
                      <a:pt x="510" y="78"/>
                    </a:lnTo>
                    <a:lnTo>
                      <a:pt x="516" y="72"/>
                    </a:lnTo>
                    <a:lnTo>
                      <a:pt x="522" y="66"/>
                    </a:lnTo>
                    <a:lnTo>
                      <a:pt x="522" y="60"/>
                    </a:lnTo>
                    <a:lnTo>
                      <a:pt x="528" y="54"/>
                    </a:lnTo>
                    <a:lnTo>
                      <a:pt x="528" y="48"/>
                    </a:lnTo>
                    <a:lnTo>
                      <a:pt x="534" y="42"/>
                    </a:lnTo>
                    <a:lnTo>
                      <a:pt x="540" y="36"/>
                    </a:lnTo>
                    <a:lnTo>
                      <a:pt x="540" y="30"/>
                    </a:lnTo>
                    <a:lnTo>
                      <a:pt x="546" y="24"/>
                    </a:lnTo>
                    <a:lnTo>
                      <a:pt x="552" y="18"/>
                    </a:lnTo>
                    <a:lnTo>
                      <a:pt x="558" y="12"/>
                    </a:lnTo>
                    <a:lnTo>
                      <a:pt x="558" y="6"/>
                    </a:lnTo>
                    <a:lnTo>
                      <a:pt x="564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2375" y="2899"/>
                <a:ext cx="483" cy="214"/>
              </a:xfrm>
              <a:custGeom>
                <a:avLst/>
                <a:gdLst>
                  <a:gd name="T0" fmla="*/ 4 w 666"/>
                  <a:gd name="T1" fmla="*/ 197 h 294"/>
                  <a:gd name="T2" fmla="*/ 13 w 666"/>
                  <a:gd name="T3" fmla="*/ 183 h 294"/>
                  <a:gd name="T4" fmla="*/ 22 w 666"/>
                  <a:gd name="T5" fmla="*/ 170 h 294"/>
                  <a:gd name="T6" fmla="*/ 35 w 666"/>
                  <a:gd name="T7" fmla="*/ 157 h 294"/>
                  <a:gd name="T8" fmla="*/ 39 w 666"/>
                  <a:gd name="T9" fmla="*/ 144 h 294"/>
                  <a:gd name="T10" fmla="*/ 52 w 666"/>
                  <a:gd name="T11" fmla="*/ 131 h 294"/>
                  <a:gd name="T12" fmla="*/ 61 w 666"/>
                  <a:gd name="T13" fmla="*/ 118 h 294"/>
                  <a:gd name="T14" fmla="*/ 74 w 666"/>
                  <a:gd name="T15" fmla="*/ 100 h 294"/>
                  <a:gd name="T16" fmla="*/ 87 w 666"/>
                  <a:gd name="T17" fmla="*/ 87 h 294"/>
                  <a:gd name="T18" fmla="*/ 96 w 666"/>
                  <a:gd name="T19" fmla="*/ 74 h 294"/>
                  <a:gd name="T20" fmla="*/ 113 w 666"/>
                  <a:gd name="T21" fmla="*/ 61 h 294"/>
                  <a:gd name="T22" fmla="*/ 117 w 666"/>
                  <a:gd name="T23" fmla="*/ 57 h 294"/>
                  <a:gd name="T24" fmla="*/ 131 w 666"/>
                  <a:gd name="T25" fmla="*/ 44 h 294"/>
                  <a:gd name="T26" fmla="*/ 144 w 666"/>
                  <a:gd name="T27" fmla="*/ 35 h 294"/>
                  <a:gd name="T28" fmla="*/ 157 w 666"/>
                  <a:gd name="T29" fmla="*/ 26 h 294"/>
                  <a:gd name="T30" fmla="*/ 170 w 666"/>
                  <a:gd name="T31" fmla="*/ 17 h 294"/>
                  <a:gd name="T32" fmla="*/ 183 w 666"/>
                  <a:gd name="T33" fmla="*/ 13 h 294"/>
                  <a:gd name="T34" fmla="*/ 196 w 666"/>
                  <a:gd name="T35" fmla="*/ 4 h 294"/>
                  <a:gd name="T36" fmla="*/ 209 w 666"/>
                  <a:gd name="T37" fmla="*/ 4 h 294"/>
                  <a:gd name="T38" fmla="*/ 222 w 666"/>
                  <a:gd name="T39" fmla="*/ 0 h 294"/>
                  <a:gd name="T40" fmla="*/ 235 w 666"/>
                  <a:gd name="T41" fmla="*/ 0 h 294"/>
                  <a:gd name="T42" fmla="*/ 248 w 666"/>
                  <a:gd name="T43" fmla="*/ 0 h 294"/>
                  <a:gd name="T44" fmla="*/ 261 w 666"/>
                  <a:gd name="T45" fmla="*/ 0 h 294"/>
                  <a:gd name="T46" fmla="*/ 274 w 666"/>
                  <a:gd name="T47" fmla="*/ 4 h 294"/>
                  <a:gd name="T48" fmla="*/ 287 w 666"/>
                  <a:gd name="T49" fmla="*/ 9 h 294"/>
                  <a:gd name="T50" fmla="*/ 300 w 666"/>
                  <a:gd name="T51" fmla="*/ 17 h 294"/>
                  <a:gd name="T52" fmla="*/ 313 w 666"/>
                  <a:gd name="T53" fmla="*/ 22 h 294"/>
                  <a:gd name="T54" fmla="*/ 326 w 666"/>
                  <a:gd name="T55" fmla="*/ 31 h 294"/>
                  <a:gd name="T56" fmla="*/ 339 w 666"/>
                  <a:gd name="T57" fmla="*/ 39 h 294"/>
                  <a:gd name="T58" fmla="*/ 352 w 666"/>
                  <a:gd name="T59" fmla="*/ 52 h 294"/>
                  <a:gd name="T60" fmla="*/ 366 w 666"/>
                  <a:gd name="T61" fmla="*/ 66 h 294"/>
                  <a:gd name="T62" fmla="*/ 379 w 666"/>
                  <a:gd name="T63" fmla="*/ 79 h 294"/>
                  <a:gd name="T64" fmla="*/ 392 w 666"/>
                  <a:gd name="T65" fmla="*/ 92 h 294"/>
                  <a:gd name="T66" fmla="*/ 405 w 666"/>
                  <a:gd name="T67" fmla="*/ 105 h 294"/>
                  <a:gd name="T68" fmla="*/ 418 w 666"/>
                  <a:gd name="T69" fmla="*/ 122 h 294"/>
                  <a:gd name="T70" fmla="*/ 426 w 666"/>
                  <a:gd name="T71" fmla="*/ 131 h 294"/>
                  <a:gd name="T72" fmla="*/ 439 w 666"/>
                  <a:gd name="T73" fmla="*/ 148 h 294"/>
                  <a:gd name="T74" fmla="*/ 444 w 666"/>
                  <a:gd name="T75" fmla="*/ 153 h 294"/>
                  <a:gd name="T76" fmla="*/ 448 w 666"/>
                  <a:gd name="T77" fmla="*/ 166 h 294"/>
                  <a:gd name="T78" fmla="*/ 461 w 666"/>
                  <a:gd name="T79" fmla="*/ 179 h 294"/>
                  <a:gd name="T80" fmla="*/ 470 w 666"/>
                  <a:gd name="T81" fmla="*/ 192 h 294"/>
                  <a:gd name="T82" fmla="*/ 479 w 666"/>
                  <a:gd name="T83" fmla="*/ 205 h 2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66"/>
                  <a:gd name="T127" fmla="*/ 0 h 294"/>
                  <a:gd name="T128" fmla="*/ 666 w 666"/>
                  <a:gd name="T129" fmla="*/ 294 h 2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66" h="294">
                    <a:moveTo>
                      <a:pt x="0" y="282"/>
                    </a:moveTo>
                    <a:lnTo>
                      <a:pt x="0" y="276"/>
                    </a:lnTo>
                    <a:lnTo>
                      <a:pt x="6" y="270"/>
                    </a:lnTo>
                    <a:lnTo>
                      <a:pt x="12" y="264"/>
                    </a:lnTo>
                    <a:lnTo>
                      <a:pt x="12" y="258"/>
                    </a:lnTo>
                    <a:lnTo>
                      <a:pt x="18" y="252"/>
                    </a:lnTo>
                    <a:lnTo>
                      <a:pt x="24" y="246"/>
                    </a:lnTo>
                    <a:lnTo>
                      <a:pt x="30" y="240"/>
                    </a:lnTo>
                    <a:lnTo>
                      <a:pt x="30" y="234"/>
                    </a:lnTo>
                    <a:lnTo>
                      <a:pt x="36" y="228"/>
                    </a:lnTo>
                    <a:lnTo>
                      <a:pt x="36" y="222"/>
                    </a:lnTo>
                    <a:lnTo>
                      <a:pt x="48" y="216"/>
                    </a:lnTo>
                    <a:lnTo>
                      <a:pt x="48" y="210"/>
                    </a:lnTo>
                    <a:lnTo>
                      <a:pt x="54" y="204"/>
                    </a:lnTo>
                    <a:lnTo>
                      <a:pt x="54" y="198"/>
                    </a:lnTo>
                    <a:lnTo>
                      <a:pt x="66" y="192"/>
                    </a:lnTo>
                    <a:lnTo>
                      <a:pt x="66" y="186"/>
                    </a:lnTo>
                    <a:lnTo>
                      <a:pt x="72" y="180"/>
                    </a:lnTo>
                    <a:lnTo>
                      <a:pt x="72" y="174"/>
                    </a:lnTo>
                    <a:lnTo>
                      <a:pt x="84" y="168"/>
                    </a:lnTo>
                    <a:lnTo>
                      <a:pt x="84" y="162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2" y="138"/>
                    </a:lnTo>
                    <a:lnTo>
                      <a:pt x="108" y="132"/>
                    </a:lnTo>
                    <a:lnTo>
                      <a:pt x="114" y="126"/>
                    </a:lnTo>
                    <a:lnTo>
                      <a:pt x="120" y="120"/>
                    </a:lnTo>
                    <a:lnTo>
                      <a:pt x="126" y="114"/>
                    </a:lnTo>
                    <a:lnTo>
                      <a:pt x="138" y="102"/>
                    </a:lnTo>
                    <a:lnTo>
                      <a:pt x="132" y="102"/>
                    </a:lnTo>
                    <a:lnTo>
                      <a:pt x="138" y="102"/>
                    </a:lnTo>
                    <a:lnTo>
                      <a:pt x="144" y="96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56" y="84"/>
                    </a:lnTo>
                    <a:lnTo>
                      <a:pt x="162" y="78"/>
                    </a:lnTo>
                    <a:lnTo>
                      <a:pt x="168" y="72"/>
                    </a:lnTo>
                    <a:lnTo>
                      <a:pt x="174" y="66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8" y="48"/>
                    </a:lnTo>
                    <a:lnTo>
                      <a:pt x="204" y="42"/>
                    </a:lnTo>
                    <a:lnTo>
                      <a:pt x="210" y="42"/>
                    </a:lnTo>
                    <a:lnTo>
                      <a:pt x="216" y="36"/>
                    </a:lnTo>
                    <a:lnTo>
                      <a:pt x="222" y="30"/>
                    </a:lnTo>
                    <a:lnTo>
                      <a:pt x="228" y="30"/>
                    </a:lnTo>
                    <a:lnTo>
                      <a:pt x="234" y="24"/>
                    </a:lnTo>
                    <a:lnTo>
                      <a:pt x="240" y="18"/>
                    </a:lnTo>
                    <a:lnTo>
                      <a:pt x="246" y="18"/>
                    </a:lnTo>
                    <a:lnTo>
                      <a:pt x="252" y="18"/>
                    </a:lnTo>
                    <a:lnTo>
                      <a:pt x="258" y="12"/>
                    </a:lnTo>
                    <a:lnTo>
                      <a:pt x="264" y="12"/>
                    </a:lnTo>
                    <a:lnTo>
                      <a:pt x="270" y="6"/>
                    </a:lnTo>
                    <a:lnTo>
                      <a:pt x="276" y="6"/>
                    </a:lnTo>
                    <a:lnTo>
                      <a:pt x="282" y="6"/>
                    </a:lnTo>
                    <a:lnTo>
                      <a:pt x="288" y="6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6" y="6"/>
                    </a:lnTo>
                    <a:lnTo>
                      <a:pt x="372" y="6"/>
                    </a:lnTo>
                    <a:lnTo>
                      <a:pt x="378" y="6"/>
                    </a:lnTo>
                    <a:lnTo>
                      <a:pt x="384" y="6"/>
                    </a:lnTo>
                    <a:lnTo>
                      <a:pt x="390" y="12"/>
                    </a:lnTo>
                    <a:lnTo>
                      <a:pt x="396" y="12"/>
                    </a:lnTo>
                    <a:lnTo>
                      <a:pt x="402" y="12"/>
                    </a:lnTo>
                    <a:lnTo>
                      <a:pt x="408" y="18"/>
                    </a:lnTo>
                    <a:lnTo>
                      <a:pt x="414" y="24"/>
                    </a:lnTo>
                    <a:lnTo>
                      <a:pt x="420" y="24"/>
                    </a:lnTo>
                    <a:lnTo>
                      <a:pt x="426" y="30"/>
                    </a:lnTo>
                    <a:lnTo>
                      <a:pt x="432" y="30"/>
                    </a:lnTo>
                    <a:lnTo>
                      <a:pt x="438" y="36"/>
                    </a:lnTo>
                    <a:lnTo>
                      <a:pt x="444" y="36"/>
                    </a:lnTo>
                    <a:lnTo>
                      <a:pt x="450" y="42"/>
                    </a:lnTo>
                    <a:lnTo>
                      <a:pt x="456" y="48"/>
                    </a:lnTo>
                    <a:lnTo>
                      <a:pt x="462" y="54"/>
                    </a:lnTo>
                    <a:lnTo>
                      <a:pt x="468" y="54"/>
                    </a:lnTo>
                    <a:lnTo>
                      <a:pt x="474" y="60"/>
                    </a:lnTo>
                    <a:lnTo>
                      <a:pt x="480" y="66"/>
                    </a:lnTo>
                    <a:lnTo>
                      <a:pt x="486" y="72"/>
                    </a:lnTo>
                    <a:lnTo>
                      <a:pt x="492" y="72"/>
                    </a:lnTo>
                    <a:lnTo>
                      <a:pt x="498" y="84"/>
                    </a:lnTo>
                    <a:lnTo>
                      <a:pt x="504" y="90"/>
                    </a:lnTo>
                    <a:lnTo>
                      <a:pt x="510" y="90"/>
                    </a:lnTo>
                    <a:lnTo>
                      <a:pt x="516" y="96"/>
                    </a:lnTo>
                    <a:lnTo>
                      <a:pt x="522" y="108"/>
                    </a:lnTo>
                    <a:lnTo>
                      <a:pt x="528" y="108"/>
                    </a:lnTo>
                    <a:lnTo>
                      <a:pt x="534" y="120"/>
                    </a:lnTo>
                    <a:lnTo>
                      <a:pt x="540" y="126"/>
                    </a:lnTo>
                    <a:lnTo>
                      <a:pt x="546" y="132"/>
                    </a:lnTo>
                    <a:lnTo>
                      <a:pt x="552" y="138"/>
                    </a:lnTo>
                    <a:lnTo>
                      <a:pt x="558" y="144"/>
                    </a:lnTo>
                    <a:lnTo>
                      <a:pt x="564" y="150"/>
                    </a:lnTo>
                    <a:lnTo>
                      <a:pt x="576" y="162"/>
                    </a:lnTo>
                    <a:lnTo>
                      <a:pt x="576" y="168"/>
                    </a:lnTo>
                    <a:lnTo>
                      <a:pt x="588" y="180"/>
                    </a:lnTo>
                    <a:lnTo>
                      <a:pt x="582" y="180"/>
                    </a:lnTo>
                    <a:lnTo>
                      <a:pt x="588" y="180"/>
                    </a:lnTo>
                    <a:lnTo>
                      <a:pt x="594" y="186"/>
                    </a:lnTo>
                    <a:lnTo>
                      <a:pt x="594" y="192"/>
                    </a:lnTo>
                    <a:lnTo>
                      <a:pt x="606" y="204"/>
                    </a:lnTo>
                    <a:lnTo>
                      <a:pt x="600" y="204"/>
                    </a:lnTo>
                    <a:lnTo>
                      <a:pt x="606" y="204"/>
                    </a:lnTo>
                    <a:lnTo>
                      <a:pt x="612" y="210"/>
                    </a:lnTo>
                    <a:lnTo>
                      <a:pt x="612" y="216"/>
                    </a:lnTo>
                    <a:lnTo>
                      <a:pt x="618" y="222"/>
                    </a:lnTo>
                    <a:lnTo>
                      <a:pt x="618" y="228"/>
                    </a:lnTo>
                    <a:lnTo>
                      <a:pt x="630" y="234"/>
                    </a:lnTo>
                    <a:lnTo>
                      <a:pt x="630" y="240"/>
                    </a:lnTo>
                    <a:lnTo>
                      <a:pt x="636" y="246"/>
                    </a:lnTo>
                    <a:lnTo>
                      <a:pt x="636" y="252"/>
                    </a:lnTo>
                    <a:lnTo>
                      <a:pt x="642" y="258"/>
                    </a:lnTo>
                    <a:lnTo>
                      <a:pt x="648" y="264"/>
                    </a:lnTo>
                    <a:lnTo>
                      <a:pt x="648" y="270"/>
                    </a:lnTo>
                    <a:lnTo>
                      <a:pt x="654" y="276"/>
                    </a:lnTo>
                    <a:lnTo>
                      <a:pt x="660" y="282"/>
                    </a:lnTo>
                    <a:lnTo>
                      <a:pt x="666" y="288"/>
                    </a:lnTo>
                    <a:lnTo>
                      <a:pt x="666" y="294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2858" y="3113"/>
                <a:ext cx="405" cy="470"/>
              </a:xfrm>
              <a:custGeom>
                <a:avLst/>
                <a:gdLst>
                  <a:gd name="T0" fmla="*/ 4 w 558"/>
                  <a:gd name="T1" fmla="*/ 4 h 648"/>
                  <a:gd name="T2" fmla="*/ 9 w 558"/>
                  <a:gd name="T3" fmla="*/ 13 h 648"/>
                  <a:gd name="T4" fmla="*/ 13 w 558"/>
                  <a:gd name="T5" fmla="*/ 22 h 648"/>
                  <a:gd name="T6" fmla="*/ 17 w 558"/>
                  <a:gd name="T7" fmla="*/ 30 h 648"/>
                  <a:gd name="T8" fmla="*/ 26 w 558"/>
                  <a:gd name="T9" fmla="*/ 39 h 648"/>
                  <a:gd name="T10" fmla="*/ 30 w 558"/>
                  <a:gd name="T11" fmla="*/ 48 h 648"/>
                  <a:gd name="T12" fmla="*/ 39 w 558"/>
                  <a:gd name="T13" fmla="*/ 57 h 648"/>
                  <a:gd name="T14" fmla="*/ 44 w 558"/>
                  <a:gd name="T15" fmla="*/ 65 h 648"/>
                  <a:gd name="T16" fmla="*/ 48 w 558"/>
                  <a:gd name="T17" fmla="*/ 74 h 648"/>
                  <a:gd name="T18" fmla="*/ 52 w 558"/>
                  <a:gd name="T19" fmla="*/ 83 h 648"/>
                  <a:gd name="T20" fmla="*/ 57 w 558"/>
                  <a:gd name="T21" fmla="*/ 91 h 648"/>
                  <a:gd name="T22" fmla="*/ 61 w 558"/>
                  <a:gd name="T23" fmla="*/ 100 h 648"/>
                  <a:gd name="T24" fmla="*/ 70 w 558"/>
                  <a:gd name="T25" fmla="*/ 109 h 648"/>
                  <a:gd name="T26" fmla="*/ 74 w 558"/>
                  <a:gd name="T27" fmla="*/ 118 h 648"/>
                  <a:gd name="T28" fmla="*/ 78 w 558"/>
                  <a:gd name="T29" fmla="*/ 126 h 648"/>
                  <a:gd name="T30" fmla="*/ 83 w 558"/>
                  <a:gd name="T31" fmla="*/ 135 h 648"/>
                  <a:gd name="T32" fmla="*/ 87 w 558"/>
                  <a:gd name="T33" fmla="*/ 144 h 648"/>
                  <a:gd name="T34" fmla="*/ 96 w 558"/>
                  <a:gd name="T35" fmla="*/ 152 h 648"/>
                  <a:gd name="T36" fmla="*/ 100 w 558"/>
                  <a:gd name="T37" fmla="*/ 161 h 648"/>
                  <a:gd name="T38" fmla="*/ 105 w 558"/>
                  <a:gd name="T39" fmla="*/ 170 h 648"/>
                  <a:gd name="T40" fmla="*/ 109 w 558"/>
                  <a:gd name="T41" fmla="*/ 178 h 648"/>
                  <a:gd name="T42" fmla="*/ 113 w 558"/>
                  <a:gd name="T43" fmla="*/ 187 h 648"/>
                  <a:gd name="T44" fmla="*/ 122 w 558"/>
                  <a:gd name="T45" fmla="*/ 196 h 648"/>
                  <a:gd name="T46" fmla="*/ 126 w 558"/>
                  <a:gd name="T47" fmla="*/ 205 h 648"/>
                  <a:gd name="T48" fmla="*/ 131 w 558"/>
                  <a:gd name="T49" fmla="*/ 213 h 648"/>
                  <a:gd name="T50" fmla="*/ 139 w 558"/>
                  <a:gd name="T51" fmla="*/ 222 h 648"/>
                  <a:gd name="T52" fmla="*/ 144 w 558"/>
                  <a:gd name="T53" fmla="*/ 231 h 648"/>
                  <a:gd name="T54" fmla="*/ 148 w 558"/>
                  <a:gd name="T55" fmla="*/ 239 h 648"/>
                  <a:gd name="T56" fmla="*/ 152 w 558"/>
                  <a:gd name="T57" fmla="*/ 248 h 648"/>
                  <a:gd name="T58" fmla="*/ 161 w 558"/>
                  <a:gd name="T59" fmla="*/ 257 h 648"/>
                  <a:gd name="T60" fmla="*/ 170 w 558"/>
                  <a:gd name="T61" fmla="*/ 270 h 648"/>
                  <a:gd name="T62" fmla="*/ 174 w 558"/>
                  <a:gd name="T63" fmla="*/ 279 h 648"/>
                  <a:gd name="T64" fmla="*/ 179 w 558"/>
                  <a:gd name="T65" fmla="*/ 287 h 648"/>
                  <a:gd name="T66" fmla="*/ 183 w 558"/>
                  <a:gd name="T67" fmla="*/ 296 h 648"/>
                  <a:gd name="T68" fmla="*/ 192 w 558"/>
                  <a:gd name="T69" fmla="*/ 305 h 648"/>
                  <a:gd name="T70" fmla="*/ 196 w 558"/>
                  <a:gd name="T71" fmla="*/ 313 h 648"/>
                  <a:gd name="T72" fmla="*/ 205 w 558"/>
                  <a:gd name="T73" fmla="*/ 322 h 648"/>
                  <a:gd name="T74" fmla="*/ 209 w 558"/>
                  <a:gd name="T75" fmla="*/ 331 h 648"/>
                  <a:gd name="T76" fmla="*/ 218 w 558"/>
                  <a:gd name="T77" fmla="*/ 339 h 648"/>
                  <a:gd name="T78" fmla="*/ 222 w 558"/>
                  <a:gd name="T79" fmla="*/ 348 h 648"/>
                  <a:gd name="T80" fmla="*/ 231 w 558"/>
                  <a:gd name="T81" fmla="*/ 357 h 648"/>
                  <a:gd name="T82" fmla="*/ 240 w 558"/>
                  <a:gd name="T83" fmla="*/ 366 h 648"/>
                  <a:gd name="T84" fmla="*/ 248 w 558"/>
                  <a:gd name="T85" fmla="*/ 379 h 648"/>
                  <a:gd name="T86" fmla="*/ 257 w 558"/>
                  <a:gd name="T87" fmla="*/ 387 h 648"/>
                  <a:gd name="T88" fmla="*/ 266 w 558"/>
                  <a:gd name="T89" fmla="*/ 396 h 648"/>
                  <a:gd name="T90" fmla="*/ 274 w 558"/>
                  <a:gd name="T91" fmla="*/ 405 h 648"/>
                  <a:gd name="T92" fmla="*/ 283 w 558"/>
                  <a:gd name="T93" fmla="*/ 413 h 648"/>
                  <a:gd name="T94" fmla="*/ 292 w 558"/>
                  <a:gd name="T95" fmla="*/ 422 h 648"/>
                  <a:gd name="T96" fmla="*/ 300 w 558"/>
                  <a:gd name="T97" fmla="*/ 426 h 648"/>
                  <a:gd name="T98" fmla="*/ 309 w 558"/>
                  <a:gd name="T99" fmla="*/ 435 h 648"/>
                  <a:gd name="T100" fmla="*/ 318 w 558"/>
                  <a:gd name="T101" fmla="*/ 440 h 648"/>
                  <a:gd name="T102" fmla="*/ 327 w 558"/>
                  <a:gd name="T103" fmla="*/ 444 h 648"/>
                  <a:gd name="T104" fmla="*/ 335 w 558"/>
                  <a:gd name="T105" fmla="*/ 448 h 648"/>
                  <a:gd name="T106" fmla="*/ 344 w 558"/>
                  <a:gd name="T107" fmla="*/ 457 h 648"/>
                  <a:gd name="T108" fmla="*/ 353 w 558"/>
                  <a:gd name="T109" fmla="*/ 457 h 648"/>
                  <a:gd name="T110" fmla="*/ 361 w 558"/>
                  <a:gd name="T111" fmla="*/ 461 h 648"/>
                  <a:gd name="T112" fmla="*/ 370 w 558"/>
                  <a:gd name="T113" fmla="*/ 466 h 648"/>
                  <a:gd name="T114" fmla="*/ 379 w 558"/>
                  <a:gd name="T115" fmla="*/ 466 h 648"/>
                  <a:gd name="T116" fmla="*/ 388 w 558"/>
                  <a:gd name="T117" fmla="*/ 466 h 648"/>
                  <a:gd name="T118" fmla="*/ 396 w 558"/>
                  <a:gd name="T119" fmla="*/ 466 h 648"/>
                  <a:gd name="T120" fmla="*/ 405 w 558"/>
                  <a:gd name="T121" fmla="*/ 470 h 6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58"/>
                  <a:gd name="T184" fmla="*/ 0 h 648"/>
                  <a:gd name="T185" fmla="*/ 558 w 558"/>
                  <a:gd name="T186" fmla="*/ 648 h 64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58" h="648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54" y="78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6" y="102"/>
                    </a:lnTo>
                    <a:lnTo>
                      <a:pt x="66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26"/>
                    </a:lnTo>
                    <a:lnTo>
                      <a:pt x="84" y="132"/>
                    </a:lnTo>
                    <a:lnTo>
                      <a:pt x="84" y="138"/>
                    </a:lnTo>
                    <a:lnTo>
                      <a:pt x="90" y="144"/>
                    </a:lnTo>
                    <a:lnTo>
                      <a:pt x="96" y="150"/>
                    </a:lnTo>
                    <a:lnTo>
                      <a:pt x="96" y="156"/>
                    </a:lnTo>
                    <a:lnTo>
                      <a:pt x="102" y="162"/>
                    </a:lnTo>
                    <a:lnTo>
                      <a:pt x="102" y="168"/>
                    </a:lnTo>
                    <a:lnTo>
                      <a:pt x="108" y="174"/>
                    </a:lnTo>
                    <a:lnTo>
                      <a:pt x="114" y="180"/>
                    </a:lnTo>
                    <a:lnTo>
                      <a:pt x="114" y="186"/>
                    </a:lnTo>
                    <a:lnTo>
                      <a:pt x="120" y="192"/>
                    </a:lnTo>
                    <a:lnTo>
                      <a:pt x="120" y="198"/>
                    </a:lnTo>
                    <a:lnTo>
                      <a:pt x="126" y="204"/>
                    </a:lnTo>
                    <a:lnTo>
                      <a:pt x="132" y="210"/>
                    </a:lnTo>
                    <a:lnTo>
                      <a:pt x="132" y="216"/>
                    </a:lnTo>
                    <a:lnTo>
                      <a:pt x="138" y="222"/>
                    </a:lnTo>
                    <a:lnTo>
                      <a:pt x="138" y="228"/>
                    </a:lnTo>
                    <a:lnTo>
                      <a:pt x="144" y="234"/>
                    </a:lnTo>
                    <a:lnTo>
                      <a:pt x="150" y="240"/>
                    </a:lnTo>
                    <a:lnTo>
                      <a:pt x="150" y="246"/>
                    </a:lnTo>
                    <a:lnTo>
                      <a:pt x="156" y="252"/>
                    </a:lnTo>
                    <a:lnTo>
                      <a:pt x="156" y="258"/>
                    </a:lnTo>
                    <a:lnTo>
                      <a:pt x="162" y="264"/>
                    </a:lnTo>
                    <a:lnTo>
                      <a:pt x="168" y="270"/>
                    </a:lnTo>
                    <a:lnTo>
                      <a:pt x="168" y="276"/>
                    </a:lnTo>
                    <a:lnTo>
                      <a:pt x="174" y="282"/>
                    </a:lnTo>
                    <a:lnTo>
                      <a:pt x="174" y="288"/>
                    </a:lnTo>
                    <a:lnTo>
                      <a:pt x="180" y="294"/>
                    </a:lnTo>
                    <a:lnTo>
                      <a:pt x="186" y="300"/>
                    </a:lnTo>
                    <a:lnTo>
                      <a:pt x="192" y="306"/>
                    </a:lnTo>
                    <a:lnTo>
                      <a:pt x="192" y="312"/>
                    </a:lnTo>
                    <a:lnTo>
                      <a:pt x="198" y="318"/>
                    </a:lnTo>
                    <a:lnTo>
                      <a:pt x="204" y="324"/>
                    </a:lnTo>
                    <a:lnTo>
                      <a:pt x="204" y="330"/>
                    </a:lnTo>
                    <a:lnTo>
                      <a:pt x="210" y="336"/>
                    </a:lnTo>
                    <a:lnTo>
                      <a:pt x="210" y="342"/>
                    </a:lnTo>
                    <a:lnTo>
                      <a:pt x="216" y="348"/>
                    </a:lnTo>
                    <a:lnTo>
                      <a:pt x="222" y="354"/>
                    </a:lnTo>
                    <a:lnTo>
                      <a:pt x="222" y="360"/>
                    </a:lnTo>
                    <a:lnTo>
                      <a:pt x="234" y="372"/>
                    </a:lnTo>
                    <a:lnTo>
                      <a:pt x="234" y="378"/>
                    </a:lnTo>
                    <a:lnTo>
                      <a:pt x="240" y="384"/>
                    </a:lnTo>
                    <a:lnTo>
                      <a:pt x="246" y="390"/>
                    </a:lnTo>
                    <a:lnTo>
                      <a:pt x="246" y="396"/>
                    </a:lnTo>
                    <a:lnTo>
                      <a:pt x="252" y="402"/>
                    </a:lnTo>
                    <a:lnTo>
                      <a:pt x="252" y="408"/>
                    </a:lnTo>
                    <a:lnTo>
                      <a:pt x="264" y="414"/>
                    </a:lnTo>
                    <a:lnTo>
                      <a:pt x="264" y="420"/>
                    </a:lnTo>
                    <a:lnTo>
                      <a:pt x="270" y="426"/>
                    </a:lnTo>
                    <a:lnTo>
                      <a:pt x="270" y="432"/>
                    </a:lnTo>
                    <a:lnTo>
                      <a:pt x="276" y="438"/>
                    </a:lnTo>
                    <a:lnTo>
                      <a:pt x="282" y="444"/>
                    </a:lnTo>
                    <a:lnTo>
                      <a:pt x="288" y="450"/>
                    </a:lnTo>
                    <a:lnTo>
                      <a:pt x="288" y="456"/>
                    </a:lnTo>
                    <a:lnTo>
                      <a:pt x="294" y="462"/>
                    </a:lnTo>
                    <a:lnTo>
                      <a:pt x="300" y="468"/>
                    </a:lnTo>
                    <a:lnTo>
                      <a:pt x="306" y="474"/>
                    </a:lnTo>
                    <a:lnTo>
                      <a:pt x="306" y="480"/>
                    </a:lnTo>
                    <a:lnTo>
                      <a:pt x="318" y="486"/>
                    </a:lnTo>
                    <a:lnTo>
                      <a:pt x="318" y="492"/>
                    </a:lnTo>
                    <a:lnTo>
                      <a:pt x="324" y="498"/>
                    </a:lnTo>
                    <a:lnTo>
                      <a:pt x="330" y="504"/>
                    </a:lnTo>
                    <a:lnTo>
                      <a:pt x="342" y="516"/>
                    </a:lnTo>
                    <a:lnTo>
                      <a:pt x="342" y="522"/>
                    </a:lnTo>
                    <a:lnTo>
                      <a:pt x="348" y="528"/>
                    </a:lnTo>
                    <a:lnTo>
                      <a:pt x="354" y="534"/>
                    </a:lnTo>
                    <a:lnTo>
                      <a:pt x="360" y="540"/>
                    </a:lnTo>
                    <a:lnTo>
                      <a:pt x="366" y="546"/>
                    </a:lnTo>
                    <a:lnTo>
                      <a:pt x="372" y="552"/>
                    </a:lnTo>
                    <a:lnTo>
                      <a:pt x="378" y="558"/>
                    </a:lnTo>
                    <a:lnTo>
                      <a:pt x="384" y="564"/>
                    </a:lnTo>
                    <a:lnTo>
                      <a:pt x="390" y="570"/>
                    </a:lnTo>
                    <a:lnTo>
                      <a:pt x="396" y="576"/>
                    </a:lnTo>
                    <a:lnTo>
                      <a:pt x="402" y="582"/>
                    </a:lnTo>
                    <a:lnTo>
                      <a:pt x="408" y="582"/>
                    </a:lnTo>
                    <a:lnTo>
                      <a:pt x="414" y="588"/>
                    </a:lnTo>
                    <a:lnTo>
                      <a:pt x="420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44" y="612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62" y="618"/>
                    </a:lnTo>
                    <a:lnTo>
                      <a:pt x="468" y="624"/>
                    </a:lnTo>
                    <a:lnTo>
                      <a:pt x="474" y="630"/>
                    </a:lnTo>
                    <a:lnTo>
                      <a:pt x="480" y="630"/>
                    </a:lnTo>
                    <a:lnTo>
                      <a:pt x="486" y="630"/>
                    </a:lnTo>
                    <a:lnTo>
                      <a:pt x="492" y="636"/>
                    </a:lnTo>
                    <a:lnTo>
                      <a:pt x="498" y="636"/>
                    </a:lnTo>
                    <a:lnTo>
                      <a:pt x="504" y="636"/>
                    </a:lnTo>
                    <a:lnTo>
                      <a:pt x="510" y="642"/>
                    </a:lnTo>
                    <a:lnTo>
                      <a:pt x="516" y="642"/>
                    </a:lnTo>
                    <a:lnTo>
                      <a:pt x="522" y="642"/>
                    </a:lnTo>
                    <a:lnTo>
                      <a:pt x="528" y="642"/>
                    </a:lnTo>
                    <a:lnTo>
                      <a:pt x="534" y="642"/>
                    </a:lnTo>
                    <a:lnTo>
                      <a:pt x="540" y="642"/>
                    </a:lnTo>
                    <a:lnTo>
                      <a:pt x="546" y="642"/>
                    </a:lnTo>
                    <a:lnTo>
                      <a:pt x="552" y="642"/>
                    </a:lnTo>
                    <a:lnTo>
                      <a:pt x="558" y="64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5" name="Text Box 42"/>
            <p:cNvSpPr txBox="1">
              <a:spLocks noChangeArrowheads="1"/>
            </p:cNvSpPr>
            <p:nvPr/>
          </p:nvSpPr>
          <p:spPr bwMode="auto">
            <a:xfrm>
              <a:off x="4512" y="225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i="1"/>
                <a:t>t</a:t>
              </a:r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>
              <a:off x="1776" y="264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</p:grpSp>
      <p:graphicFrame>
        <p:nvGraphicFramePr>
          <p:cNvPr id="512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403486"/>
              </p:ext>
            </p:extLst>
          </p:nvPr>
        </p:nvGraphicFramePr>
        <p:xfrm>
          <a:off x="960438" y="1773238"/>
          <a:ext cx="42100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1" name="Równanie" r:id="rId4" imgW="1714320" imgH="228600" progId="Equation.3">
                  <p:embed/>
                </p:oleObj>
              </mc:Choice>
              <mc:Fallback>
                <p:oleObj name="Równanie" r:id="rId4" imgW="17143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1773238"/>
                        <a:ext cx="4210050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220969"/>
              </p:ext>
            </p:extLst>
          </p:nvPr>
        </p:nvGraphicFramePr>
        <p:xfrm>
          <a:off x="7041504" y="1951881"/>
          <a:ext cx="1375072" cy="36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2" name="Równanie" r:id="rId6" imgW="850680" imgH="228600" progId="Equation.3">
                  <p:embed/>
                </p:oleObj>
              </mc:Choice>
              <mc:Fallback>
                <p:oleObj name="Równanie" r:id="rId6" imgW="8506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504" y="1951881"/>
                        <a:ext cx="1375072" cy="3684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56964"/>
              </p:ext>
            </p:extLst>
          </p:nvPr>
        </p:nvGraphicFramePr>
        <p:xfrm>
          <a:off x="7041504" y="5336257"/>
          <a:ext cx="1374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3" name="Równanie" r:id="rId8" imgW="850680" imgH="228600" progId="Equation.3">
                  <p:embed/>
                </p:oleObj>
              </mc:Choice>
              <mc:Fallback>
                <p:oleObj name="Równanie" r:id="rId8" imgW="8506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504" y="5336257"/>
                        <a:ext cx="13747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Łącznik prosty 52"/>
          <p:cNvCxnSpPr/>
          <p:nvPr/>
        </p:nvCxnSpPr>
        <p:spPr bwMode="auto">
          <a:xfrm>
            <a:off x="2432992" y="2959993"/>
            <a:ext cx="4896544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7452320" y="2924944"/>
          <a:ext cx="4937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4" name="Równanie" r:id="rId10" imgW="304560" imgH="228600" progId="Equation.3">
                  <p:embed/>
                </p:oleObj>
              </mc:Choice>
              <mc:Fallback>
                <p:oleObj name="Równanie" r:id="rId10" imgW="30456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2924944"/>
                        <a:ext cx="4937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Łącznik prosty 53"/>
          <p:cNvCxnSpPr/>
          <p:nvPr/>
        </p:nvCxnSpPr>
        <p:spPr bwMode="auto">
          <a:xfrm>
            <a:off x="2432992" y="4976217"/>
            <a:ext cx="4896544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5" name="Object 9"/>
          <p:cNvGraphicFramePr>
            <a:graphicFrameLocks noChangeAspect="1"/>
          </p:cNvGraphicFramePr>
          <p:nvPr/>
        </p:nvGraphicFramePr>
        <p:xfrm>
          <a:off x="7461250" y="4941888"/>
          <a:ext cx="4730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5" name="Równanie" r:id="rId12" imgW="291960" imgH="228600" progId="Equation.3">
                  <p:embed/>
                </p:oleObj>
              </mc:Choice>
              <mc:Fallback>
                <p:oleObj name="Równanie" r:id="rId12" imgW="29196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0" y="4941888"/>
                        <a:ext cx="4730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sp>
        <p:nvSpPr>
          <p:cNvPr id="42" name="pole tekstowe 41"/>
          <p:cNvSpPr txBox="1"/>
          <p:nvPr/>
        </p:nvSpPr>
        <p:spPr>
          <a:xfrm>
            <a:off x="103074" y="5791339"/>
            <a:ext cx="829451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pl-PL" sz="2000" dirty="0" smtClean="0"/>
              <a:t>Dodatnie piki sygnału AM są „położone” na sygnale modulującym.</a:t>
            </a:r>
            <a:br>
              <a:rPr lang="pl-PL" sz="2000" dirty="0" smtClean="0"/>
            </a:br>
            <a:r>
              <a:rPr lang="pl-PL" sz="2000" dirty="0" smtClean="0"/>
              <a:t>„Obwiednia” dodatnich pików AM pokrywa się z sygnałem modulującym.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971601" y="0"/>
            <a:ext cx="8172399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Modulacja amplitudy (AM)</a:t>
            </a:r>
          </a:p>
        </p:txBody>
      </p:sp>
      <p:grpSp>
        <p:nvGrpSpPr>
          <p:cNvPr id="84" name="Grupa 83"/>
          <p:cNvGrpSpPr/>
          <p:nvPr/>
        </p:nvGrpSpPr>
        <p:grpSpPr>
          <a:xfrm>
            <a:off x="1187624" y="585768"/>
            <a:ext cx="7483475" cy="3541826"/>
            <a:chOff x="1187624" y="1017816"/>
            <a:chExt cx="7483475" cy="3541826"/>
          </a:xfrm>
        </p:grpSpPr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4932338" y="1017816"/>
              <a:ext cx="1150938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pl-PL" sz="2800" b="1" i="1" dirty="0">
                  <a:solidFill>
                    <a:srgbClr val="800000"/>
                  </a:solidFill>
                </a:rPr>
                <a:t>X</a:t>
              </a:r>
              <a:r>
                <a:rPr lang="pl-PL" sz="2800" b="1" dirty="0">
                  <a:solidFill>
                    <a:srgbClr val="800000"/>
                  </a:solidFill>
                </a:rPr>
                <a:t>(</a:t>
              </a:r>
              <a:r>
                <a:rPr lang="pl-PL" sz="2800" b="1" i="1" dirty="0">
                  <a:solidFill>
                    <a:srgbClr val="800000"/>
                  </a:solidFill>
                  <a:latin typeface="Symbol" pitchFamily="18" charset="2"/>
                </a:rPr>
                <a:t>w</a:t>
              </a:r>
              <a:r>
                <a:rPr lang="pl-PL" sz="2800" b="1" dirty="0">
                  <a:solidFill>
                    <a:srgbClr val="800000"/>
                  </a:solidFill>
                </a:rPr>
                <a:t>)</a:t>
              </a:r>
            </a:p>
          </p:txBody>
        </p:sp>
        <p:sp>
          <p:nvSpPr>
            <p:cNvPr id="42" name="Line 4"/>
            <p:cNvSpPr>
              <a:spLocks noChangeShapeType="1"/>
            </p:cNvSpPr>
            <p:nvPr/>
          </p:nvSpPr>
          <p:spPr bwMode="auto">
            <a:xfrm flipV="1">
              <a:off x="4932338" y="1268760"/>
              <a:ext cx="199" cy="31669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1260649" y="4218335"/>
              <a:ext cx="7345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1187624" y="2707035"/>
              <a:ext cx="7343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AutoShape 7"/>
            <p:cNvSpPr>
              <a:spLocks noChangeArrowheads="1"/>
            </p:cNvSpPr>
            <p:nvPr/>
          </p:nvSpPr>
          <p:spPr bwMode="auto">
            <a:xfrm rot="16200000">
              <a:off x="4465812" y="1806922"/>
              <a:ext cx="933450" cy="863600"/>
            </a:xfrm>
            <a:prstGeom prst="flowChartDelay">
              <a:avLst/>
            </a:prstGeom>
            <a:solidFill>
              <a:srgbClr val="800000">
                <a:alpha val="25000"/>
              </a:srgbClr>
            </a:solidFill>
            <a:ln w="25400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 rot="16200000">
              <a:off x="6308899" y="3419823"/>
              <a:ext cx="701675" cy="863600"/>
            </a:xfrm>
            <a:prstGeom prst="flowChartDelay">
              <a:avLst/>
            </a:prstGeom>
            <a:solidFill>
              <a:schemeClr val="tx2">
                <a:alpha val="25000"/>
              </a:schemeClr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auto">
            <a:xfrm rot="16200000">
              <a:off x="2852911" y="3419823"/>
              <a:ext cx="701675" cy="863600"/>
            </a:xfrm>
            <a:prstGeom prst="flowChartDelay">
              <a:avLst/>
            </a:prstGeom>
            <a:solidFill>
              <a:schemeClr val="tx2">
                <a:alpha val="25000"/>
              </a:schemeClr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cxnSp>
          <p:nvCxnSpPr>
            <p:cNvPr id="56" name="AutoShape 10"/>
            <p:cNvCxnSpPr>
              <a:cxnSpLocks noChangeShapeType="1"/>
              <a:stCxn id="53" idx="3"/>
              <a:endCxn id="55" idx="3"/>
            </p:cNvCxnSpPr>
            <p:nvPr/>
          </p:nvCxnSpPr>
          <p:spPr bwMode="auto">
            <a:xfrm rot="16200000" flipH="1" flipV="1">
              <a:off x="3203748" y="1771997"/>
              <a:ext cx="1728789" cy="1728788"/>
            </a:xfrm>
            <a:prstGeom prst="curvedConnector3">
              <a:avLst>
                <a:gd name="adj1" fmla="val -11203"/>
              </a:avLst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lg" len="lg"/>
            </a:ln>
          </p:spPr>
        </p:cxnSp>
        <p:cxnSp>
          <p:nvCxnSpPr>
            <p:cNvPr id="57" name="AutoShape 11"/>
            <p:cNvCxnSpPr>
              <a:cxnSpLocks noChangeShapeType="1"/>
              <a:stCxn id="53" idx="3"/>
              <a:endCxn id="54" idx="3"/>
            </p:cNvCxnSpPr>
            <p:nvPr/>
          </p:nvCxnSpPr>
          <p:spPr bwMode="auto">
            <a:xfrm rot="16200000" flipH="1">
              <a:off x="4931742" y="1772791"/>
              <a:ext cx="1728789" cy="1727200"/>
            </a:xfrm>
            <a:prstGeom prst="curvedConnector3">
              <a:avLst>
                <a:gd name="adj1" fmla="val -11203"/>
              </a:avLst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lg" len="lg"/>
            </a:ln>
          </p:spPr>
        </p:cxnSp>
        <p:sp>
          <p:nvSpPr>
            <p:cNvPr id="68" name="Text Box 25"/>
            <p:cNvSpPr txBox="1">
              <a:spLocks noChangeArrowheads="1"/>
            </p:cNvSpPr>
            <p:nvPr/>
          </p:nvSpPr>
          <p:spPr bwMode="auto">
            <a:xfrm>
              <a:off x="4765023" y="3002493"/>
              <a:ext cx="1800225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pl-PL" sz="2800" i="1" dirty="0" smtClean="0">
                  <a:solidFill>
                    <a:schemeClr val="tx2"/>
                  </a:solidFill>
                  <a:cs typeface="Times New Roman" panose="02020603050405020304" pitchFamily="18" charset="0"/>
                </a:rPr>
                <a:t>Y</a:t>
              </a:r>
              <a:r>
                <a:rPr lang="pl-PL" sz="2800" baseline="-25000" dirty="0" smtClean="0">
                  <a:solidFill>
                    <a:schemeClr val="tx2"/>
                  </a:solidFill>
                </a:rPr>
                <a:t>AM</a:t>
              </a:r>
              <a:r>
                <a:rPr lang="pl-PL" sz="2800" b="1" dirty="0" smtClean="0">
                  <a:solidFill>
                    <a:schemeClr val="tx2"/>
                  </a:solidFill>
                </a:rPr>
                <a:t>(</a:t>
              </a:r>
              <a:r>
                <a:rPr lang="pl-PL" sz="2800" b="1" i="1" dirty="0" smtClean="0">
                  <a:solidFill>
                    <a:schemeClr val="tx2"/>
                  </a:solidFill>
                  <a:latin typeface="Symbol" pitchFamily="18" charset="2"/>
                </a:rPr>
                <a:t>w</a:t>
              </a:r>
              <a:r>
                <a:rPr lang="pl-PL" sz="2800" b="1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>
              <a:off x="8172624" y="2564160"/>
              <a:ext cx="498475" cy="52322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pl-PL" sz="2800" i="1" dirty="0">
                  <a:latin typeface="Symbol" pitchFamily="18" charset="2"/>
                </a:rPr>
                <a:t>w</a:t>
              </a:r>
            </a:p>
          </p:txBody>
        </p:sp>
        <p:cxnSp>
          <p:nvCxnSpPr>
            <p:cNvPr id="70" name="AutoShape 27"/>
            <p:cNvCxnSpPr>
              <a:cxnSpLocks noChangeShapeType="1"/>
            </p:cNvCxnSpPr>
            <p:nvPr/>
          </p:nvCxnSpPr>
          <p:spPr bwMode="auto">
            <a:xfrm>
              <a:off x="6660530" y="3571577"/>
              <a:ext cx="0" cy="648072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prstDash val="solid"/>
              <a:round/>
              <a:headEnd type="triangle"/>
              <a:tailEnd type="none" w="lg" len="lg"/>
            </a:ln>
          </p:spPr>
        </p:cxn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6372200" y="4221088"/>
              <a:ext cx="576065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pl-PL" sz="1600" b="1" dirty="0">
                  <a:latin typeface="Symbol" pitchFamily="18" charset="2"/>
                </a:rPr>
                <a:t>  </a:t>
              </a:r>
              <a:r>
                <a:rPr lang="pl-PL" sz="1600" dirty="0" smtClean="0">
                  <a:latin typeface="Times New Roman" pitchFamily="18" charset="0"/>
                </a:rPr>
                <a:t> </a:t>
              </a:r>
              <a:r>
                <a:rPr lang="pl-PL" sz="1600" b="1" i="1" dirty="0" smtClean="0">
                  <a:latin typeface="Symbol" pitchFamily="18" charset="2"/>
                </a:rPr>
                <a:t>w</a:t>
              </a:r>
              <a:r>
                <a:rPr lang="pl-PL" sz="1600" baseline="-25000" dirty="0" smtClean="0">
                  <a:latin typeface="Times New Roman" pitchFamily="18" charset="0"/>
                </a:rPr>
                <a:t>0</a:t>
              </a:r>
              <a:endParaRPr lang="pl-PL" sz="1600" baseline="-25000" dirty="0">
                <a:latin typeface="Times New Roman" pitchFamily="18" charset="0"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5194474" y="2699097"/>
              <a:ext cx="431528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pl-PL" sz="1600" b="1" i="1" dirty="0" err="1" smtClean="0">
                  <a:latin typeface="Symbol" pitchFamily="18" charset="2"/>
                </a:rPr>
                <a:t>w</a:t>
              </a:r>
              <a:r>
                <a:rPr lang="pl-PL" sz="1600" baseline="-25000" dirty="0" err="1">
                  <a:latin typeface="Times New Roman" pitchFamily="18" charset="0"/>
                </a:rPr>
                <a:t>m</a:t>
              </a:r>
              <a:endParaRPr lang="pl-PL" sz="1600" baseline="-25000" dirty="0">
                <a:latin typeface="Times New Roman" pitchFamily="18" charset="0"/>
              </a:endParaRPr>
            </a:p>
          </p:txBody>
        </p:sp>
        <p:sp>
          <p:nvSpPr>
            <p:cNvPr id="76" name="Text Box 33"/>
            <p:cNvSpPr txBox="1">
              <a:spLocks noChangeArrowheads="1"/>
            </p:cNvSpPr>
            <p:nvPr/>
          </p:nvSpPr>
          <p:spPr bwMode="auto">
            <a:xfrm>
              <a:off x="4280074" y="2699097"/>
              <a:ext cx="500458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pl-PL" sz="1600" b="1" dirty="0">
                  <a:latin typeface="Times New Roman" pitchFamily="18" charset="0"/>
                </a:rPr>
                <a:t>-</a:t>
              </a:r>
              <a:r>
                <a:rPr lang="pl-PL" sz="1600" b="1" i="1" dirty="0" err="1" smtClean="0">
                  <a:latin typeface="Symbol" pitchFamily="18" charset="2"/>
                </a:rPr>
                <a:t>w</a:t>
              </a:r>
              <a:r>
                <a:rPr lang="pl-PL" sz="1600" baseline="-25000" dirty="0" err="1">
                  <a:latin typeface="Times New Roman" pitchFamily="18" charset="0"/>
                </a:rPr>
                <a:t>m</a:t>
              </a:r>
              <a:endParaRPr lang="pl-PL" sz="1600" baseline="-25000" dirty="0">
                <a:latin typeface="Times New Roman" pitchFamily="18" charset="0"/>
              </a:endParaRPr>
            </a:p>
          </p:txBody>
        </p:sp>
        <p:sp>
          <p:nvSpPr>
            <p:cNvPr id="77" name="Rectangle 26"/>
            <p:cNvSpPr>
              <a:spLocks noChangeArrowheads="1"/>
            </p:cNvSpPr>
            <p:nvPr/>
          </p:nvSpPr>
          <p:spPr bwMode="auto">
            <a:xfrm>
              <a:off x="8172624" y="3499569"/>
              <a:ext cx="498475" cy="52322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pl-PL" sz="2800" i="1" dirty="0">
                  <a:latin typeface="Symbol" pitchFamily="18" charset="2"/>
                </a:rPr>
                <a:t>w</a:t>
              </a:r>
            </a:p>
          </p:txBody>
        </p:sp>
        <p:cxnSp>
          <p:nvCxnSpPr>
            <p:cNvPr id="79" name="AutoShape 27"/>
            <p:cNvCxnSpPr>
              <a:cxnSpLocks noChangeShapeType="1"/>
            </p:cNvCxnSpPr>
            <p:nvPr/>
          </p:nvCxnSpPr>
          <p:spPr bwMode="auto">
            <a:xfrm>
              <a:off x="3202608" y="3557116"/>
              <a:ext cx="0" cy="648072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prstDash val="solid"/>
              <a:round/>
              <a:headEnd type="triangle"/>
              <a:tailEnd type="none" w="lg" len="lg"/>
            </a:ln>
          </p:spPr>
        </p:cxnSp>
      </p:grpSp>
      <p:graphicFrame>
        <p:nvGraphicFramePr>
          <p:cNvPr id="54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10780"/>
              </p:ext>
            </p:extLst>
          </p:nvPr>
        </p:nvGraphicFramePr>
        <p:xfrm>
          <a:off x="2976563" y="4221163"/>
          <a:ext cx="420846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5" name="Równanie" r:id="rId4" imgW="1714320" imgH="228600" progId="Equation.3">
                  <p:embed/>
                </p:oleObj>
              </mc:Choice>
              <mc:Fallback>
                <p:oleObj name="Równanie" r:id="rId4" imgW="17143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4221163"/>
                        <a:ext cx="4208462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iek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79790"/>
              </p:ext>
            </p:extLst>
          </p:nvPr>
        </p:nvGraphicFramePr>
        <p:xfrm>
          <a:off x="1235075" y="5064125"/>
          <a:ext cx="48006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" name="Równanie" r:id="rId6" imgW="2425680" imgH="583920" progId="Equation.3">
                  <p:embed/>
                </p:oleObj>
              </mc:Choice>
              <mc:Fallback>
                <p:oleObj name="Równanie" r:id="rId6" imgW="2425680" imgH="5839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5064125"/>
                        <a:ext cx="4800600" cy="11572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rostokąt 23"/>
          <p:cNvSpPr/>
          <p:nvPr/>
        </p:nvSpPr>
        <p:spPr>
          <a:xfrm>
            <a:off x="7092280" y="3429000"/>
            <a:ext cx="766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i="1" dirty="0" smtClean="0">
                <a:latin typeface="Symbol" pitchFamily="18" charset="2"/>
              </a:rPr>
              <a:t>w</a:t>
            </a:r>
            <a:r>
              <a:rPr lang="pl-PL" sz="1600" baseline="-25000" dirty="0" smtClean="0"/>
              <a:t>0</a:t>
            </a:r>
            <a:r>
              <a:rPr lang="pl-PL" sz="1600" dirty="0" smtClean="0"/>
              <a:t>+</a:t>
            </a:r>
            <a:r>
              <a:rPr lang="pl-PL" sz="1600" i="1" dirty="0" smtClean="0">
                <a:latin typeface="Symbol" pitchFamily="18" charset="2"/>
              </a:rPr>
              <a:t>w</a:t>
            </a:r>
            <a:r>
              <a:rPr lang="pl-PL" sz="1600" baseline="-25000" dirty="0" smtClean="0"/>
              <a:t>m</a:t>
            </a:r>
            <a:endParaRPr lang="pl-PL" sz="1600" dirty="0"/>
          </a:p>
        </p:txBody>
      </p:sp>
      <p:sp>
        <p:nvSpPr>
          <p:cNvPr id="25" name="Prostokąt 24"/>
          <p:cNvSpPr/>
          <p:nvPr/>
        </p:nvSpPr>
        <p:spPr>
          <a:xfrm>
            <a:off x="5460141" y="3429000"/>
            <a:ext cx="718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i="1" dirty="0" smtClean="0">
                <a:latin typeface="Symbol" pitchFamily="18" charset="2"/>
              </a:rPr>
              <a:t>w</a:t>
            </a:r>
            <a:r>
              <a:rPr lang="pl-PL" sz="1600" baseline="-25000" dirty="0" smtClean="0"/>
              <a:t>0</a:t>
            </a:r>
            <a:r>
              <a:rPr lang="pl-PL" sz="1600" dirty="0" smtClean="0"/>
              <a:t>-</a:t>
            </a:r>
            <a:r>
              <a:rPr lang="pl-PL" sz="1600" i="1" dirty="0" smtClean="0">
                <a:latin typeface="Symbol" pitchFamily="18" charset="2"/>
              </a:rPr>
              <a:t>w</a:t>
            </a:r>
            <a:r>
              <a:rPr lang="pl-PL" sz="1600" baseline="-25000" dirty="0" smtClean="0"/>
              <a:t>m</a:t>
            </a:r>
            <a:endParaRPr lang="pl-PL" sz="1600" dirty="0"/>
          </a:p>
        </p:txBody>
      </p:sp>
      <p:graphicFrame>
        <p:nvGraphicFramePr>
          <p:cNvPr id="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104991"/>
              </p:ext>
            </p:extLst>
          </p:nvPr>
        </p:nvGraphicFramePr>
        <p:xfrm>
          <a:off x="6443663" y="5213350"/>
          <a:ext cx="22367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7" name="Równanie" r:id="rId8" imgW="1155600" imgH="431640" progId="Equation.3">
                  <p:embed/>
                </p:oleObj>
              </mc:Choice>
              <mc:Fallback>
                <p:oleObj name="Równanie" r:id="rId8" imgW="1155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213350"/>
                        <a:ext cx="2236787" cy="8350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939680" y="208211"/>
            <a:ext cx="8172399" cy="1143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Modulacja amplitudy (AM)</a:t>
            </a:r>
            <a:b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(</a:t>
            </a:r>
            <a:r>
              <a:rPr kumimoji="1" lang="pl-PL" sz="2800" dirty="0" err="1" smtClean="0">
                <a:solidFill>
                  <a:schemeClr val="accent2"/>
                </a:solidFill>
                <a:latin typeface="Verdana" pitchFamily="34" charset="0"/>
              </a:rPr>
              <a:t>przemodulowanie</a:t>
            </a: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: </a:t>
            </a:r>
            <a:r>
              <a:rPr kumimoji="1" lang="pl-PL" sz="2800" dirty="0">
                <a:solidFill>
                  <a:schemeClr val="accent2"/>
                </a:solidFill>
                <a:latin typeface="Verdana" pitchFamily="34" charset="0"/>
              </a:rPr>
              <a:t>1 + </a:t>
            </a:r>
            <a:r>
              <a:rPr kumimoji="1" lang="pl-PL" sz="2800" i="1" dirty="0" err="1">
                <a:solidFill>
                  <a:schemeClr val="accent2"/>
                </a:solidFill>
                <a:latin typeface="Verdana" pitchFamily="34" charset="0"/>
              </a:rPr>
              <a:t>kx</a:t>
            </a:r>
            <a:r>
              <a:rPr kumimoji="1" lang="pl-PL" sz="2800" dirty="0">
                <a:solidFill>
                  <a:schemeClr val="accent2"/>
                </a:solidFill>
                <a:latin typeface="Verdana" pitchFamily="34" charset="0"/>
              </a:rPr>
              <a:t>(</a:t>
            </a:r>
            <a:r>
              <a:rPr kumimoji="1" lang="pl-PL" sz="2800" i="1" dirty="0">
                <a:solidFill>
                  <a:schemeClr val="accent2"/>
                </a:solidFill>
                <a:latin typeface="Verdana" pitchFamily="34" charset="0"/>
              </a:rPr>
              <a:t>t</a:t>
            </a:r>
            <a:r>
              <a:rPr kumimoji="1" lang="pl-PL" sz="2800" dirty="0">
                <a:solidFill>
                  <a:schemeClr val="accent2"/>
                </a:solidFill>
                <a:latin typeface="Verdana" pitchFamily="34" charset="0"/>
              </a:rPr>
              <a:t>)</a:t>
            </a:r>
            <a:r>
              <a:rPr kumimoji="1" lang="pl-PL" sz="2800" i="1" dirty="0">
                <a:solidFill>
                  <a:schemeClr val="accent2"/>
                </a:solidFill>
                <a:latin typeface="Verdana" pitchFamily="34" charset="0"/>
              </a:rPr>
              <a:t> ≤</a:t>
            </a:r>
            <a:r>
              <a:rPr kumimoji="1" lang="pl-PL" sz="2800" i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0)</a:t>
            </a:r>
            <a:endParaRPr kumimoji="1" lang="pl-PL" sz="2800" dirty="0">
              <a:solidFill>
                <a:schemeClr val="accent2"/>
              </a:solidFill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graphicFrame>
        <p:nvGraphicFramePr>
          <p:cNvPr id="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354933"/>
              </p:ext>
            </p:extLst>
          </p:nvPr>
        </p:nvGraphicFramePr>
        <p:xfrm>
          <a:off x="977351" y="1226348"/>
          <a:ext cx="42100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50" name="Równanie" r:id="rId4" imgW="1714320" imgH="228600" progId="Equation.3">
                  <p:embed/>
                </p:oleObj>
              </mc:Choice>
              <mc:Fallback>
                <p:oleObj name="Równanie" r:id="rId4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351" y="1226348"/>
                        <a:ext cx="4210050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1269157" y="1792074"/>
            <a:ext cx="7273927" cy="368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259632" y="1823026"/>
            <a:ext cx="7273927" cy="36830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259632" y="1823026"/>
            <a:ext cx="7273927" cy="36830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259632" y="3659764"/>
            <a:ext cx="726440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V="1">
            <a:off x="1429495" y="1823026"/>
            <a:ext cx="0" cy="36750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9" name="Freeform 12"/>
          <p:cNvSpPr>
            <a:spLocks/>
          </p:cNvSpPr>
          <p:nvPr/>
        </p:nvSpPr>
        <p:spPr bwMode="auto">
          <a:xfrm>
            <a:off x="1429495" y="3685165"/>
            <a:ext cx="2579688" cy="1722438"/>
          </a:xfrm>
          <a:custGeom>
            <a:avLst/>
            <a:gdLst>
              <a:gd name="T0" fmla="*/ 0 w 1625"/>
              <a:gd name="T1" fmla="*/ 761 h 1085"/>
              <a:gd name="T2" fmla="*/ 88 w 1625"/>
              <a:gd name="T3" fmla="*/ 854 h 1085"/>
              <a:gd name="T4" fmla="*/ 182 w 1625"/>
              <a:gd name="T5" fmla="*/ 936 h 1085"/>
              <a:gd name="T6" fmla="*/ 270 w 1625"/>
              <a:gd name="T7" fmla="*/ 1003 h 1085"/>
              <a:gd name="T8" fmla="*/ 357 w 1625"/>
              <a:gd name="T9" fmla="*/ 1044 h 1085"/>
              <a:gd name="T10" fmla="*/ 401 w 1625"/>
              <a:gd name="T11" fmla="*/ 1060 h 1085"/>
              <a:gd name="T12" fmla="*/ 445 w 1625"/>
              <a:gd name="T13" fmla="*/ 1075 h 1085"/>
              <a:gd name="T14" fmla="*/ 470 w 1625"/>
              <a:gd name="T15" fmla="*/ 1080 h 1085"/>
              <a:gd name="T16" fmla="*/ 483 w 1625"/>
              <a:gd name="T17" fmla="*/ 1080 h 1085"/>
              <a:gd name="T18" fmla="*/ 496 w 1625"/>
              <a:gd name="T19" fmla="*/ 1085 h 1085"/>
              <a:gd name="T20" fmla="*/ 508 w 1625"/>
              <a:gd name="T21" fmla="*/ 1085 h 1085"/>
              <a:gd name="T22" fmla="*/ 508 w 1625"/>
              <a:gd name="T23" fmla="*/ 1085 h 1085"/>
              <a:gd name="T24" fmla="*/ 514 w 1625"/>
              <a:gd name="T25" fmla="*/ 1085 h 1085"/>
              <a:gd name="T26" fmla="*/ 521 w 1625"/>
              <a:gd name="T27" fmla="*/ 1085 h 1085"/>
              <a:gd name="T28" fmla="*/ 527 w 1625"/>
              <a:gd name="T29" fmla="*/ 1085 h 1085"/>
              <a:gd name="T30" fmla="*/ 533 w 1625"/>
              <a:gd name="T31" fmla="*/ 1085 h 1085"/>
              <a:gd name="T32" fmla="*/ 533 w 1625"/>
              <a:gd name="T33" fmla="*/ 1085 h 1085"/>
              <a:gd name="T34" fmla="*/ 540 w 1625"/>
              <a:gd name="T35" fmla="*/ 1085 h 1085"/>
              <a:gd name="T36" fmla="*/ 540 w 1625"/>
              <a:gd name="T37" fmla="*/ 1085 h 1085"/>
              <a:gd name="T38" fmla="*/ 540 w 1625"/>
              <a:gd name="T39" fmla="*/ 1085 h 1085"/>
              <a:gd name="T40" fmla="*/ 546 w 1625"/>
              <a:gd name="T41" fmla="*/ 1085 h 1085"/>
              <a:gd name="T42" fmla="*/ 546 w 1625"/>
              <a:gd name="T43" fmla="*/ 1085 h 1085"/>
              <a:gd name="T44" fmla="*/ 546 w 1625"/>
              <a:gd name="T45" fmla="*/ 1085 h 1085"/>
              <a:gd name="T46" fmla="*/ 552 w 1625"/>
              <a:gd name="T47" fmla="*/ 1085 h 1085"/>
              <a:gd name="T48" fmla="*/ 552 w 1625"/>
              <a:gd name="T49" fmla="*/ 1085 h 1085"/>
              <a:gd name="T50" fmla="*/ 552 w 1625"/>
              <a:gd name="T51" fmla="*/ 1085 h 1085"/>
              <a:gd name="T52" fmla="*/ 558 w 1625"/>
              <a:gd name="T53" fmla="*/ 1085 h 1085"/>
              <a:gd name="T54" fmla="*/ 558 w 1625"/>
              <a:gd name="T55" fmla="*/ 1085 h 1085"/>
              <a:gd name="T56" fmla="*/ 565 w 1625"/>
              <a:gd name="T57" fmla="*/ 1085 h 1085"/>
              <a:gd name="T58" fmla="*/ 571 w 1625"/>
              <a:gd name="T59" fmla="*/ 1085 h 1085"/>
              <a:gd name="T60" fmla="*/ 577 w 1625"/>
              <a:gd name="T61" fmla="*/ 1085 h 1085"/>
              <a:gd name="T62" fmla="*/ 583 w 1625"/>
              <a:gd name="T63" fmla="*/ 1085 h 1085"/>
              <a:gd name="T64" fmla="*/ 596 w 1625"/>
              <a:gd name="T65" fmla="*/ 1085 h 1085"/>
              <a:gd name="T66" fmla="*/ 602 w 1625"/>
              <a:gd name="T67" fmla="*/ 1080 h 1085"/>
              <a:gd name="T68" fmla="*/ 627 w 1625"/>
              <a:gd name="T69" fmla="*/ 1080 h 1085"/>
              <a:gd name="T70" fmla="*/ 646 w 1625"/>
              <a:gd name="T71" fmla="*/ 1075 h 1085"/>
              <a:gd name="T72" fmla="*/ 671 w 1625"/>
              <a:gd name="T73" fmla="*/ 1070 h 1085"/>
              <a:gd name="T74" fmla="*/ 715 w 1625"/>
              <a:gd name="T75" fmla="*/ 1054 h 1085"/>
              <a:gd name="T76" fmla="*/ 797 w 1625"/>
              <a:gd name="T77" fmla="*/ 1013 h 1085"/>
              <a:gd name="T78" fmla="*/ 891 w 1625"/>
              <a:gd name="T79" fmla="*/ 952 h 1085"/>
              <a:gd name="T80" fmla="*/ 979 w 1625"/>
              <a:gd name="T81" fmla="*/ 880 h 1085"/>
              <a:gd name="T82" fmla="*/ 1073 w 1625"/>
              <a:gd name="T83" fmla="*/ 787 h 1085"/>
              <a:gd name="T84" fmla="*/ 1161 w 1625"/>
              <a:gd name="T85" fmla="*/ 679 h 1085"/>
              <a:gd name="T86" fmla="*/ 1249 w 1625"/>
              <a:gd name="T87" fmla="*/ 571 h 1085"/>
              <a:gd name="T88" fmla="*/ 1337 w 1625"/>
              <a:gd name="T89" fmla="*/ 442 h 1085"/>
              <a:gd name="T90" fmla="*/ 1425 w 1625"/>
              <a:gd name="T91" fmla="*/ 309 h 1085"/>
              <a:gd name="T92" fmla="*/ 1512 w 1625"/>
              <a:gd name="T93" fmla="*/ 180 h 1085"/>
              <a:gd name="T94" fmla="*/ 1556 w 1625"/>
              <a:gd name="T95" fmla="*/ 103 h 1085"/>
              <a:gd name="T96" fmla="*/ 1600 w 1625"/>
              <a:gd name="T97" fmla="*/ 36 h 1085"/>
              <a:gd name="T98" fmla="*/ 1625 w 1625"/>
              <a:gd name="T99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5" h="1085">
                <a:moveTo>
                  <a:pt x="0" y="761"/>
                </a:moveTo>
                <a:lnTo>
                  <a:pt x="88" y="854"/>
                </a:lnTo>
                <a:lnTo>
                  <a:pt x="182" y="936"/>
                </a:lnTo>
                <a:lnTo>
                  <a:pt x="270" y="1003"/>
                </a:lnTo>
                <a:lnTo>
                  <a:pt x="357" y="1044"/>
                </a:lnTo>
                <a:lnTo>
                  <a:pt x="401" y="1060"/>
                </a:lnTo>
                <a:lnTo>
                  <a:pt x="445" y="1075"/>
                </a:lnTo>
                <a:lnTo>
                  <a:pt x="470" y="1080"/>
                </a:lnTo>
                <a:lnTo>
                  <a:pt x="483" y="1080"/>
                </a:lnTo>
                <a:lnTo>
                  <a:pt x="496" y="1085"/>
                </a:lnTo>
                <a:lnTo>
                  <a:pt x="508" y="1085"/>
                </a:lnTo>
                <a:lnTo>
                  <a:pt x="508" y="1085"/>
                </a:lnTo>
                <a:lnTo>
                  <a:pt x="514" y="1085"/>
                </a:lnTo>
                <a:lnTo>
                  <a:pt x="521" y="1085"/>
                </a:lnTo>
                <a:lnTo>
                  <a:pt x="527" y="1085"/>
                </a:lnTo>
                <a:lnTo>
                  <a:pt x="533" y="1085"/>
                </a:lnTo>
                <a:lnTo>
                  <a:pt x="533" y="1085"/>
                </a:lnTo>
                <a:lnTo>
                  <a:pt x="540" y="1085"/>
                </a:lnTo>
                <a:lnTo>
                  <a:pt x="540" y="1085"/>
                </a:lnTo>
                <a:lnTo>
                  <a:pt x="540" y="1085"/>
                </a:lnTo>
                <a:lnTo>
                  <a:pt x="546" y="1085"/>
                </a:lnTo>
                <a:lnTo>
                  <a:pt x="546" y="1085"/>
                </a:lnTo>
                <a:lnTo>
                  <a:pt x="546" y="1085"/>
                </a:lnTo>
                <a:lnTo>
                  <a:pt x="552" y="1085"/>
                </a:lnTo>
                <a:lnTo>
                  <a:pt x="552" y="1085"/>
                </a:lnTo>
                <a:lnTo>
                  <a:pt x="552" y="1085"/>
                </a:lnTo>
                <a:lnTo>
                  <a:pt x="558" y="1085"/>
                </a:lnTo>
                <a:lnTo>
                  <a:pt x="558" y="1085"/>
                </a:lnTo>
                <a:lnTo>
                  <a:pt x="565" y="1085"/>
                </a:lnTo>
                <a:lnTo>
                  <a:pt x="571" y="1085"/>
                </a:lnTo>
                <a:lnTo>
                  <a:pt x="577" y="1085"/>
                </a:lnTo>
                <a:lnTo>
                  <a:pt x="583" y="1085"/>
                </a:lnTo>
                <a:lnTo>
                  <a:pt x="596" y="1085"/>
                </a:lnTo>
                <a:lnTo>
                  <a:pt x="602" y="1080"/>
                </a:lnTo>
                <a:lnTo>
                  <a:pt x="627" y="1080"/>
                </a:lnTo>
                <a:lnTo>
                  <a:pt x="646" y="1075"/>
                </a:lnTo>
                <a:lnTo>
                  <a:pt x="671" y="1070"/>
                </a:lnTo>
                <a:lnTo>
                  <a:pt x="715" y="1054"/>
                </a:lnTo>
                <a:lnTo>
                  <a:pt x="797" y="1013"/>
                </a:lnTo>
                <a:lnTo>
                  <a:pt x="891" y="952"/>
                </a:lnTo>
                <a:lnTo>
                  <a:pt x="979" y="880"/>
                </a:lnTo>
                <a:lnTo>
                  <a:pt x="1073" y="787"/>
                </a:lnTo>
                <a:lnTo>
                  <a:pt x="1161" y="679"/>
                </a:lnTo>
                <a:lnTo>
                  <a:pt x="1249" y="571"/>
                </a:lnTo>
                <a:lnTo>
                  <a:pt x="1337" y="442"/>
                </a:lnTo>
                <a:lnTo>
                  <a:pt x="1425" y="309"/>
                </a:lnTo>
                <a:lnTo>
                  <a:pt x="1512" y="180"/>
                </a:lnTo>
                <a:lnTo>
                  <a:pt x="1556" y="103"/>
                </a:lnTo>
                <a:lnTo>
                  <a:pt x="1600" y="36"/>
                </a:lnTo>
                <a:lnTo>
                  <a:pt x="1625" y="0"/>
                </a:lnTo>
              </a:path>
            </a:pathLst>
          </a:custGeom>
          <a:noFill/>
          <a:ln w="20638">
            <a:solidFill>
              <a:srgbClr val="0000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2" name="Freeform 13"/>
          <p:cNvSpPr>
            <a:spLocks/>
          </p:cNvSpPr>
          <p:nvPr/>
        </p:nvSpPr>
        <p:spPr bwMode="auto">
          <a:xfrm>
            <a:off x="4009183" y="3659764"/>
            <a:ext cx="1893888" cy="1747838"/>
          </a:xfrm>
          <a:custGeom>
            <a:avLst/>
            <a:gdLst>
              <a:gd name="T0" fmla="*/ 0 w 1193"/>
              <a:gd name="T1" fmla="*/ 16 h 1101"/>
              <a:gd name="T2" fmla="*/ 0 w 1193"/>
              <a:gd name="T3" fmla="*/ 11 h 1101"/>
              <a:gd name="T4" fmla="*/ 7 w 1193"/>
              <a:gd name="T5" fmla="*/ 6 h 1101"/>
              <a:gd name="T6" fmla="*/ 7 w 1193"/>
              <a:gd name="T7" fmla="*/ 0 h 1101"/>
              <a:gd name="T8" fmla="*/ 7 w 1193"/>
              <a:gd name="T9" fmla="*/ 0 h 1101"/>
              <a:gd name="T10" fmla="*/ 13 w 1193"/>
              <a:gd name="T11" fmla="*/ 6 h 1101"/>
              <a:gd name="T12" fmla="*/ 13 w 1193"/>
              <a:gd name="T13" fmla="*/ 11 h 1101"/>
              <a:gd name="T14" fmla="*/ 19 w 1193"/>
              <a:gd name="T15" fmla="*/ 16 h 1101"/>
              <a:gd name="T16" fmla="*/ 63 w 1193"/>
              <a:gd name="T17" fmla="*/ 83 h 1101"/>
              <a:gd name="T18" fmla="*/ 151 w 1193"/>
              <a:gd name="T19" fmla="*/ 222 h 1101"/>
              <a:gd name="T20" fmla="*/ 239 w 1193"/>
              <a:gd name="T21" fmla="*/ 355 h 1101"/>
              <a:gd name="T22" fmla="*/ 327 w 1193"/>
              <a:gd name="T23" fmla="*/ 489 h 1101"/>
              <a:gd name="T24" fmla="*/ 415 w 1193"/>
              <a:gd name="T25" fmla="*/ 607 h 1101"/>
              <a:gd name="T26" fmla="*/ 509 w 1193"/>
              <a:gd name="T27" fmla="*/ 726 h 1101"/>
              <a:gd name="T28" fmla="*/ 597 w 1193"/>
              <a:gd name="T29" fmla="*/ 823 h 1101"/>
              <a:gd name="T30" fmla="*/ 685 w 1193"/>
              <a:gd name="T31" fmla="*/ 911 h 1101"/>
              <a:gd name="T32" fmla="*/ 772 w 1193"/>
              <a:gd name="T33" fmla="*/ 983 h 1101"/>
              <a:gd name="T34" fmla="*/ 823 w 1193"/>
              <a:gd name="T35" fmla="*/ 1014 h 1101"/>
              <a:gd name="T36" fmla="*/ 860 w 1193"/>
              <a:gd name="T37" fmla="*/ 1040 h 1101"/>
              <a:gd name="T38" fmla="*/ 904 w 1193"/>
              <a:gd name="T39" fmla="*/ 1060 h 1101"/>
              <a:gd name="T40" fmla="*/ 948 w 1193"/>
              <a:gd name="T41" fmla="*/ 1076 h 1101"/>
              <a:gd name="T42" fmla="*/ 967 w 1193"/>
              <a:gd name="T43" fmla="*/ 1081 h 1101"/>
              <a:gd name="T44" fmla="*/ 992 w 1193"/>
              <a:gd name="T45" fmla="*/ 1091 h 1101"/>
              <a:gd name="T46" fmla="*/ 1011 w 1193"/>
              <a:gd name="T47" fmla="*/ 1096 h 1101"/>
              <a:gd name="T48" fmla="*/ 1036 w 1193"/>
              <a:gd name="T49" fmla="*/ 1096 h 1101"/>
              <a:gd name="T50" fmla="*/ 1042 w 1193"/>
              <a:gd name="T51" fmla="*/ 1101 h 1101"/>
              <a:gd name="T52" fmla="*/ 1055 w 1193"/>
              <a:gd name="T53" fmla="*/ 1101 h 1101"/>
              <a:gd name="T54" fmla="*/ 1067 w 1193"/>
              <a:gd name="T55" fmla="*/ 1101 h 1101"/>
              <a:gd name="T56" fmla="*/ 1074 w 1193"/>
              <a:gd name="T57" fmla="*/ 1101 h 1101"/>
              <a:gd name="T58" fmla="*/ 1080 w 1193"/>
              <a:gd name="T59" fmla="*/ 1101 h 1101"/>
              <a:gd name="T60" fmla="*/ 1080 w 1193"/>
              <a:gd name="T61" fmla="*/ 1101 h 1101"/>
              <a:gd name="T62" fmla="*/ 1086 w 1193"/>
              <a:gd name="T63" fmla="*/ 1101 h 1101"/>
              <a:gd name="T64" fmla="*/ 1086 w 1193"/>
              <a:gd name="T65" fmla="*/ 1101 h 1101"/>
              <a:gd name="T66" fmla="*/ 1086 w 1193"/>
              <a:gd name="T67" fmla="*/ 1101 h 1101"/>
              <a:gd name="T68" fmla="*/ 1093 w 1193"/>
              <a:gd name="T69" fmla="*/ 1101 h 1101"/>
              <a:gd name="T70" fmla="*/ 1093 w 1193"/>
              <a:gd name="T71" fmla="*/ 1101 h 1101"/>
              <a:gd name="T72" fmla="*/ 1093 w 1193"/>
              <a:gd name="T73" fmla="*/ 1101 h 1101"/>
              <a:gd name="T74" fmla="*/ 1099 w 1193"/>
              <a:gd name="T75" fmla="*/ 1101 h 1101"/>
              <a:gd name="T76" fmla="*/ 1099 w 1193"/>
              <a:gd name="T77" fmla="*/ 1101 h 1101"/>
              <a:gd name="T78" fmla="*/ 1099 w 1193"/>
              <a:gd name="T79" fmla="*/ 1101 h 1101"/>
              <a:gd name="T80" fmla="*/ 1105 w 1193"/>
              <a:gd name="T81" fmla="*/ 1101 h 1101"/>
              <a:gd name="T82" fmla="*/ 1105 w 1193"/>
              <a:gd name="T83" fmla="*/ 1101 h 1101"/>
              <a:gd name="T84" fmla="*/ 1105 w 1193"/>
              <a:gd name="T85" fmla="*/ 1101 h 1101"/>
              <a:gd name="T86" fmla="*/ 1111 w 1193"/>
              <a:gd name="T87" fmla="*/ 1101 h 1101"/>
              <a:gd name="T88" fmla="*/ 1111 w 1193"/>
              <a:gd name="T89" fmla="*/ 1101 h 1101"/>
              <a:gd name="T90" fmla="*/ 1118 w 1193"/>
              <a:gd name="T91" fmla="*/ 1101 h 1101"/>
              <a:gd name="T92" fmla="*/ 1124 w 1193"/>
              <a:gd name="T93" fmla="*/ 1101 h 1101"/>
              <a:gd name="T94" fmla="*/ 1136 w 1193"/>
              <a:gd name="T95" fmla="*/ 1101 h 1101"/>
              <a:gd name="T96" fmla="*/ 1149 w 1193"/>
              <a:gd name="T97" fmla="*/ 1101 h 1101"/>
              <a:gd name="T98" fmla="*/ 1174 w 1193"/>
              <a:gd name="T99" fmla="*/ 1096 h 1101"/>
              <a:gd name="T100" fmla="*/ 1193 w 1193"/>
              <a:gd name="T101" fmla="*/ 1091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3" h="1101">
                <a:moveTo>
                  <a:pt x="0" y="16"/>
                </a:moveTo>
                <a:lnTo>
                  <a:pt x="0" y="11"/>
                </a:lnTo>
                <a:lnTo>
                  <a:pt x="7" y="6"/>
                </a:lnTo>
                <a:lnTo>
                  <a:pt x="7" y="0"/>
                </a:lnTo>
                <a:lnTo>
                  <a:pt x="7" y="0"/>
                </a:lnTo>
                <a:lnTo>
                  <a:pt x="13" y="6"/>
                </a:lnTo>
                <a:lnTo>
                  <a:pt x="13" y="11"/>
                </a:lnTo>
                <a:lnTo>
                  <a:pt x="19" y="16"/>
                </a:lnTo>
                <a:lnTo>
                  <a:pt x="63" y="83"/>
                </a:lnTo>
                <a:lnTo>
                  <a:pt x="151" y="222"/>
                </a:lnTo>
                <a:lnTo>
                  <a:pt x="239" y="355"/>
                </a:lnTo>
                <a:lnTo>
                  <a:pt x="327" y="489"/>
                </a:lnTo>
                <a:lnTo>
                  <a:pt x="415" y="607"/>
                </a:lnTo>
                <a:lnTo>
                  <a:pt x="509" y="726"/>
                </a:lnTo>
                <a:lnTo>
                  <a:pt x="597" y="823"/>
                </a:lnTo>
                <a:lnTo>
                  <a:pt x="685" y="911"/>
                </a:lnTo>
                <a:lnTo>
                  <a:pt x="772" y="983"/>
                </a:lnTo>
                <a:lnTo>
                  <a:pt x="823" y="1014"/>
                </a:lnTo>
                <a:lnTo>
                  <a:pt x="860" y="1040"/>
                </a:lnTo>
                <a:lnTo>
                  <a:pt x="904" y="1060"/>
                </a:lnTo>
                <a:lnTo>
                  <a:pt x="948" y="1076"/>
                </a:lnTo>
                <a:lnTo>
                  <a:pt x="967" y="1081"/>
                </a:lnTo>
                <a:lnTo>
                  <a:pt x="992" y="1091"/>
                </a:lnTo>
                <a:lnTo>
                  <a:pt x="1011" y="1096"/>
                </a:lnTo>
                <a:lnTo>
                  <a:pt x="1036" y="1096"/>
                </a:lnTo>
                <a:lnTo>
                  <a:pt x="1042" y="1101"/>
                </a:lnTo>
                <a:lnTo>
                  <a:pt x="1055" y="1101"/>
                </a:lnTo>
                <a:lnTo>
                  <a:pt x="1067" y="1101"/>
                </a:lnTo>
                <a:lnTo>
                  <a:pt x="1074" y="1101"/>
                </a:lnTo>
                <a:lnTo>
                  <a:pt x="1080" y="1101"/>
                </a:lnTo>
                <a:lnTo>
                  <a:pt x="1080" y="1101"/>
                </a:lnTo>
                <a:lnTo>
                  <a:pt x="1086" y="1101"/>
                </a:lnTo>
                <a:lnTo>
                  <a:pt x="1086" y="1101"/>
                </a:lnTo>
                <a:lnTo>
                  <a:pt x="1086" y="1101"/>
                </a:lnTo>
                <a:lnTo>
                  <a:pt x="1093" y="1101"/>
                </a:lnTo>
                <a:lnTo>
                  <a:pt x="1093" y="1101"/>
                </a:lnTo>
                <a:lnTo>
                  <a:pt x="1093" y="1101"/>
                </a:lnTo>
                <a:lnTo>
                  <a:pt x="1099" y="1101"/>
                </a:lnTo>
                <a:lnTo>
                  <a:pt x="1099" y="1101"/>
                </a:lnTo>
                <a:lnTo>
                  <a:pt x="1099" y="1101"/>
                </a:lnTo>
                <a:lnTo>
                  <a:pt x="1105" y="1101"/>
                </a:lnTo>
                <a:lnTo>
                  <a:pt x="1105" y="1101"/>
                </a:lnTo>
                <a:lnTo>
                  <a:pt x="1105" y="1101"/>
                </a:lnTo>
                <a:lnTo>
                  <a:pt x="1111" y="1101"/>
                </a:lnTo>
                <a:lnTo>
                  <a:pt x="1111" y="1101"/>
                </a:lnTo>
                <a:lnTo>
                  <a:pt x="1118" y="1101"/>
                </a:lnTo>
                <a:lnTo>
                  <a:pt x="1124" y="1101"/>
                </a:lnTo>
                <a:lnTo>
                  <a:pt x="1136" y="1101"/>
                </a:lnTo>
                <a:lnTo>
                  <a:pt x="1149" y="1101"/>
                </a:lnTo>
                <a:lnTo>
                  <a:pt x="1174" y="1096"/>
                </a:lnTo>
                <a:lnTo>
                  <a:pt x="1193" y="1091"/>
                </a:lnTo>
              </a:path>
            </a:pathLst>
          </a:custGeom>
          <a:noFill/>
          <a:ln w="20638">
            <a:solidFill>
              <a:srgbClr val="0000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" name="Freeform 14"/>
          <p:cNvSpPr>
            <a:spLocks/>
          </p:cNvSpPr>
          <p:nvPr/>
        </p:nvSpPr>
        <p:spPr bwMode="auto">
          <a:xfrm>
            <a:off x="5903071" y="3659764"/>
            <a:ext cx="2441576" cy="1731963"/>
          </a:xfrm>
          <a:custGeom>
            <a:avLst/>
            <a:gdLst>
              <a:gd name="T0" fmla="*/ 0 w 1538"/>
              <a:gd name="T1" fmla="*/ 1091 h 1091"/>
              <a:gd name="T2" fmla="*/ 25 w 1538"/>
              <a:gd name="T3" fmla="*/ 1086 h 1091"/>
              <a:gd name="T4" fmla="*/ 69 w 1538"/>
              <a:gd name="T5" fmla="*/ 1070 h 1091"/>
              <a:gd name="T6" fmla="*/ 107 w 1538"/>
              <a:gd name="T7" fmla="*/ 1055 h 1091"/>
              <a:gd name="T8" fmla="*/ 195 w 1538"/>
              <a:gd name="T9" fmla="*/ 1004 h 1091"/>
              <a:gd name="T10" fmla="*/ 289 w 1538"/>
              <a:gd name="T11" fmla="*/ 937 h 1091"/>
              <a:gd name="T12" fmla="*/ 377 w 1538"/>
              <a:gd name="T13" fmla="*/ 854 h 1091"/>
              <a:gd name="T14" fmla="*/ 464 w 1538"/>
              <a:gd name="T15" fmla="*/ 762 h 1091"/>
              <a:gd name="T16" fmla="*/ 552 w 1538"/>
              <a:gd name="T17" fmla="*/ 654 h 1091"/>
              <a:gd name="T18" fmla="*/ 640 w 1538"/>
              <a:gd name="T19" fmla="*/ 535 h 1091"/>
              <a:gd name="T20" fmla="*/ 734 w 1538"/>
              <a:gd name="T21" fmla="*/ 402 h 1091"/>
              <a:gd name="T22" fmla="*/ 828 w 1538"/>
              <a:gd name="T23" fmla="*/ 263 h 1091"/>
              <a:gd name="T24" fmla="*/ 910 w 1538"/>
              <a:gd name="T25" fmla="*/ 129 h 1091"/>
              <a:gd name="T26" fmla="*/ 954 w 1538"/>
              <a:gd name="T27" fmla="*/ 62 h 1091"/>
              <a:gd name="T28" fmla="*/ 967 w 1538"/>
              <a:gd name="T29" fmla="*/ 42 h 1091"/>
              <a:gd name="T30" fmla="*/ 979 w 1538"/>
              <a:gd name="T31" fmla="*/ 21 h 1091"/>
              <a:gd name="T32" fmla="*/ 985 w 1538"/>
              <a:gd name="T33" fmla="*/ 11 h 1091"/>
              <a:gd name="T34" fmla="*/ 992 w 1538"/>
              <a:gd name="T35" fmla="*/ 6 h 1091"/>
              <a:gd name="T36" fmla="*/ 992 w 1538"/>
              <a:gd name="T37" fmla="*/ 0 h 1091"/>
              <a:gd name="T38" fmla="*/ 998 w 1538"/>
              <a:gd name="T39" fmla="*/ 0 h 1091"/>
              <a:gd name="T40" fmla="*/ 998 w 1538"/>
              <a:gd name="T41" fmla="*/ 6 h 1091"/>
              <a:gd name="T42" fmla="*/ 1004 w 1538"/>
              <a:gd name="T43" fmla="*/ 16 h 1091"/>
              <a:gd name="T44" fmla="*/ 1092 w 1538"/>
              <a:gd name="T45" fmla="*/ 155 h 1091"/>
              <a:gd name="T46" fmla="*/ 1180 w 1538"/>
              <a:gd name="T47" fmla="*/ 288 h 1091"/>
              <a:gd name="T48" fmla="*/ 1268 w 1538"/>
              <a:gd name="T49" fmla="*/ 422 h 1091"/>
              <a:gd name="T50" fmla="*/ 1356 w 1538"/>
              <a:gd name="T51" fmla="*/ 546 h 1091"/>
              <a:gd name="T52" fmla="*/ 1444 w 1538"/>
              <a:gd name="T53" fmla="*/ 669 h 1091"/>
              <a:gd name="T54" fmla="*/ 1538 w 1538"/>
              <a:gd name="T55" fmla="*/ 772 h 1091"/>
              <a:gd name="T56" fmla="*/ 1538 w 1538"/>
              <a:gd name="T57" fmla="*/ 777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8" h="1091">
                <a:moveTo>
                  <a:pt x="0" y="1091"/>
                </a:moveTo>
                <a:lnTo>
                  <a:pt x="25" y="1086"/>
                </a:lnTo>
                <a:lnTo>
                  <a:pt x="69" y="1070"/>
                </a:lnTo>
                <a:lnTo>
                  <a:pt x="107" y="1055"/>
                </a:lnTo>
                <a:lnTo>
                  <a:pt x="195" y="1004"/>
                </a:lnTo>
                <a:lnTo>
                  <a:pt x="289" y="937"/>
                </a:lnTo>
                <a:lnTo>
                  <a:pt x="377" y="854"/>
                </a:lnTo>
                <a:lnTo>
                  <a:pt x="464" y="762"/>
                </a:lnTo>
                <a:lnTo>
                  <a:pt x="552" y="654"/>
                </a:lnTo>
                <a:lnTo>
                  <a:pt x="640" y="535"/>
                </a:lnTo>
                <a:lnTo>
                  <a:pt x="734" y="402"/>
                </a:lnTo>
                <a:lnTo>
                  <a:pt x="828" y="263"/>
                </a:lnTo>
                <a:lnTo>
                  <a:pt x="910" y="129"/>
                </a:lnTo>
                <a:lnTo>
                  <a:pt x="954" y="62"/>
                </a:lnTo>
                <a:lnTo>
                  <a:pt x="967" y="42"/>
                </a:lnTo>
                <a:lnTo>
                  <a:pt x="979" y="21"/>
                </a:lnTo>
                <a:lnTo>
                  <a:pt x="985" y="11"/>
                </a:lnTo>
                <a:lnTo>
                  <a:pt x="992" y="6"/>
                </a:lnTo>
                <a:lnTo>
                  <a:pt x="992" y="0"/>
                </a:lnTo>
                <a:lnTo>
                  <a:pt x="998" y="0"/>
                </a:lnTo>
                <a:lnTo>
                  <a:pt x="998" y="6"/>
                </a:lnTo>
                <a:lnTo>
                  <a:pt x="1004" y="16"/>
                </a:lnTo>
                <a:lnTo>
                  <a:pt x="1092" y="155"/>
                </a:lnTo>
                <a:lnTo>
                  <a:pt x="1180" y="288"/>
                </a:lnTo>
                <a:lnTo>
                  <a:pt x="1268" y="422"/>
                </a:lnTo>
                <a:lnTo>
                  <a:pt x="1356" y="546"/>
                </a:lnTo>
                <a:lnTo>
                  <a:pt x="1444" y="669"/>
                </a:lnTo>
                <a:lnTo>
                  <a:pt x="1538" y="772"/>
                </a:lnTo>
                <a:lnTo>
                  <a:pt x="1538" y="777"/>
                </a:lnTo>
              </a:path>
            </a:pathLst>
          </a:custGeom>
          <a:noFill/>
          <a:ln w="20638">
            <a:solidFill>
              <a:srgbClr val="0000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7" name="Freeform 15"/>
          <p:cNvSpPr>
            <a:spLocks/>
          </p:cNvSpPr>
          <p:nvPr/>
        </p:nvSpPr>
        <p:spPr bwMode="auto">
          <a:xfrm>
            <a:off x="1429495" y="2035751"/>
            <a:ext cx="457200" cy="3094039"/>
          </a:xfrm>
          <a:custGeom>
            <a:avLst/>
            <a:gdLst>
              <a:gd name="T0" fmla="*/ 0 w 288"/>
              <a:gd name="T1" fmla="*/ 242 h 1949"/>
              <a:gd name="T2" fmla="*/ 6 w 288"/>
              <a:gd name="T3" fmla="*/ 242 h 1949"/>
              <a:gd name="T4" fmla="*/ 6 w 288"/>
              <a:gd name="T5" fmla="*/ 242 h 1949"/>
              <a:gd name="T6" fmla="*/ 6 w 288"/>
              <a:gd name="T7" fmla="*/ 247 h 1949"/>
              <a:gd name="T8" fmla="*/ 12 w 288"/>
              <a:gd name="T9" fmla="*/ 252 h 1949"/>
              <a:gd name="T10" fmla="*/ 12 w 288"/>
              <a:gd name="T11" fmla="*/ 257 h 1949"/>
              <a:gd name="T12" fmla="*/ 19 w 288"/>
              <a:gd name="T13" fmla="*/ 267 h 1949"/>
              <a:gd name="T14" fmla="*/ 19 w 288"/>
              <a:gd name="T15" fmla="*/ 293 h 1949"/>
              <a:gd name="T16" fmla="*/ 25 w 288"/>
              <a:gd name="T17" fmla="*/ 329 h 1949"/>
              <a:gd name="T18" fmla="*/ 31 w 288"/>
              <a:gd name="T19" fmla="*/ 380 h 1949"/>
              <a:gd name="T20" fmla="*/ 44 w 288"/>
              <a:gd name="T21" fmla="*/ 514 h 1949"/>
              <a:gd name="T22" fmla="*/ 69 w 288"/>
              <a:gd name="T23" fmla="*/ 885 h 1949"/>
              <a:gd name="T24" fmla="*/ 88 w 288"/>
              <a:gd name="T25" fmla="*/ 1281 h 1949"/>
              <a:gd name="T26" fmla="*/ 100 w 288"/>
              <a:gd name="T27" fmla="*/ 1476 h 1949"/>
              <a:gd name="T28" fmla="*/ 113 w 288"/>
              <a:gd name="T29" fmla="*/ 1666 h 1949"/>
              <a:gd name="T30" fmla="*/ 119 w 288"/>
              <a:gd name="T31" fmla="*/ 1738 h 1949"/>
              <a:gd name="T32" fmla="*/ 119 w 288"/>
              <a:gd name="T33" fmla="*/ 1810 h 1949"/>
              <a:gd name="T34" fmla="*/ 125 w 288"/>
              <a:gd name="T35" fmla="*/ 1857 h 1949"/>
              <a:gd name="T36" fmla="*/ 132 w 288"/>
              <a:gd name="T37" fmla="*/ 1898 h 1949"/>
              <a:gd name="T38" fmla="*/ 138 w 288"/>
              <a:gd name="T39" fmla="*/ 1919 h 1949"/>
              <a:gd name="T40" fmla="*/ 138 w 288"/>
              <a:gd name="T41" fmla="*/ 1929 h 1949"/>
              <a:gd name="T42" fmla="*/ 138 w 288"/>
              <a:gd name="T43" fmla="*/ 1934 h 1949"/>
              <a:gd name="T44" fmla="*/ 144 w 288"/>
              <a:gd name="T45" fmla="*/ 1939 h 1949"/>
              <a:gd name="T46" fmla="*/ 144 w 288"/>
              <a:gd name="T47" fmla="*/ 1944 h 1949"/>
              <a:gd name="T48" fmla="*/ 144 w 288"/>
              <a:gd name="T49" fmla="*/ 1944 h 1949"/>
              <a:gd name="T50" fmla="*/ 144 w 288"/>
              <a:gd name="T51" fmla="*/ 1949 h 1949"/>
              <a:gd name="T52" fmla="*/ 150 w 288"/>
              <a:gd name="T53" fmla="*/ 1949 h 1949"/>
              <a:gd name="T54" fmla="*/ 150 w 288"/>
              <a:gd name="T55" fmla="*/ 1949 h 1949"/>
              <a:gd name="T56" fmla="*/ 150 w 288"/>
              <a:gd name="T57" fmla="*/ 1944 h 1949"/>
              <a:gd name="T58" fmla="*/ 150 w 288"/>
              <a:gd name="T59" fmla="*/ 1944 h 1949"/>
              <a:gd name="T60" fmla="*/ 157 w 288"/>
              <a:gd name="T61" fmla="*/ 1934 h 1949"/>
              <a:gd name="T62" fmla="*/ 157 w 288"/>
              <a:gd name="T63" fmla="*/ 1929 h 1949"/>
              <a:gd name="T64" fmla="*/ 157 w 288"/>
              <a:gd name="T65" fmla="*/ 1924 h 1949"/>
              <a:gd name="T66" fmla="*/ 163 w 288"/>
              <a:gd name="T67" fmla="*/ 1893 h 1949"/>
              <a:gd name="T68" fmla="*/ 169 w 288"/>
              <a:gd name="T69" fmla="*/ 1867 h 1949"/>
              <a:gd name="T70" fmla="*/ 169 w 288"/>
              <a:gd name="T71" fmla="*/ 1836 h 1949"/>
              <a:gd name="T72" fmla="*/ 182 w 288"/>
              <a:gd name="T73" fmla="*/ 1708 h 1949"/>
              <a:gd name="T74" fmla="*/ 194 w 288"/>
              <a:gd name="T75" fmla="*/ 1538 h 1949"/>
              <a:gd name="T76" fmla="*/ 201 w 288"/>
              <a:gd name="T77" fmla="*/ 1332 h 1949"/>
              <a:gd name="T78" fmla="*/ 226 w 288"/>
              <a:gd name="T79" fmla="*/ 905 h 1949"/>
              <a:gd name="T80" fmla="*/ 251 w 288"/>
              <a:gd name="T81" fmla="*/ 422 h 1949"/>
              <a:gd name="T82" fmla="*/ 257 w 288"/>
              <a:gd name="T83" fmla="*/ 247 h 1949"/>
              <a:gd name="T84" fmla="*/ 263 w 288"/>
              <a:gd name="T85" fmla="*/ 170 h 1949"/>
              <a:gd name="T86" fmla="*/ 270 w 288"/>
              <a:gd name="T87" fmla="*/ 103 h 1949"/>
              <a:gd name="T88" fmla="*/ 276 w 288"/>
              <a:gd name="T89" fmla="*/ 56 h 1949"/>
              <a:gd name="T90" fmla="*/ 276 w 288"/>
              <a:gd name="T91" fmla="*/ 36 h 1949"/>
              <a:gd name="T92" fmla="*/ 282 w 288"/>
              <a:gd name="T93" fmla="*/ 20 h 1949"/>
              <a:gd name="T94" fmla="*/ 282 w 288"/>
              <a:gd name="T95" fmla="*/ 10 h 1949"/>
              <a:gd name="T96" fmla="*/ 282 w 288"/>
              <a:gd name="T97" fmla="*/ 5 h 1949"/>
              <a:gd name="T98" fmla="*/ 288 w 288"/>
              <a:gd name="T99" fmla="*/ 0 h 1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8" h="1949">
                <a:moveTo>
                  <a:pt x="0" y="242"/>
                </a:moveTo>
                <a:lnTo>
                  <a:pt x="6" y="242"/>
                </a:lnTo>
                <a:lnTo>
                  <a:pt x="6" y="242"/>
                </a:lnTo>
                <a:lnTo>
                  <a:pt x="6" y="247"/>
                </a:lnTo>
                <a:lnTo>
                  <a:pt x="12" y="252"/>
                </a:lnTo>
                <a:lnTo>
                  <a:pt x="12" y="257"/>
                </a:lnTo>
                <a:lnTo>
                  <a:pt x="19" y="267"/>
                </a:lnTo>
                <a:lnTo>
                  <a:pt x="19" y="293"/>
                </a:lnTo>
                <a:lnTo>
                  <a:pt x="25" y="329"/>
                </a:lnTo>
                <a:lnTo>
                  <a:pt x="31" y="380"/>
                </a:lnTo>
                <a:lnTo>
                  <a:pt x="44" y="514"/>
                </a:lnTo>
                <a:lnTo>
                  <a:pt x="69" y="885"/>
                </a:lnTo>
                <a:lnTo>
                  <a:pt x="88" y="1281"/>
                </a:lnTo>
                <a:lnTo>
                  <a:pt x="100" y="1476"/>
                </a:lnTo>
                <a:lnTo>
                  <a:pt x="113" y="1666"/>
                </a:lnTo>
                <a:lnTo>
                  <a:pt x="119" y="1738"/>
                </a:lnTo>
                <a:lnTo>
                  <a:pt x="119" y="1810"/>
                </a:lnTo>
                <a:lnTo>
                  <a:pt x="125" y="1857"/>
                </a:lnTo>
                <a:lnTo>
                  <a:pt x="132" y="1898"/>
                </a:lnTo>
                <a:lnTo>
                  <a:pt x="138" y="1919"/>
                </a:lnTo>
                <a:lnTo>
                  <a:pt x="138" y="1929"/>
                </a:lnTo>
                <a:lnTo>
                  <a:pt x="138" y="1934"/>
                </a:lnTo>
                <a:lnTo>
                  <a:pt x="144" y="1939"/>
                </a:lnTo>
                <a:lnTo>
                  <a:pt x="144" y="1944"/>
                </a:lnTo>
                <a:lnTo>
                  <a:pt x="144" y="1944"/>
                </a:lnTo>
                <a:lnTo>
                  <a:pt x="144" y="1949"/>
                </a:lnTo>
                <a:lnTo>
                  <a:pt x="150" y="1949"/>
                </a:lnTo>
                <a:lnTo>
                  <a:pt x="150" y="1949"/>
                </a:lnTo>
                <a:lnTo>
                  <a:pt x="150" y="1944"/>
                </a:lnTo>
                <a:lnTo>
                  <a:pt x="150" y="1944"/>
                </a:lnTo>
                <a:lnTo>
                  <a:pt x="157" y="1934"/>
                </a:lnTo>
                <a:lnTo>
                  <a:pt x="157" y="1929"/>
                </a:lnTo>
                <a:lnTo>
                  <a:pt x="157" y="1924"/>
                </a:lnTo>
                <a:lnTo>
                  <a:pt x="163" y="1893"/>
                </a:lnTo>
                <a:lnTo>
                  <a:pt x="169" y="1867"/>
                </a:lnTo>
                <a:lnTo>
                  <a:pt x="169" y="1836"/>
                </a:lnTo>
                <a:lnTo>
                  <a:pt x="182" y="1708"/>
                </a:lnTo>
                <a:lnTo>
                  <a:pt x="194" y="1538"/>
                </a:lnTo>
                <a:lnTo>
                  <a:pt x="201" y="1332"/>
                </a:lnTo>
                <a:lnTo>
                  <a:pt x="226" y="905"/>
                </a:lnTo>
                <a:lnTo>
                  <a:pt x="251" y="422"/>
                </a:lnTo>
                <a:lnTo>
                  <a:pt x="257" y="247"/>
                </a:lnTo>
                <a:lnTo>
                  <a:pt x="263" y="170"/>
                </a:lnTo>
                <a:lnTo>
                  <a:pt x="270" y="103"/>
                </a:lnTo>
                <a:lnTo>
                  <a:pt x="276" y="56"/>
                </a:lnTo>
                <a:lnTo>
                  <a:pt x="276" y="36"/>
                </a:lnTo>
                <a:lnTo>
                  <a:pt x="282" y="20"/>
                </a:lnTo>
                <a:lnTo>
                  <a:pt x="282" y="10"/>
                </a:lnTo>
                <a:lnTo>
                  <a:pt x="282" y="5"/>
                </a:lnTo>
                <a:lnTo>
                  <a:pt x="288" y="0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8" name="Freeform 16"/>
          <p:cNvSpPr>
            <a:spLocks/>
          </p:cNvSpPr>
          <p:nvPr/>
        </p:nvSpPr>
        <p:spPr bwMode="auto">
          <a:xfrm>
            <a:off x="1886695" y="1913514"/>
            <a:ext cx="479425" cy="3470277"/>
          </a:xfrm>
          <a:custGeom>
            <a:avLst/>
            <a:gdLst>
              <a:gd name="T0" fmla="*/ 0 w 302"/>
              <a:gd name="T1" fmla="*/ 77 h 2186"/>
              <a:gd name="T2" fmla="*/ 0 w 302"/>
              <a:gd name="T3" fmla="*/ 72 h 2186"/>
              <a:gd name="T4" fmla="*/ 0 w 302"/>
              <a:gd name="T5" fmla="*/ 72 h 2186"/>
              <a:gd name="T6" fmla="*/ 7 w 302"/>
              <a:gd name="T7" fmla="*/ 66 h 2186"/>
              <a:gd name="T8" fmla="*/ 7 w 302"/>
              <a:gd name="T9" fmla="*/ 72 h 2186"/>
              <a:gd name="T10" fmla="*/ 7 w 302"/>
              <a:gd name="T11" fmla="*/ 72 h 2186"/>
              <a:gd name="T12" fmla="*/ 13 w 302"/>
              <a:gd name="T13" fmla="*/ 82 h 2186"/>
              <a:gd name="T14" fmla="*/ 13 w 302"/>
              <a:gd name="T15" fmla="*/ 87 h 2186"/>
              <a:gd name="T16" fmla="*/ 13 w 302"/>
              <a:gd name="T17" fmla="*/ 97 h 2186"/>
              <a:gd name="T18" fmla="*/ 19 w 302"/>
              <a:gd name="T19" fmla="*/ 113 h 2186"/>
              <a:gd name="T20" fmla="*/ 26 w 302"/>
              <a:gd name="T21" fmla="*/ 164 h 2186"/>
              <a:gd name="T22" fmla="*/ 32 w 302"/>
              <a:gd name="T23" fmla="*/ 231 h 2186"/>
              <a:gd name="T24" fmla="*/ 44 w 302"/>
              <a:gd name="T25" fmla="*/ 406 h 2186"/>
              <a:gd name="T26" fmla="*/ 57 w 302"/>
              <a:gd name="T27" fmla="*/ 617 h 2186"/>
              <a:gd name="T28" fmla="*/ 76 w 302"/>
              <a:gd name="T29" fmla="*/ 1090 h 2186"/>
              <a:gd name="T30" fmla="*/ 95 w 302"/>
              <a:gd name="T31" fmla="*/ 1579 h 2186"/>
              <a:gd name="T32" fmla="*/ 107 w 302"/>
              <a:gd name="T33" fmla="*/ 1810 h 2186"/>
              <a:gd name="T34" fmla="*/ 120 w 302"/>
              <a:gd name="T35" fmla="*/ 1985 h 2186"/>
              <a:gd name="T36" fmla="*/ 132 w 302"/>
              <a:gd name="T37" fmla="*/ 2093 h 2186"/>
              <a:gd name="T38" fmla="*/ 132 w 302"/>
              <a:gd name="T39" fmla="*/ 2119 h 2186"/>
              <a:gd name="T40" fmla="*/ 132 w 302"/>
              <a:gd name="T41" fmla="*/ 2140 h 2186"/>
              <a:gd name="T42" fmla="*/ 139 w 302"/>
              <a:gd name="T43" fmla="*/ 2155 h 2186"/>
              <a:gd name="T44" fmla="*/ 139 w 302"/>
              <a:gd name="T45" fmla="*/ 2165 h 2186"/>
              <a:gd name="T46" fmla="*/ 145 w 302"/>
              <a:gd name="T47" fmla="*/ 2176 h 2186"/>
              <a:gd name="T48" fmla="*/ 145 w 302"/>
              <a:gd name="T49" fmla="*/ 2186 h 2186"/>
              <a:gd name="T50" fmla="*/ 145 w 302"/>
              <a:gd name="T51" fmla="*/ 2186 h 2186"/>
              <a:gd name="T52" fmla="*/ 151 w 302"/>
              <a:gd name="T53" fmla="*/ 2186 h 2186"/>
              <a:gd name="T54" fmla="*/ 151 w 302"/>
              <a:gd name="T55" fmla="*/ 2186 h 2186"/>
              <a:gd name="T56" fmla="*/ 157 w 302"/>
              <a:gd name="T57" fmla="*/ 2176 h 2186"/>
              <a:gd name="T58" fmla="*/ 157 w 302"/>
              <a:gd name="T59" fmla="*/ 2165 h 2186"/>
              <a:gd name="T60" fmla="*/ 164 w 302"/>
              <a:gd name="T61" fmla="*/ 2150 h 2186"/>
              <a:gd name="T62" fmla="*/ 170 w 302"/>
              <a:gd name="T63" fmla="*/ 2104 h 2186"/>
              <a:gd name="T64" fmla="*/ 170 w 302"/>
              <a:gd name="T65" fmla="*/ 2047 h 2186"/>
              <a:gd name="T66" fmla="*/ 182 w 302"/>
              <a:gd name="T67" fmla="*/ 1908 h 2186"/>
              <a:gd name="T68" fmla="*/ 208 w 302"/>
              <a:gd name="T69" fmla="*/ 1466 h 2186"/>
              <a:gd name="T70" fmla="*/ 245 w 302"/>
              <a:gd name="T71" fmla="*/ 519 h 2186"/>
              <a:gd name="T72" fmla="*/ 258 w 302"/>
              <a:gd name="T73" fmla="*/ 313 h 2186"/>
              <a:gd name="T74" fmla="*/ 270 w 302"/>
              <a:gd name="T75" fmla="*/ 159 h 2186"/>
              <a:gd name="T76" fmla="*/ 270 w 302"/>
              <a:gd name="T77" fmla="*/ 102 h 2186"/>
              <a:gd name="T78" fmla="*/ 277 w 302"/>
              <a:gd name="T79" fmla="*/ 51 h 2186"/>
              <a:gd name="T80" fmla="*/ 283 w 302"/>
              <a:gd name="T81" fmla="*/ 30 h 2186"/>
              <a:gd name="T82" fmla="*/ 283 w 302"/>
              <a:gd name="T83" fmla="*/ 20 h 2186"/>
              <a:gd name="T84" fmla="*/ 283 w 302"/>
              <a:gd name="T85" fmla="*/ 15 h 2186"/>
              <a:gd name="T86" fmla="*/ 289 w 302"/>
              <a:gd name="T87" fmla="*/ 5 h 2186"/>
              <a:gd name="T88" fmla="*/ 289 w 302"/>
              <a:gd name="T89" fmla="*/ 0 h 2186"/>
              <a:gd name="T90" fmla="*/ 289 w 302"/>
              <a:gd name="T91" fmla="*/ 0 h 2186"/>
              <a:gd name="T92" fmla="*/ 295 w 302"/>
              <a:gd name="T93" fmla="*/ 0 h 2186"/>
              <a:gd name="T94" fmla="*/ 295 w 302"/>
              <a:gd name="T95" fmla="*/ 0 h 2186"/>
              <a:gd name="T96" fmla="*/ 302 w 302"/>
              <a:gd name="T97" fmla="*/ 5 h 2186"/>
              <a:gd name="T98" fmla="*/ 302 w 302"/>
              <a:gd name="T99" fmla="*/ 10 h 2186"/>
              <a:gd name="T100" fmla="*/ 302 w 302"/>
              <a:gd name="T101" fmla="*/ 15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2" h="2186">
                <a:moveTo>
                  <a:pt x="0" y="77"/>
                </a:moveTo>
                <a:lnTo>
                  <a:pt x="0" y="72"/>
                </a:lnTo>
                <a:lnTo>
                  <a:pt x="0" y="72"/>
                </a:lnTo>
                <a:lnTo>
                  <a:pt x="7" y="66"/>
                </a:lnTo>
                <a:lnTo>
                  <a:pt x="7" y="72"/>
                </a:lnTo>
                <a:lnTo>
                  <a:pt x="7" y="72"/>
                </a:lnTo>
                <a:lnTo>
                  <a:pt x="13" y="82"/>
                </a:lnTo>
                <a:lnTo>
                  <a:pt x="13" y="87"/>
                </a:lnTo>
                <a:lnTo>
                  <a:pt x="13" y="97"/>
                </a:lnTo>
                <a:lnTo>
                  <a:pt x="19" y="113"/>
                </a:lnTo>
                <a:lnTo>
                  <a:pt x="26" y="164"/>
                </a:lnTo>
                <a:lnTo>
                  <a:pt x="32" y="231"/>
                </a:lnTo>
                <a:lnTo>
                  <a:pt x="44" y="406"/>
                </a:lnTo>
                <a:lnTo>
                  <a:pt x="57" y="617"/>
                </a:lnTo>
                <a:lnTo>
                  <a:pt x="76" y="1090"/>
                </a:lnTo>
                <a:lnTo>
                  <a:pt x="95" y="1579"/>
                </a:lnTo>
                <a:lnTo>
                  <a:pt x="107" y="1810"/>
                </a:lnTo>
                <a:lnTo>
                  <a:pt x="120" y="1985"/>
                </a:lnTo>
                <a:lnTo>
                  <a:pt x="132" y="2093"/>
                </a:lnTo>
                <a:lnTo>
                  <a:pt x="132" y="2119"/>
                </a:lnTo>
                <a:lnTo>
                  <a:pt x="132" y="2140"/>
                </a:lnTo>
                <a:lnTo>
                  <a:pt x="139" y="2155"/>
                </a:lnTo>
                <a:lnTo>
                  <a:pt x="139" y="2165"/>
                </a:lnTo>
                <a:lnTo>
                  <a:pt x="145" y="2176"/>
                </a:lnTo>
                <a:lnTo>
                  <a:pt x="145" y="2186"/>
                </a:lnTo>
                <a:lnTo>
                  <a:pt x="145" y="2186"/>
                </a:lnTo>
                <a:lnTo>
                  <a:pt x="151" y="2186"/>
                </a:lnTo>
                <a:lnTo>
                  <a:pt x="151" y="2186"/>
                </a:lnTo>
                <a:lnTo>
                  <a:pt x="157" y="2176"/>
                </a:lnTo>
                <a:lnTo>
                  <a:pt x="157" y="2165"/>
                </a:lnTo>
                <a:lnTo>
                  <a:pt x="164" y="2150"/>
                </a:lnTo>
                <a:lnTo>
                  <a:pt x="170" y="2104"/>
                </a:lnTo>
                <a:lnTo>
                  <a:pt x="170" y="2047"/>
                </a:lnTo>
                <a:lnTo>
                  <a:pt x="182" y="1908"/>
                </a:lnTo>
                <a:lnTo>
                  <a:pt x="208" y="1466"/>
                </a:lnTo>
                <a:lnTo>
                  <a:pt x="245" y="519"/>
                </a:lnTo>
                <a:lnTo>
                  <a:pt x="258" y="313"/>
                </a:lnTo>
                <a:lnTo>
                  <a:pt x="270" y="159"/>
                </a:lnTo>
                <a:lnTo>
                  <a:pt x="270" y="102"/>
                </a:lnTo>
                <a:lnTo>
                  <a:pt x="277" y="51"/>
                </a:lnTo>
                <a:lnTo>
                  <a:pt x="283" y="30"/>
                </a:lnTo>
                <a:lnTo>
                  <a:pt x="283" y="20"/>
                </a:lnTo>
                <a:lnTo>
                  <a:pt x="283" y="15"/>
                </a:lnTo>
                <a:lnTo>
                  <a:pt x="289" y="5"/>
                </a:lnTo>
                <a:lnTo>
                  <a:pt x="289" y="0"/>
                </a:lnTo>
                <a:lnTo>
                  <a:pt x="289" y="0"/>
                </a:lnTo>
                <a:lnTo>
                  <a:pt x="295" y="0"/>
                </a:lnTo>
                <a:lnTo>
                  <a:pt x="295" y="0"/>
                </a:lnTo>
                <a:lnTo>
                  <a:pt x="302" y="5"/>
                </a:lnTo>
                <a:lnTo>
                  <a:pt x="302" y="10"/>
                </a:lnTo>
                <a:lnTo>
                  <a:pt x="302" y="15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9" name="Freeform 17"/>
          <p:cNvSpPr>
            <a:spLocks/>
          </p:cNvSpPr>
          <p:nvPr/>
        </p:nvSpPr>
        <p:spPr bwMode="auto">
          <a:xfrm>
            <a:off x="2366120" y="1937326"/>
            <a:ext cx="566738" cy="3413127"/>
          </a:xfrm>
          <a:custGeom>
            <a:avLst/>
            <a:gdLst>
              <a:gd name="T0" fmla="*/ 0 w 357"/>
              <a:gd name="T1" fmla="*/ 0 h 2150"/>
              <a:gd name="T2" fmla="*/ 0 w 357"/>
              <a:gd name="T3" fmla="*/ 15 h 2150"/>
              <a:gd name="T4" fmla="*/ 6 w 357"/>
              <a:gd name="T5" fmla="*/ 31 h 2150"/>
              <a:gd name="T6" fmla="*/ 12 w 357"/>
              <a:gd name="T7" fmla="*/ 77 h 2150"/>
              <a:gd name="T8" fmla="*/ 19 w 357"/>
              <a:gd name="T9" fmla="*/ 201 h 2150"/>
              <a:gd name="T10" fmla="*/ 31 w 357"/>
              <a:gd name="T11" fmla="*/ 350 h 2150"/>
              <a:gd name="T12" fmla="*/ 75 w 357"/>
              <a:gd name="T13" fmla="*/ 1368 h 2150"/>
              <a:gd name="T14" fmla="*/ 88 w 357"/>
              <a:gd name="T15" fmla="*/ 1615 h 2150"/>
              <a:gd name="T16" fmla="*/ 100 w 357"/>
              <a:gd name="T17" fmla="*/ 1821 h 2150"/>
              <a:gd name="T18" fmla="*/ 106 w 357"/>
              <a:gd name="T19" fmla="*/ 1965 h 2150"/>
              <a:gd name="T20" fmla="*/ 113 w 357"/>
              <a:gd name="T21" fmla="*/ 2027 h 2150"/>
              <a:gd name="T22" fmla="*/ 119 w 357"/>
              <a:gd name="T23" fmla="*/ 2078 h 2150"/>
              <a:gd name="T24" fmla="*/ 119 w 357"/>
              <a:gd name="T25" fmla="*/ 2099 h 2150"/>
              <a:gd name="T26" fmla="*/ 125 w 357"/>
              <a:gd name="T27" fmla="*/ 2119 h 2150"/>
              <a:gd name="T28" fmla="*/ 125 w 357"/>
              <a:gd name="T29" fmla="*/ 2130 h 2150"/>
              <a:gd name="T30" fmla="*/ 132 w 357"/>
              <a:gd name="T31" fmla="*/ 2140 h 2150"/>
              <a:gd name="T32" fmla="*/ 132 w 357"/>
              <a:gd name="T33" fmla="*/ 2145 h 2150"/>
              <a:gd name="T34" fmla="*/ 132 w 357"/>
              <a:gd name="T35" fmla="*/ 2150 h 2150"/>
              <a:gd name="T36" fmla="*/ 138 w 357"/>
              <a:gd name="T37" fmla="*/ 2150 h 2150"/>
              <a:gd name="T38" fmla="*/ 138 w 357"/>
              <a:gd name="T39" fmla="*/ 2150 h 2150"/>
              <a:gd name="T40" fmla="*/ 138 w 357"/>
              <a:gd name="T41" fmla="*/ 2145 h 2150"/>
              <a:gd name="T42" fmla="*/ 144 w 357"/>
              <a:gd name="T43" fmla="*/ 2135 h 2150"/>
              <a:gd name="T44" fmla="*/ 144 w 357"/>
              <a:gd name="T45" fmla="*/ 2125 h 2150"/>
              <a:gd name="T46" fmla="*/ 150 w 357"/>
              <a:gd name="T47" fmla="*/ 2099 h 2150"/>
              <a:gd name="T48" fmla="*/ 157 w 357"/>
              <a:gd name="T49" fmla="*/ 2053 h 2150"/>
              <a:gd name="T50" fmla="*/ 163 w 357"/>
              <a:gd name="T51" fmla="*/ 2001 h 2150"/>
              <a:gd name="T52" fmla="*/ 169 w 357"/>
              <a:gd name="T53" fmla="*/ 1862 h 2150"/>
              <a:gd name="T54" fmla="*/ 182 w 357"/>
              <a:gd name="T55" fmla="*/ 1662 h 2150"/>
              <a:gd name="T56" fmla="*/ 207 w 357"/>
              <a:gd name="T57" fmla="*/ 1183 h 2150"/>
              <a:gd name="T58" fmla="*/ 226 w 357"/>
              <a:gd name="T59" fmla="*/ 694 h 2150"/>
              <a:gd name="T60" fmla="*/ 238 w 357"/>
              <a:gd name="T61" fmla="*/ 489 h 2150"/>
              <a:gd name="T62" fmla="*/ 251 w 357"/>
              <a:gd name="T63" fmla="*/ 324 h 2150"/>
              <a:gd name="T64" fmla="*/ 257 w 357"/>
              <a:gd name="T65" fmla="*/ 252 h 2150"/>
              <a:gd name="T66" fmla="*/ 263 w 357"/>
              <a:gd name="T67" fmla="*/ 190 h 2150"/>
              <a:gd name="T68" fmla="*/ 270 w 357"/>
              <a:gd name="T69" fmla="*/ 144 h 2150"/>
              <a:gd name="T70" fmla="*/ 270 w 357"/>
              <a:gd name="T71" fmla="*/ 123 h 2150"/>
              <a:gd name="T72" fmla="*/ 270 w 357"/>
              <a:gd name="T73" fmla="*/ 118 h 2150"/>
              <a:gd name="T74" fmla="*/ 276 w 357"/>
              <a:gd name="T75" fmla="*/ 113 h 2150"/>
              <a:gd name="T76" fmla="*/ 276 w 357"/>
              <a:gd name="T77" fmla="*/ 103 h 2150"/>
              <a:gd name="T78" fmla="*/ 276 w 357"/>
              <a:gd name="T79" fmla="*/ 103 h 2150"/>
              <a:gd name="T80" fmla="*/ 282 w 357"/>
              <a:gd name="T81" fmla="*/ 103 h 2150"/>
              <a:gd name="T82" fmla="*/ 282 w 357"/>
              <a:gd name="T83" fmla="*/ 103 h 2150"/>
              <a:gd name="T84" fmla="*/ 288 w 357"/>
              <a:gd name="T85" fmla="*/ 113 h 2150"/>
              <a:gd name="T86" fmla="*/ 288 w 357"/>
              <a:gd name="T87" fmla="*/ 118 h 2150"/>
              <a:gd name="T88" fmla="*/ 295 w 357"/>
              <a:gd name="T89" fmla="*/ 134 h 2150"/>
              <a:gd name="T90" fmla="*/ 295 w 357"/>
              <a:gd name="T91" fmla="*/ 154 h 2150"/>
              <a:gd name="T92" fmla="*/ 301 w 357"/>
              <a:gd name="T93" fmla="*/ 195 h 2150"/>
              <a:gd name="T94" fmla="*/ 307 w 357"/>
              <a:gd name="T95" fmla="*/ 247 h 2150"/>
              <a:gd name="T96" fmla="*/ 320 w 357"/>
              <a:gd name="T97" fmla="*/ 401 h 2150"/>
              <a:gd name="T98" fmla="*/ 339 w 357"/>
              <a:gd name="T99" fmla="*/ 808 h 2150"/>
              <a:gd name="T100" fmla="*/ 357 w 357"/>
              <a:gd name="T101" fmla="*/ 1204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57" h="2150">
                <a:moveTo>
                  <a:pt x="0" y="0"/>
                </a:moveTo>
                <a:lnTo>
                  <a:pt x="0" y="15"/>
                </a:lnTo>
                <a:lnTo>
                  <a:pt x="6" y="31"/>
                </a:lnTo>
                <a:lnTo>
                  <a:pt x="12" y="77"/>
                </a:lnTo>
                <a:lnTo>
                  <a:pt x="19" y="201"/>
                </a:lnTo>
                <a:lnTo>
                  <a:pt x="31" y="350"/>
                </a:lnTo>
                <a:lnTo>
                  <a:pt x="75" y="1368"/>
                </a:lnTo>
                <a:lnTo>
                  <a:pt x="88" y="1615"/>
                </a:lnTo>
                <a:lnTo>
                  <a:pt x="100" y="1821"/>
                </a:lnTo>
                <a:lnTo>
                  <a:pt x="106" y="1965"/>
                </a:lnTo>
                <a:lnTo>
                  <a:pt x="113" y="2027"/>
                </a:lnTo>
                <a:lnTo>
                  <a:pt x="119" y="2078"/>
                </a:lnTo>
                <a:lnTo>
                  <a:pt x="119" y="2099"/>
                </a:lnTo>
                <a:lnTo>
                  <a:pt x="125" y="2119"/>
                </a:lnTo>
                <a:lnTo>
                  <a:pt x="125" y="2130"/>
                </a:lnTo>
                <a:lnTo>
                  <a:pt x="132" y="2140"/>
                </a:lnTo>
                <a:lnTo>
                  <a:pt x="132" y="2145"/>
                </a:lnTo>
                <a:lnTo>
                  <a:pt x="132" y="2150"/>
                </a:lnTo>
                <a:lnTo>
                  <a:pt x="138" y="2150"/>
                </a:lnTo>
                <a:lnTo>
                  <a:pt x="138" y="2150"/>
                </a:lnTo>
                <a:lnTo>
                  <a:pt x="138" y="2145"/>
                </a:lnTo>
                <a:lnTo>
                  <a:pt x="144" y="2135"/>
                </a:lnTo>
                <a:lnTo>
                  <a:pt x="144" y="2125"/>
                </a:lnTo>
                <a:lnTo>
                  <a:pt x="150" y="2099"/>
                </a:lnTo>
                <a:lnTo>
                  <a:pt x="157" y="2053"/>
                </a:lnTo>
                <a:lnTo>
                  <a:pt x="163" y="2001"/>
                </a:lnTo>
                <a:lnTo>
                  <a:pt x="169" y="1862"/>
                </a:lnTo>
                <a:lnTo>
                  <a:pt x="182" y="1662"/>
                </a:lnTo>
                <a:lnTo>
                  <a:pt x="207" y="1183"/>
                </a:lnTo>
                <a:lnTo>
                  <a:pt x="226" y="694"/>
                </a:lnTo>
                <a:lnTo>
                  <a:pt x="238" y="489"/>
                </a:lnTo>
                <a:lnTo>
                  <a:pt x="251" y="324"/>
                </a:lnTo>
                <a:lnTo>
                  <a:pt x="257" y="252"/>
                </a:lnTo>
                <a:lnTo>
                  <a:pt x="263" y="190"/>
                </a:lnTo>
                <a:lnTo>
                  <a:pt x="270" y="144"/>
                </a:lnTo>
                <a:lnTo>
                  <a:pt x="270" y="123"/>
                </a:lnTo>
                <a:lnTo>
                  <a:pt x="270" y="118"/>
                </a:lnTo>
                <a:lnTo>
                  <a:pt x="276" y="113"/>
                </a:lnTo>
                <a:lnTo>
                  <a:pt x="276" y="103"/>
                </a:lnTo>
                <a:lnTo>
                  <a:pt x="276" y="103"/>
                </a:lnTo>
                <a:lnTo>
                  <a:pt x="282" y="103"/>
                </a:lnTo>
                <a:lnTo>
                  <a:pt x="282" y="103"/>
                </a:lnTo>
                <a:lnTo>
                  <a:pt x="288" y="113"/>
                </a:lnTo>
                <a:lnTo>
                  <a:pt x="288" y="118"/>
                </a:lnTo>
                <a:lnTo>
                  <a:pt x="295" y="134"/>
                </a:lnTo>
                <a:lnTo>
                  <a:pt x="295" y="154"/>
                </a:lnTo>
                <a:lnTo>
                  <a:pt x="301" y="195"/>
                </a:lnTo>
                <a:lnTo>
                  <a:pt x="307" y="247"/>
                </a:lnTo>
                <a:lnTo>
                  <a:pt x="320" y="401"/>
                </a:lnTo>
                <a:lnTo>
                  <a:pt x="339" y="808"/>
                </a:lnTo>
                <a:lnTo>
                  <a:pt x="357" y="1204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0" name="Freeform 18"/>
          <p:cNvSpPr>
            <a:spLocks/>
          </p:cNvSpPr>
          <p:nvPr/>
        </p:nvSpPr>
        <p:spPr bwMode="auto">
          <a:xfrm>
            <a:off x="2932857" y="2550101"/>
            <a:ext cx="549275" cy="2473326"/>
          </a:xfrm>
          <a:custGeom>
            <a:avLst/>
            <a:gdLst>
              <a:gd name="T0" fmla="*/ 0 w 346"/>
              <a:gd name="T1" fmla="*/ 818 h 1558"/>
              <a:gd name="T2" fmla="*/ 26 w 346"/>
              <a:gd name="T3" fmla="*/ 1204 h 1558"/>
              <a:gd name="T4" fmla="*/ 38 w 346"/>
              <a:gd name="T5" fmla="*/ 1373 h 1558"/>
              <a:gd name="T6" fmla="*/ 44 w 346"/>
              <a:gd name="T7" fmla="*/ 1430 h 1558"/>
              <a:gd name="T8" fmla="*/ 51 w 346"/>
              <a:gd name="T9" fmla="*/ 1481 h 1558"/>
              <a:gd name="T10" fmla="*/ 51 w 346"/>
              <a:gd name="T11" fmla="*/ 1502 h 1558"/>
              <a:gd name="T12" fmla="*/ 57 w 346"/>
              <a:gd name="T13" fmla="*/ 1522 h 1558"/>
              <a:gd name="T14" fmla="*/ 57 w 346"/>
              <a:gd name="T15" fmla="*/ 1533 h 1558"/>
              <a:gd name="T16" fmla="*/ 57 w 346"/>
              <a:gd name="T17" fmla="*/ 1543 h 1558"/>
              <a:gd name="T18" fmla="*/ 63 w 346"/>
              <a:gd name="T19" fmla="*/ 1548 h 1558"/>
              <a:gd name="T20" fmla="*/ 63 w 346"/>
              <a:gd name="T21" fmla="*/ 1553 h 1558"/>
              <a:gd name="T22" fmla="*/ 63 w 346"/>
              <a:gd name="T23" fmla="*/ 1553 h 1558"/>
              <a:gd name="T24" fmla="*/ 70 w 346"/>
              <a:gd name="T25" fmla="*/ 1558 h 1558"/>
              <a:gd name="T26" fmla="*/ 70 w 346"/>
              <a:gd name="T27" fmla="*/ 1553 h 1558"/>
              <a:gd name="T28" fmla="*/ 76 w 346"/>
              <a:gd name="T29" fmla="*/ 1548 h 1558"/>
              <a:gd name="T30" fmla="*/ 76 w 346"/>
              <a:gd name="T31" fmla="*/ 1543 h 1558"/>
              <a:gd name="T32" fmla="*/ 82 w 346"/>
              <a:gd name="T33" fmla="*/ 1528 h 1558"/>
              <a:gd name="T34" fmla="*/ 82 w 346"/>
              <a:gd name="T35" fmla="*/ 1512 h 1558"/>
              <a:gd name="T36" fmla="*/ 88 w 346"/>
              <a:gd name="T37" fmla="*/ 1481 h 1558"/>
              <a:gd name="T38" fmla="*/ 95 w 346"/>
              <a:gd name="T39" fmla="*/ 1435 h 1558"/>
              <a:gd name="T40" fmla="*/ 101 w 346"/>
              <a:gd name="T41" fmla="*/ 1322 h 1558"/>
              <a:gd name="T42" fmla="*/ 113 w 346"/>
              <a:gd name="T43" fmla="*/ 1193 h 1558"/>
              <a:gd name="T44" fmla="*/ 151 w 346"/>
              <a:gd name="T45" fmla="*/ 509 h 1558"/>
              <a:gd name="T46" fmla="*/ 164 w 346"/>
              <a:gd name="T47" fmla="*/ 339 h 1558"/>
              <a:gd name="T48" fmla="*/ 176 w 346"/>
              <a:gd name="T49" fmla="*/ 190 h 1558"/>
              <a:gd name="T50" fmla="*/ 189 w 346"/>
              <a:gd name="T51" fmla="*/ 92 h 1558"/>
              <a:gd name="T52" fmla="*/ 195 w 346"/>
              <a:gd name="T53" fmla="*/ 51 h 1558"/>
              <a:gd name="T54" fmla="*/ 201 w 346"/>
              <a:gd name="T55" fmla="*/ 26 h 1558"/>
              <a:gd name="T56" fmla="*/ 201 w 346"/>
              <a:gd name="T57" fmla="*/ 15 h 1558"/>
              <a:gd name="T58" fmla="*/ 201 w 346"/>
              <a:gd name="T59" fmla="*/ 10 h 1558"/>
              <a:gd name="T60" fmla="*/ 208 w 346"/>
              <a:gd name="T61" fmla="*/ 5 h 1558"/>
              <a:gd name="T62" fmla="*/ 208 w 346"/>
              <a:gd name="T63" fmla="*/ 5 h 1558"/>
              <a:gd name="T64" fmla="*/ 208 w 346"/>
              <a:gd name="T65" fmla="*/ 5 h 1558"/>
              <a:gd name="T66" fmla="*/ 214 w 346"/>
              <a:gd name="T67" fmla="*/ 0 h 1558"/>
              <a:gd name="T68" fmla="*/ 214 w 346"/>
              <a:gd name="T69" fmla="*/ 5 h 1558"/>
              <a:gd name="T70" fmla="*/ 220 w 346"/>
              <a:gd name="T71" fmla="*/ 5 h 1558"/>
              <a:gd name="T72" fmla="*/ 220 w 346"/>
              <a:gd name="T73" fmla="*/ 15 h 1558"/>
              <a:gd name="T74" fmla="*/ 220 w 346"/>
              <a:gd name="T75" fmla="*/ 20 h 1558"/>
              <a:gd name="T76" fmla="*/ 226 w 346"/>
              <a:gd name="T77" fmla="*/ 46 h 1558"/>
              <a:gd name="T78" fmla="*/ 233 w 346"/>
              <a:gd name="T79" fmla="*/ 82 h 1558"/>
              <a:gd name="T80" fmla="*/ 245 w 346"/>
              <a:gd name="T81" fmla="*/ 195 h 1558"/>
              <a:gd name="T82" fmla="*/ 270 w 346"/>
              <a:gd name="T83" fmla="*/ 468 h 1558"/>
              <a:gd name="T84" fmla="*/ 289 w 346"/>
              <a:gd name="T85" fmla="*/ 756 h 1558"/>
              <a:gd name="T86" fmla="*/ 302 w 346"/>
              <a:gd name="T87" fmla="*/ 890 h 1558"/>
              <a:gd name="T88" fmla="*/ 314 w 346"/>
              <a:gd name="T89" fmla="*/ 1013 h 1558"/>
              <a:gd name="T90" fmla="*/ 321 w 346"/>
              <a:gd name="T91" fmla="*/ 1065 h 1558"/>
              <a:gd name="T92" fmla="*/ 327 w 346"/>
              <a:gd name="T93" fmla="*/ 1106 h 1558"/>
              <a:gd name="T94" fmla="*/ 333 w 346"/>
              <a:gd name="T95" fmla="*/ 1142 h 1558"/>
              <a:gd name="T96" fmla="*/ 339 w 346"/>
              <a:gd name="T97" fmla="*/ 1168 h 1558"/>
              <a:gd name="T98" fmla="*/ 346 w 346"/>
              <a:gd name="T99" fmla="*/ 1188 h 1558"/>
              <a:gd name="T100" fmla="*/ 346 w 346"/>
              <a:gd name="T101" fmla="*/ 1193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6" h="1558">
                <a:moveTo>
                  <a:pt x="0" y="818"/>
                </a:moveTo>
                <a:lnTo>
                  <a:pt x="26" y="1204"/>
                </a:lnTo>
                <a:lnTo>
                  <a:pt x="38" y="1373"/>
                </a:lnTo>
                <a:lnTo>
                  <a:pt x="44" y="1430"/>
                </a:lnTo>
                <a:lnTo>
                  <a:pt x="51" y="1481"/>
                </a:lnTo>
                <a:lnTo>
                  <a:pt x="51" y="1502"/>
                </a:lnTo>
                <a:lnTo>
                  <a:pt x="57" y="1522"/>
                </a:lnTo>
                <a:lnTo>
                  <a:pt x="57" y="1533"/>
                </a:lnTo>
                <a:lnTo>
                  <a:pt x="57" y="1543"/>
                </a:lnTo>
                <a:lnTo>
                  <a:pt x="63" y="1548"/>
                </a:lnTo>
                <a:lnTo>
                  <a:pt x="63" y="1553"/>
                </a:lnTo>
                <a:lnTo>
                  <a:pt x="63" y="1553"/>
                </a:lnTo>
                <a:lnTo>
                  <a:pt x="70" y="1558"/>
                </a:lnTo>
                <a:lnTo>
                  <a:pt x="70" y="1553"/>
                </a:lnTo>
                <a:lnTo>
                  <a:pt x="76" y="1548"/>
                </a:lnTo>
                <a:lnTo>
                  <a:pt x="76" y="1543"/>
                </a:lnTo>
                <a:lnTo>
                  <a:pt x="82" y="1528"/>
                </a:lnTo>
                <a:lnTo>
                  <a:pt x="82" y="1512"/>
                </a:lnTo>
                <a:lnTo>
                  <a:pt x="88" y="1481"/>
                </a:lnTo>
                <a:lnTo>
                  <a:pt x="95" y="1435"/>
                </a:lnTo>
                <a:lnTo>
                  <a:pt x="101" y="1322"/>
                </a:lnTo>
                <a:lnTo>
                  <a:pt x="113" y="1193"/>
                </a:lnTo>
                <a:lnTo>
                  <a:pt x="151" y="509"/>
                </a:lnTo>
                <a:lnTo>
                  <a:pt x="164" y="339"/>
                </a:lnTo>
                <a:lnTo>
                  <a:pt x="176" y="190"/>
                </a:lnTo>
                <a:lnTo>
                  <a:pt x="189" y="92"/>
                </a:lnTo>
                <a:lnTo>
                  <a:pt x="195" y="51"/>
                </a:lnTo>
                <a:lnTo>
                  <a:pt x="201" y="26"/>
                </a:lnTo>
                <a:lnTo>
                  <a:pt x="201" y="15"/>
                </a:lnTo>
                <a:lnTo>
                  <a:pt x="201" y="10"/>
                </a:lnTo>
                <a:lnTo>
                  <a:pt x="208" y="5"/>
                </a:lnTo>
                <a:lnTo>
                  <a:pt x="208" y="5"/>
                </a:lnTo>
                <a:lnTo>
                  <a:pt x="208" y="5"/>
                </a:lnTo>
                <a:lnTo>
                  <a:pt x="214" y="0"/>
                </a:lnTo>
                <a:lnTo>
                  <a:pt x="214" y="5"/>
                </a:lnTo>
                <a:lnTo>
                  <a:pt x="220" y="5"/>
                </a:lnTo>
                <a:lnTo>
                  <a:pt x="220" y="15"/>
                </a:lnTo>
                <a:lnTo>
                  <a:pt x="220" y="20"/>
                </a:lnTo>
                <a:lnTo>
                  <a:pt x="226" y="46"/>
                </a:lnTo>
                <a:lnTo>
                  <a:pt x="233" y="82"/>
                </a:lnTo>
                <a:lnTo>
                  <a:pt x="245" y="195"/>
                </a:lnTo>
                <a:lnTo>
                  <a:pt x="270" y="468"/>
                </a:lnTo>
                <a:lnTo>
                  <a:pt x="289" y="756"/>
                </a:lnTo>
                <a:lnTo>
                  <a:pt x="302" y="890"/>
                </a:lnTo>
                <a:lnTo>
                  <a:pt x="314" y="1013"/>
                </a:lnTo>
                <a:lnTo>
                  <a:pt x="321" y="1065"/>
                </a:lnTo>
                <a:lnTo>
                  <a:pt x="327" y="1106"/>
                </a:lnTo>
                <a:lnTo>
                  <a:pt x="333" y="1142"/>
                </a:lnTo>
                <a:lnTo>
                  <a:pt x="339" y="1168"/>
                </a:lnTo>
                <a:lnTo>
                  <a:pt x="346" y="1188"/>
                </a:lnTo>
                <a:lnTo>
                  <a:pt x="346" y="1193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" name="Freeform 19"/>
          <p:cNvSpPr>
            <a:spLocks/>
          </p:cNvSpPr>
          <p:nvPr/>
        </p:nvSpPr>
        <p:spPr bwMode="auto">
          <a:xfrm>
            <a:off x="3482133" y="3194627"/>
            <a:ext cx="447675" cy="1266826"/>
          </a:xfrm>
          <a:custGeom>
            <a:avLst/>
            <a:gdLst>
              <a:gd name="T0" fmla="*/ 0 w 282"/>
              <a:gd name="T1" fmla="*/ 787 h 798"/>
              <a:gd name="T2" fmla="*/ 0 w 282"/>
              <a:gd name="T3" fmla="*/ 792 h 798"/>
              <a:gd name="T4" fmla="*/ 6 w 282"/>
              <a:gd name="T5" fmla="*/ 792 h 798"/>
              <a:gd name="T6" fmla="*/ 6 w 282"/>
              <a:gd name="T7" fmla="*/ 798 h 798"/>
              <a:gd name="T8" fmla="*/ 6 w 282"/>
              <a:gd name="T9" fmla="*/ 798 h 798"/>
              <a:gd name="T10" fmla="*/ 12 w 282"/>
              <a:gd name="T11" fmla="*/ 798 h 798"/>
              <a:gd name="T12" fmla="*/ 12 w 282"/>
              <a:gd name="T13" fmla="*/ 792 h 798"/>
              <a:gd name="T14" fmla="*/ 19 w 282"/>
              <a:gd name="T15" fmla="*/ 792 h 798"/>
              <a:gd name="T16" fmla="*/ 19 w 282"/>
              <a:gd name="T17" fmla="*/ 787 h 798"/>
              <a:gd name="T18" fmla="*/ 25 w 282"/>
              <a:gd name="T19" fmla="*/ 772 h 798"/>
              <a:gd name="T20" fmla="*/ 31 w 282"/>
              <a:gd name="T21" fmla="*/ 751 h 798"/>
              <a:gd name="T22" fmla="*/ 31 w 282"/>
              <a:gd name="T23" fmla="*/ 726 h 798"/>
              <a:gd name="T24" fmla="*/ 56 w 282"/>
              <a:gd name="T25" fmla="*/ 581 h 798"/>
              <a:gd name="T26" fmla="*/ 75 w 282"/>
              <a:gd name="T27" fmla="*/ 381 h 798"/>
              <a:gd name="T28" fmla="*/ 100 w 282"/>
              <a:gd name="T29" fmla="*/ 201 h 798"/>
              <a:gd name="T30" fmla="*/ 106 w 282"/>
              <a:gd name="T31" fmla="*/ 129 h 798"/>
              <a:gd name="T32" fmla="*/ 119 w 282"/>
              <a:gd name="T33" fmla="*/ 77 h 798"/>
              <a:gd name="T34" fmla="*/ 125 w 282"/>
              <a:gd name="T35" fmla="*/ 52 h 798"/>
              <a:gd name="T36" fmla="*/ 125 w 282"/>
              <a:gd name="T37" fmla="*/ 31 h 798"/>
              <a:gd name="T38" fmla="*/ 132 w 282"/>
              <a:gd name="T39" fmla="*/ 21 h 798"/>
              <a:gd name="T40" fmla="*/ 132 w 282"/>
              <a:gd name="T41" fmla="*/ 16 h 798"/>
              <a:gd name="T42" fmla="*/ 138 w 282"/>
              <a:gd name="T43" fmla="*/ 11 h 798"/>
              <a:gd name="T44" fmla="*/ 138 w 282"/>
              <a:gd name="T45" fmla="*/ 5 h 798"/>
              <a:gd name="T46" fmla="*/ 144 w 282"/>
              <a:gd name="T47" fmla="*/ 0 h 798"/>
              <a:gd name="T48" fmla="*/ 144 w 282"/>
              <a:gd name="T49" fmla="*/ 0 h 798"/>
              <a:gd name="T50" fmla="*/ 144 w 282"/>
              <a:gd name="T51" fmla="*/ 0 h 798"/>
              <a:gd name="T52" fmla="*/ 150 w 282"/>
              <a:gd name="T53" fmla="*/ 0 h 798"/>
              <a:gd name="T54" fmla="*/ 150 w 282"/>
              <a:gd name="T55" fmla="*/ 0 h 798"/>
              <a:gd name="T56" fmla="*/ 150 w 282"/>
              <a:gd name="T57" fmla="*/ 0 h 798"/>
              <a:gd name="T58" fmla="*/ 157 w 282"/>
              <a:gd name="T59" fmla="*/ 0 h 798"/>
              <a:gd name="T60" fmla="*/ 157 w 282"/>
              <a:gd name="T61" fmla="*/ 0 h 798"/>
              <a:gd name="T62" fmla="*/ 157 w 282"/>
              <a:gd name="T63" fmla="*/ 5 h 798"/>
              <a:gd name="T64" fmla="*/ 157 w 282"/>
              <a:gd name="T65" fmla="*/ 5 h 798"/>
              <a:gd name="T66" fmla="*/ 163 w 282"/>
              <a:gd name="T67" fmla="*/ 11 h 798"/>
              <a:gd name="T68" fmla="*/ 169 w 282"/>
              <a:gd name="T69" fmla="*/ 26 h 798"/>
              <a:gd name="T70" fmla="*/ 175 w 282"/>
              <a:gd name="T71" fmla="*/ 41 h 798"/>
              <a:gd name="T72" fmla="*/ 188 w 282"/>
              <a:gd name="T73" fmla="*/ 83 h 798"/>
              <a:gd name="T74" fmla="*/ 213 w 282"/>
              <a:gd name="T75" fmla="*/ 196 h 798"/>
              <a:gd name="T76" fmla="*/ 232 w 282"/>
              <a:gd name="T77" fmla="*/ 288 h 798"/>
              <a:gd name="T78" fmla="*/ 244 w 282"/>
              <a:gd name="T79" fmla="*/ 329 h 798"/>
              <a:gd name="T80" fmla="*/ 251 w 282"/>
              <a:gd name="T81" fmla="*/ 345 h 798"/>
              <a:gd name="T82" fmla="*/ 257 w 282"/>
              <a:gd name="T83" fmla="*/ 355 h 798"/>
              <a:gd name="T84" fmla="*/ 257 w 282"/>
              <a:gd name="T85" fmla="*/ 365 h 798"/>
              <a:gd name="T86" fmla="*/ 263 w 282"/>
              <a:gd name="T87" fmla="*/ 371 h 798"/>
              <a:gd name="T88" fmla="*/ 270 w 282"/>
              <a:gd name="T89" fmla="*/ 371 h 798"/>
              <a:gd name="T90" fmla="*/ 270 w 282"/>
              <a:gd name="T91" fmla="*/ 376 h 798"/>
              <a:gd name="T92" fmla="*/ 270 w 282"/>
              <a:gd name="T93" fmla="*/ 376 h 798"/>
              <a:gd name="T94" fmla="*/ 276 w 282"/>
              <a:gd name="T95" fmla="*/ 376 h 798"/>
              <a:gd name="T96" fmla="*/ 276 w 282"/>
              <a:gd name="T97" fmla="*/ 376 h 798"/>
              <a:gd name="T98" fmla="*/ 276 w 282"/>
              <a:gd name="T99" fmla="*/ 376 h 798"/>
              <a:gd name="T100" fmla="*/ 282 w 282"/>
              <a:gd name="T101" fmla="*/ 376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2" h="798">
                <a:moveTo>
                  <a:pt x="0" y="787"/>
                </a:moveTo>
                <a:lnTo>
                  <a:pt x="0" y="792"/>
                </a:lnTo>
                <a:lnTo>
                  <a:pt x="6" y="792"/>
                </a:lnTo>
                <a:lnTo>
                  <a:pt x="6" y="798"/>
                </a:lnTo>
                <a:lnTo>
                  <a:pt x="6" y="798"/>
                </a:lnTo>
                <a:lnTo>
                  <a:pt x="12" y="798"/>
                </a:lnTo>
                <a:lnTo>
                  <a:pt x="12" y="792"/>
                </a:lnTo>
                <a:lnTo>
                  <a:pt x="19" y="792"/>
                </a:lnTo>
                <a:lnTo>
                  <a:pt x="19" y="787"/>
                </a:lnTo>
                <a:lnTo>
                  <a:pt x="25" y="772"/>
                </a:lnTo>
                <a:lnTo>
                  <a:pt x="31" y="751"/>
                </a:lnTo>
                <a:lnTo>
                  <a:pt x="31" y="726"/>
                </a:lnTo>
                <a:lnTo>
                  <a:pt x="56" y="581"/>
                </a:lnTo>
                <a:lnTo>
                  <a:pt x="75" y="381"/>
                </a:lnTo>
                <a:lnTo>
                  <a:pt x="100" y="201"/>
                </a:lnTo>
                <a:lnTo>
                  <a:pt x="106" y="129"/>
                </a:lnTo>
                <a:lnTo>
                  <a:pt x="119" y="77"/>
                </a:lnTo>
                <a:lnTo>
                  <a:pt x="125" y="52"/>
                </a:lnTo>
                <a:lnTo>
                  <a:pt x="125" y="31"/>
                </a:lnTo>
                <a:lnTo>
                  <a:pt x="132" y="21"/>
                </a:lnTo>
                <a:lnTo>
                  <a:pt x="132" y="16"/>
                </a:lnTo>
                <a:lnTo>
                  <a:pt x="138" y="11"/>
                </a:lnTo>
                <a:lnTo>
                  <a:pt x="138" y="5"/>
                </a:lnTo>
                <a:lnTo>
                  <a:pt x="144" y="0"/>
                </a:lnTo>
                <a:lnTo>
                  <a:pt x="144" y="0"/>
                </a:lnTo>
                <a:lnTo>
                  <a:pt x="144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7" y="0"/>
                </a:lnTo>
                <a:lnTo>
                  <a:pt x="157" y="0"/>
                </a:lnTo>
                <a:lnTo>
                  <a:pt x="157" y="5"/>
                </a:lnTo>
                <a:lnTo>
                  <a:pt x="157" y="5"/>
                </a:lnTo>
                <a:lnTo>
                  <a:pt x="163" y="11"/>
                </a:lnTo>
                <a:lnTo>
                  <a:pt x="169" y="26"/>
                </a:lnTo>
                <a:lnTo>
                  <a:pt x="175" y="41"/>
                </a:lnTo>
                <a:lnTo>
                  <a:pt x="188" y="83"/>
                </a:lnTo>
                <a:lnTo>
                  <a:pt x="213" y="196"/>
                </a:lnTo>
                <a:lnTo>
                  <a:pt x="232" y="288"/>
                </a:lnTo>
                <a:lnTo>
                  <a:pt x="244" y="329"/>
                </a:lnTo>
                <a:lnTo>
                  <a:pt x="251" y="345"/>
                </a:lnTo>
                <a:lnTo>
                  <a:pt x="257" y="355"/>
                </a:lnTo>
                <a:lnTo>
                  <a:pt x="257" y="365"/>
                </a:lnTo>
                <a:lnTo>
                  <a:pt x="263" y="371"/>
                </a:lnTo>
                <a:lnTo>
                  <a:pt x="270" y="371"/>
                </a:lnTo>
                <a:lnTo>
                  <a:pt x="270" y="376"/>
                </a:lnTo>
                <a:lnTo>
                  <a:pt x="270" y="376"/>
                </a:lnTo>
                <a:lnTo>
                  <a:pt x="276" y="376"/>
                </a:lnTo>
                <a:lnTo>
                  <a:pt x="276" y="376"/>
                </a:lnTo>
                <a:lnTo>
                  <a:pt x="276" y="376"/>
                </a:lnTo>
                <a:lnTo>
                  <a:pt x="282" y="376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" name="Freeform 20"/>
          <p:cNvSpPr>
            <a:spLocks/>
          </p:cNvSpPr>
          <p:nvPr/>
        </p:nvSpPr>
        <p:spPr bwMode="auto">
          <a:xfrm>
            <a:off x="3929808" y="3056514"/>
            <a:ext cx="488950" cy="898525"/>
          </a:xfrm>
          <a:custGeom>
            <a:avLst/>
            <a:gdLst>
              <a:gd name="T0" fmla="*/ 0 w 308"/>
              <a:gd name="T1" fmla="*/ 463 h 566"/>
              <a:gd name="T2" fmla="*/ 0 w 308"/>
              <a:gd name="T3" fmla="*/ 463 h 566"/>
              <a:gd name="T4" fmla="*/ 6 w 308"/>
              <a:gd name="T5" fmla="*/ 458 h 566"/>
              <a:gd name="T6" fmla="*/ 6 w 308"/>
              <a:gd name="T7" fmla="*/ 458 h 566"/>
              <a:gd name="T8" fmla="*/ 6 w 308"/>
              <a:gd name="T9" fmla="*/ 458 h 566"/>
              <a:gd name="T10" fmla="*/ 13 w 308"/>
              <a:gd name="T11" fmla="*/ 452 h 566"/>
              <a:gd name="T12" fmla="*/ 38 w 308"/>
              <a:gd name="T13" fmla="*/ 416 h 566"/>
              <a:gd name="T14" fmla="*/ 50 w 308"/>
              <a:gd name="T15" fmla="*/ 396 h 566"/>
              <a:gd name="T16" fmla="*/ 50 w 308"/>
              <a:gd name="T17" fmla="*/ 386 h 566"/>
              <a:gd name="T18" fmla="*/ 57 w 308"/>
              <a:gd name="T19" fmla="*/ 380 h 566"/>
              <a:gd name="T20" fmla="*/ 63 w 308"/>
              <a:gd name="T21" fmla="*/ 375 h 566"/>
              <a:gd name="T22" fmla="*/ 69 w 308"/>
              <a:gd name="T23" fmla="*/ 370 h 566"/>
              <a:gd name="T24" fmla="*/ 69 w 308"/>
              <a:gd name="T25" fmla="*/ 370 h 566"/>
              <a:gd name="T26" fmla="*/ 75 w 308"/>
              <a:gd name="T27" fmla="*/ 370 h 566"/>
              <a:gd name="T28" fmla="*/ 75 w 308"/>
              <a:gd name="T29" fmla="*/ 370 h 566"/>
              <a:gd name="T30" fmla="*/ 75 w 308"/>
              <a:gd name="T31" fmla="*/ 370 h 566"/>
              <a:gd name="T32" fmla="*/ 82 w 308"/>
              <a:gd name="T33" fmla="*/ 370 h 566"/>
              <a:gd name="T34" fmla="*/ 82 w 308"/>
              <a:gd name="T35" fmla="*/ 370 h 566"/>
              <a:gd name="T36" fmla="*/ 88 w 308"/>
              <a:gd name="T37" fmla="*/ 370 h 566"/>
              <a:gd name="T38" fmla="*/ 88 w 308"/>
              <a:gd name="T39" fmla="*/ 370 h 566"/>
              <a:gd name="T40" fmla="*/ 94 w 308"/>
              <a:gd name="T41" fmla="*/ 375 h 566"/>
              <a:gd name="T42" fmla="*/ 101 w 308"/>
              <a:gd name="T43" fmla="*/ 386 h 566"/>
              <a:gd name="T44" fmla="*/ 113 w 308"/>
              <a:gd name="T45" fmla="*/ 406 h 566"/>
              <a:gd name="T46" fmla="*/ 119 w 308"/>
              <a:gd name="T47" fmla="*/ 432 h 566"/>
              <a:gd name="T48" fmla="*/ 145 w 308"/>
              <a:gd name="T49" fmla="*/ 494 h 566"/>
              <a:gd name="T50" fmla="*/ 157 w 308"/>
              <a:gd name="T51" fmla="*/ 524 h 566"/>
              <a:gd name="T52" fmla="*/ 157 w 308"/>
              <a:gd name="T53" fmla="*/ 535 h 566"/>
              <a:gd name="T54" fmla="*/ 163 w 308"/>
              <a:gd name="T55" fmla="*/ 545 h 566"/>
              <a:gd name="T56" fmla="*/ 170 w 308"/>
              <a:gd name="T57" fmla="*/ 555 h 566"/>
              <a:gd name="T58" fmla="*/ 170 w 308"/>
              <a:gd name="T59" fmla="*/ 555 h 566"/>
              <a:gd name="T60" fmla="*/ 176 w 308"/>
              <a:gd name="T61" fmla="*/ 560 h 566"/>
              <a:gd name="T62" fmla="*/ 176 w 308"/>
              <a:gd name="T63" fmla="*/ 560 h 566"/>
              <a:gd name="T64" fmla="*/ 182 w 308"/>
              <a:gd name="T65" fmla="*/ 566 h 566"/>
              <a:gd name="T66" fmla="*/ 182 w 308"/>
              <a:gd name="T67" fmla="*/ 566 h 566"/>
              <a:gd name="T68" fmla="*/ 182 w 308"/>
              <a:gd name="T69" fmla="*/ 566 h 566"/>
              <a:gd name="T70" fmla="*/ 188 w 308"/>
              <a:gd name="T71" fmla="*/ 566 h 566"/>
              <a:gd name="T72" fmla="*/ 188 w 308"/>
              <a:gd name="T73" fmla="*/ 566 h 566"/>
              <a:gd name="T74" fmla="*/ 188 w 308"/>
              <a:gd name="T75" fmla="*/ 560 h 566"/>
              <a:gd name="T76" fmla="*/ 195 w 308"/>
              <a:gd name="T77" fmla="*/ 560 h 566"/>
              <a:gd name="T78" fmla="*/ 195 w 308"/>
              <a:gd name="T79" fmla="*/ 555 h 566"/>
              <a:gd name="T80" fmla="*/ 201 w 308"/>
              <a:gd name="T81" fmla="*/ 550 h 566"/>
              <a:gd name="T82" fmla="*/ 207 w 308"/>
              <a:gd name="T83" fmla="*/ 535 h 566"/>
              <a:gd name="T84" fmla="*/ 214 w 308"/>
              <a:gd name="T85" fmla="*/ 519 h 566"/>
              <a:gd name="T86" fmla="*/ 220 w 308"/>
              <a:gd name="T87" fmla="*/ 494 h 566"/>
              <a:gd name="T88" fmla="*/ 232 w 308"/>
              <a:gd name="T89" fmla="*/ 442 h 566"/>
              <a:gd name="T90" fmla="*/ 270 w 308"/>
              <a:gd name="T91" fmla="*/ 180 h 566"/>
              <a:gd name="T92" fmla="*/ 283 w 308"/>
              <a:gd name="T93" fmla="*/ 108 h 566"/>
              <a:gd name="T94" fmla="*/ 295 w 308"/>
              <a:gd name="T95" fmla="*/ 46 h 566"/>
              <a:gd name="T96" fmla="*/ 301 w 308"/>
              <a:gd name="T97" fmla="*/ 20 h 566"/>
              <a:gd name="T98" fmla="*/ 301 w 308"/>
              <a:gd name="T99" fmla="*/ 10 h 566"/>
              <a:gd name="T100" fmla="*/ 308 w 308"/>
              <a:gd name="T101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8" h="566">
                <a:moveTo>
                  <a:pt x="0" y="463"/>
                </a:moveTo>
                <a:lnTo>
                  <a:pt x="0" y="463"/>
                </a:lnTo>
                <a:lnTo>
                  <a:pt x="6" y="458"/>
                </a:lnTo>
                <a:lnTo>
                  <a:pt x="6" y="458"/>
                </a:lnTo>
                <a:lnTo>
                  <a:pt x="6" y="458"/>
                </a:lnTo>
                <a:lnTo>
                  <a:pt x="13" y="452"/>
                </a:lnTo>
                <a:lnTo>
                  <a:pt x="38" y="416"/>
                </a:lnTo>
                <a:lnTo>
                  <a:pt x="50" y="396"/>
                </a:lnTo>
                <a:lnTo>
                  <a:pt x="50" y="386"/>
                </a:lnTo>
                <a:lnTo>
                  <a:pt x="57" y="380"/>
                </a:lnTo>
                <a:lnTo>
                  <a:pt x="63" y="375"/>
                </a:lnTo>
                <a:lnTo>
                  <a:pt x="69" y="370"/>
                </a:lnTo>
                <a:lnTo>
                  <a:pt x="69" y="370"/>
                </a:lnTo>
                <a:lnTo>
                  <a:pt x="75" y="370"/>
                </a:lnTo>
                <a:lnTo>
                  <a:pt x="75" y="370"/>
                </a:lnTo>
                <a:lnTo>
                  <a:pt x="75" y="370"/>
                </a:lnTo>
                <a:lnTo>
                  <a:pt x="82" y="370"/>
                </a:lnTo>
                <a:lnTo>
                  <a:pt x="82" y="370"/>
                </a:lnTo>
                <a:lnTo>
                  <a:pt x="88" y="370"/>
                </a:lnTo>
                <a:lnTo>
                  <a:pt x="88" y="370"/>
                </a:lnTo>
                <a:lnTo>
                  <a:pt x="94" y="375"/>
                </a:lnTo>
                <a:lnTo>
                  <a:pt x="101" y="386"/>
                </a:lnTo>
                <a:lnTo>
                  <a:pt x="113" y="406"/>
                </a:lnTo>
                <a:lnTo>
                  <a:pt x="119" y="432"/>
                </a:lnTo>
                <a:lnTo>
                  <a:pt x="145" y="494"/>
                </a:lnTo>
                <a:lnTo>
                  <a:pt x="157" y="524"/>
                </a:lnTo>
                <a:lnTo>
                  <a:pt x="157" y="535"/>
                </a:lnTo>
                <a:lnTo>
                  <a:pt x="163" y="545"/>
                </a:lnTo>
                <a:lnTo>
                  <a:pt x="170" y="555"/>
                </a:lnTo>
                <a:lnTo>
                  <a:pt x="170" y="555"/>
                </a:lnTo>
                <a:lnTo>
                  <a:pt x="176" y="560"/>
                </a:lnTo>
                <a:lnTo>
                  <a:pt x="176" y="560"/>
                </a:lnTo>
                <a:lnTo>
                  <a:pt x="182" y="566"/>
                </a:lnTo>
                <a:lnTo>
                  <a:pt x="182" y="566"/>
                </a:lnTo>
                <a:lnTo>
                  <a:pt x="182" y="566"/>
                </a:lnTo>
                <a:lnTo>
                  <a:pt x="188" y="566"/>
                </a:lnTo>
                <a:lnTo>
                  <a:pt x="188" y="566"/>
                </a:lnTo>
                <a:lnTo>
                  <a:pt x="188" y="560"/>
                </a:lnTo>
                <a:lnTo>
                  <a:pt x="195" y="560"/>
                </a:lnTo>
                <a:lnTo>
                  <a:pt x="195" y="555"/>
                </a:lnTo>
                <a:lnTo>
                  <a:pt x="201" y="550"/>
                </a:lnTo>
                <a:lnTo>
                  <a:pt x="207" y="535"/>
                </a:lnTo>
                <a:lnTo>
                  <a:pt x="214" y="519"/>
                </a:lnTo>
                <a:lnTo>
                  <a:pt x="220" y="494"/>
                </a:lnTo>
                <a:lnTo>
                  <a:pt x="232" y="442"/>
                </a:lnTo>
                <a:lnTo>
                  <a:pt x="270" y="180"/>
                </a:lnTo>
                <a:lnTo>
                  <a:pt x="283" y="108"/>
                </a:lnTo>
                <a:lnTo>
                  <a:pt x="295" y="46"/>
                </a:lnTo>
                <a:lnTo>
                  <a:pt x="301" y="20"/>
                </a:lnTo>
                <a:lnTo>
                  <a:pt x="301" y="10"/>
                </a:lnTo>
                <a:lnTo>
                  <a:pt x="308" y="0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3" name="Freeform 21"/>
          <p:cNvSpPr>
            <a:spLocks/>
          </p:cNvSpPr>
          <p:nvPr/>
        </p:nvSpPr>
        <p:spPr bwMode="auto">
          <a:xfrm>
            <a:off x="4418758" y="2419926"/>
            <a:ext cx="487363" cy="2195514"/>
          </a:xfrm>
          <a:custGeom>
            <a:avLst/>
            <a:gdLst>
              <a:gd name="T0" fmla="*/ 0 w 307"/>
              <a:gd name="T1" fmla="*/ 401 h 1383"/>
              <a:gd name="T2" fmla="*/ 0 w 307"/>
              <a:gd name="T3" fmla="*/ 390 h 1383"/>
              <a:gd name="T4" fmla="*/ 6 w 307"/>
              <a:gd name="T5" fmla="*/ 385 h 1383"/>
              <a:gd name="T6" fmla="*/ 6 w 307"/>
              <a:gd name="T7" fmla="*/ 380 h 1383"/>
              <a:gd name="T8" fmla="*/ 12 w 307"/>
              <a:gd name="T9" fmla="*/ 380 h 1383"/>
              <a:gd name="T10" fmla="*/ 12 w 307"/>
              <a:gd name="T11" fmla="*/ 380 h 1383"/>
              <a:gd name="T12" fmla="*/ 19 w 307"/>
              <a:gd name="T13" fmla="*/ 380 h 1383"/>
              <a:gd name="T14" fmla="*/ 19 w 307"/>
              <a:gd name="T15" fmla="*/ 380 h 1383"/>
              <a:gd name="T16" fmla="*/ 19 w 307"/>
              <a:gd name="T17" fmla="*/ 380 h 1383"/>
              <a:gd name="T18" fmla="*/ 25 w 307"/>
              <a:gd name="T19" fmla="*/ 385 h 1383"/>
              <a:gd name="T20" fmla="*/ 25 w 307"/>
              <a:gd name="T21" fmla="*/ 390 h 1383"/>
              <a:gd name="T22" fmla="*/ 25 w 307"/>
              <a:gd name="T23" fmla="*/ 401 h 1383"/>
              <a:gd name="T24" fmla="*/ 31 w 307"/>
              <a:gd name="T25" fmla="*/ 416 h 1383"/>
              <a:gd name="T26" fmla="*/ 37 w 307"/>
              <a:gd name="T27" fmla="*/ 442 h 1383"/>
              <a:gd name="T28" fmla="*/ 44 w 307"/>
              <a:gd name="T29" fmla="*/ 473 h 1383"/>
              <a:gd name="T30" fmla="*/ 56 w 307"/>
              <a:gd name="T31" fmla="*/ 560 h 1383"/>
              <a:gd name="T32" fmla="*/ 100 w 307"/>
              <a:gd name="T33" fmla="*/ 997 h 1383"/>
              <a:gd name="T34" fmla="*/ 119 w 307"/>
              <a:gd name="T35" fmla="*/ 1219 h 1383"/>
              <a:gd name="T36" fmla="*/ 132 w 307"/>
              <a:gd name="T37" fmla="*/ 1301 h 1383"/>
              <a:gd name="T38" fmla="*/ 138 w 307"/>
              <a:gd name="T39" fmla="*/ 1337 h 1383"/>
              <a:gd name="T40" fmla="*/ 144 w 307"/>
              <a:gd name="T41" fmla="*/ 1363 h 1383"/>
              <a:gd name="T42" fmla="*/ 144 w 307"/>
              <a:gd name="T43" fmla="*/ 1373 h 1383"/>
              <a:gd name="T44" fmla="*/ 150 w 307"/>
              <a:gd name="T45" fmla="*/ 1373 h 1383"/>
              <a:gd name="T46" fmla="*/ 150 w 307"/>
              <a:gd name="T47" fmla="*/ 1378 h 1383"/>
              <a:gd name="T48" fmla="*/ 150 w 307"/>
              <a:gd name="T49" fmla="*/ 1383 h 1383"/>
              <a:gd name="T50" fmla="*/ 150 w 307"/>
              <a:gd name="T51" fmla="*/ 1383 h 1383"/>
              <a:gd name="T52" fmla="*/ 157 w 307"/>
              <a:gd name="T53" fmla="*/ 1383 h 1383"/>
              <a:gd name="T54" fmla="*/ 157 w 307"/>
              <a:gd name="T55" fmla="*/ 1383 h 1383"/>
              <a:gd name="T56" fmla="*/ 157 w 307"/>
              <a:gd name="T57" fmla="*/ 1383 h 1383"/>
              <a:gd name="T58" fmla="*/ 163 w 307"/>
              <a:gd name="T59" fmla="*/ 1378 h 1383"/>
              <a:gd name="T60" fmla="*/ 163 w 307"/>
              <a:gd name="T61" fmla="*/ 1378 h 1383"/>
              <a:gd name="T62" fmla="*/ 163 w 307"/>
              <a:gd name="T63" fmla="*/ 1373 h 1383"/>
              <a:gd name="T64" fmla="*/ 169 w 307"/>
              <a:gd name="T65" fmla="*/ 1363 h 1383"/>
              <a:gd name="T66" fmla="*/ 175 w 307"/>
              <a:gd name="T67" fmla="*/ 1337 h 1383"/>
              <a:gd name="T68" fmla="*/ 175 w 307"/>
              <a:gd name="T69" fmla="*/ 1306 h 1383"/>
              <a:gd name="T70" fmla="*/ 188 w 307"/>
              <a:gd name="T71" fmla="*/ 1203 h 1383"/>
              <a:gd name="T72" fmla="*/ 201 w 307"/>
              <a:gd name="T73" fmla="*/ 1080 h 1383"/>
              <a:gd name="T74" fmla="*/ 213 w 307"/>
              <a:gd name="T75" fmla="*/ 941 h 1383"/>
              <a:gd name="T76" fmla="*/ 238 w 307"/>
              <a:gd name="T77" fmla="*/ 591 h 1383"/>
              <a:gd name="T78" fmla="*/ 257 w 307"/>
              <a:gd name="T79" fmla="*/ 298 h 1383"/>
              <a:gd name="T80" fmla="*/ 270 w 307"/>
              <a:gd name="T81" fmla="*/ 169 h 1383"/>
              <a:gd name="T82" fmla="*/ 276 w 307"/>
              <a:gd name="T83" fmla="*/ 77 h 1383"/>
              <a:gd name="T84" fmla="*/ 282 w 307"/>
              <a:gd name="T85" fmla="*/ 36 h 1383"/>
              <a:gd name="T86" fmla="*/ 288 w 307"/>
              <a:gd name="T87" fmla="*/ 20 h 1383"/>
              <a:gd name="T88" fmla="*/ 288 w 307"/>
              <a:gd name="T89" fmla="*/ 10 h 1383"/>
              <a:gd name="T90" fmla="*/ 295 w 307"/>
              <a:gd name="T91" fmla="*/ 5 h 1383"/>
              <a:gd name="T92" fmla="*/ 295 w 307"/>
              <a:gd name="T93" fmla="*/ 0 h 1383"/>
              <a:gd name="T94" fmla="*/ 295 w 307"/>
              <a:gd name="T95" fmla="*/ 0 h 1383"/>
              <a:gd name="T96" fmla="*/ 301 w 307"/>
              <a:gd name="T97" fmla="*/ 0 h 1383"/>
              <a:gd name="T98" fmla="*/ 301 w 307"/>
              <a:gd name="T99" fmla="*/ 0 h 1383"/>
              <a:gd name="T100" fmla="*/ 307 w 307"/>
              <a:gd name="T101" fmla="*/ 5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7" h="1383">
                <a:moveTo>
                  <a:pt x="0" y="401"/>
                </a:moveTo>
                <a:lnTo>
                  <a:pt x="0" y="390"/>
                </a:lnTo>
                <a:lnTo>
                  <a:pt x="6" y="385"/>
                </a:lnTo>
                <a:lnTo>
                  <a:pt x="6" y="380"/>
                </a:lnTo>
                <a:lnTo>
                  <a:pt x="12" y="380"/>
                </a:lnTo>
                <a:lnTo>
                  <a:pt x="12" y="380"/>
                </a:lnTo>
                <a:lnTo>
                  <a:pt x="19" y="380"/>
                </a:lnTo>
                <a:lnTo>
                  <a:pt x="19" y="380"/>
                </a:lnTo>
                <a:lnTo>
                  <a:pt x="19" y="380"/>
                </a:lnTo>
                <a:lnTo>
                  <a:pt x="25" y="385"/>
                </a:lnTo>
                <a:lnTo>
                  <a:pt x="25" y="390"/>
                </a:lnTo>
                <a:lnTo>
                  <a:pt x="25" y="401"/>
                </a:lnTo>
                <a:lnTo>
                  <a:pt x="31" y="416"/>
                </a:lnTo>
                <a:lnTo>
                  <a:pt x="37" y="442"/>
                </a:lnTo>
                <a:lnTo>
                  <a:pt x="44" y="473"/>
                </a:lnTo>
                <a:lnTo>
                  <a:pt x="56" y="560"/>
                </a:lnTo>
                <a:lnTo>
                  <a:pt x="100" y="997"/>
                </a:lnTo>
                <a:lnTo>
                  <a:pt x="119" y="1219"/>
                </a:lnTo>
                <a:lnTo>
                  <a:pt x="132" y="1301"/>
                </a:lnTo>
                <a:lnTo>
                  <a:pt x="138" y="1337"/>
                </a:lnTo>
                <a:lnTo>
                  <a:pt x="144" y="1363"/>
                </a:lnTo>
                <a:lnTo>
                  <a:pt x="144" y="1373"/>
                </a:lnTo>
                <a:lnTo>
                  <a:pt x="150" y="1373"/>
                </a:lnTo>
                <a:lnTo>
                  <a:pt x="150" y="1378"/>
                </a:lnTo>
                <a:lnTo>
                  <a:pt x="150" y="1383"/>
                </a:lnTo>
                <a:lnTo>
                  <a:pt x="150" y="1383"/>
                </a:lnTo>
                <a:lnTo>
                  <a:pt x="157" y="1383"/>
                </a:lnTo>
                <a:lnTo>
                  <a:pt x="157" y="1383"/>
                </a:lnTo>
                <a:lnTo>
                  <a:pt x="157" y="1383"/>
                </a:lnTo>
                <a:lnTo>
                  <a:pt x="163" y="1378"/>
                </a:lnTo>
                <a:lnTo>
                  <a:pt x="163" y="1378"/>
                </a:lnTo>
                <a:lnTo>
                  <a:pt x="163" y="1373"/>
                </a:lnTo>
                <a:lnTo>
                  <a:pt x="169" y="1363"/>
                </a:lnTo>
                <a:lnTo>
                  <a:pt x="175" y="1337"/>
                </a:lnTo>
                <a:lnTo>
                  <a:pt x="175" y="1306"/>
                </a:lnTo>
                <a:lnTo>
                  <a:pt x="188" y="1203"/>
                </a:lnTo>
                <a:lnTo>
                  <a:pt x="201" y="1080"/>
                </a:lnTo>
                <a:lnTo>
                  <a:pt x="213" y="941"/>
                </a:lnTo>
                <a:lnTo>
                  <a:pt x="238" y="591"/>
                </a:lnTo>
                <a:lnTo>
                  <a:pt x="257" y="298"/>
                </a:lnTo>
                <a:lnTo>
                  <a:pt x="270" y="169"/>
                </a:lnTo>
                <a:lnTo>
                  <a:pt x="276" y="77"/>
                </a:lnTo>
                <a:lnTo>
                  <a:pt x="282" y="36"/>
                </a:lnTo>
                <a:lnTo>
                  <a:pt x="288" y="20"/>
                </a:lnTo>
                <a:lnTo>
                  <a:pt x="288" y="10"/>
                </a:lnTo>
                <a:lnTo>
                  <a:pt x="295" y="5"/>
                </a:lnTo>
                <a:lnTo>
                  <a:pt x="295" y="0"/>
                </a:lnTo>
                <a:lnTo>
                  <a:pt x="295" y="0"/>
                </a:lnTo>
                <a:lnTo>
                  <a:pt x="301" y="0"/>
                </a:lnTo>
                <a:lnTo>
                  <a:pt x="301" y="0"/>
                </a:lnTo>
                <a:lnTo>
                  <a:pt x="307" y="5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4" name="Freeform 22"/>
          <p:cNvSpPr>
            <a:spLocks/>
          </p:cNvSpPr>
          <p:nvPr/>
        </p:nvSpPr>
        <p:spPr bwMode="auto">
          <a:xfrm>
            <a:off x="4906121" y="2018289"/>
            <a:ext cx="498475" cy="3111502"/>
          </a:xfrm>
          <a:custGeom>
            <a:avLst/>
            <a:gdLst>
              <a:gd name="T0" fmla="*/ 0 w 314"/>
              <a:gd name="T1" fmla="*/ 258 h 1960"/>
              <a:gd name="T2" fmla="*/ 0 w 314"/>
              <a:gd name="T3" fmla="*/ 263 h 1960"/>
              <a:gd name="T4" fmla="*/ 0 w 314"/>
              <a:gd name="T5" fmla="*/ 268 h 1960"/>
              <a:gd name="T6" fmla="*/ 7 w 314"/>
              <a:gd name="T7" fmla="*/ 278 h 1960"/>
              <a:gd name="T8" fmla="*/ 7 w 314"/>
              <a:gd name="T9" fmla="*/ 294 h 1960"/>
              <a:gd name="T10" fmla="*/ 13 w 314"/>
              <a:gd name="T11" fmla="*/ 325 h 1960"/>
              <a:gd name="T12" fmla="*/ 19 w 314"/>
              <a:gd name="T13" fmla="*/ 371 h 1960"/>
              <a:gd name="T14" fmla="*/ 25 w 314"/>
              <a:gd name="T15" fmla="*/ 494 h 1960"/>
              <a:gd name="T16" fmla="*/ 38 w 314"/>
              <a:gd name="T17" fmla="*/ 664 h 1960"/>
              <a:gd name="T18" fmla="*/ 63 w 314"/>
              <a:gd name="T19" fmla="*/ 1024 h 1960"/>
              <a:gd name="T20" fmla="*/ 82 w 314"/>
              <a:gd name="T21" fmla="*/ 1436 h 1960"/>
              <a:gd name="T22" fmla="*/ 94 w 314"/>
              <a:gd name="T23" fmla="*/ 1636 h 1960"/>
              <a:gd name="T24" fmla="*/ 107 w 314"/>
              <a:gd name="T25" fmla="*/ 1791 h 1960"/>
              <a:gd name="T26" fmla="*/ 113 w 314"/>
              <a:gd name="T27" fmla="*/ 1847 h 1960"/>
              <a:gd name="T28" fmla="*/ 120 w 314"/>
              <a:gd name="T29" fmla="*/ 1893 h 1960"/>
              <a:gd name="T30" fmla="*/ 120 w 314"/>
              <a:gd name="T31" fmla="*/ 1914 h 1960"/>
              <a:gd name="T32" fmla="*/ 126 w 314"/>
              <a:gd name="T33" fmla="*/ 1935 h 1960"/>
              <a:gd name="T34" fmla="*/ 126 w 314"/>
              <a:gd name="T35" fmla="*/ 1940 h 1960"/>
              <a:gd name="T36" fmla="*/ 126 w 314"/>
              <a:gd name="T37" fmla="*/ 1945 h 1960"/>
              <a:gd name="T38" fmla="*/ 132 w 314"/>
              <a:gd name="T39" fmla="*/ 1955 h 1960"/>
              <a:gd name="T40" fmla="*/ 132 w 314"/>
              <a:gd name="T41" fmla="*/ 1955 h 1960"/>
              <a:gd name="T42" fmla="*/ 138 w 314"/>
              <a:gd name="T43" fmla="*/ 1960 h 1960"/>
              <a:gd name="T44" fmla="*/ 138 w 314"/>
              <a:gd name="T45" fmla="*/ 1955 h 1960"/>
              <a:gd name="T46" fmla="*/ 145 w 314"/>
              <a:gd name="T47" fmla="*/ 1950 h 1960"/>
              <a:gd name="T48" fmla="*/ 145 w 314"/>
              <a:gd name="T49" fmla="*/ 1945 h 1960"/>
              <a:gd name="T50" fmla="*/ 145 w 314"/>
              <a:gd name="T51" fmla="*/ 1935 h 1960"/>
              <a:gd name="T52" fmla="*/ 151 w 314"/>
              <a:gd name="T53" fmla="*/ 1904 h 1960"/>
              <a:gd name="T54" fmla="*/ 157 w 314"/>
              <a:gd name="T55" fmla="*/ 1863 h 1960"/>
              <a:gd name="T56" fmla="*/ 163 w 314"/>
              <a:gd name="T57" fmla="*/ 1811 h 1960"/>
              <a:gd name="T58" fmla="*/ 176 w 314"/>
              <a:gd name="T59" fmla="*/ 1667 h 1960"/>
              <a:gd name="T60" fmla="*/ 195 w 314"/>
              <a:gd name="T61" fmla="*/ 1312 h 1960"/>
              <a:gd name="T62" fmla="*/ 214 w 314"/>
              <a:gd name="T63" fmla="*/ 849 h 1960"/>
              <a:gd name="T64" fmla="*/ 226 w 314"/>
              <a:gd name="T65" fmla="*/ 597 h 1960"/>
              <a:gd name="T66" fmla="*/ 239 w 314"/>
              <a:gd name="T67" fmla="*/ 386 h 1960"/>
              <a:gd name="T68" fmla="*/ 251 w 314"/>
              <a:gd name="T69" fmla="*/ 222 h 1960"/>
              <a:gd name="T70" fmla="*/ 258 w 314"/>
              <a:gd name="T71" fmla="*/ 150 h 1960"/>
              <a:gd name="T72" fmla="*/ 264 w 314"/>
              <a:gd name="T73" fmla="*/ 88 h 1960"/>
              <a:gd name="T74" fmla="*/ 264 w 314"/>
              <a:gd name="T75" fmla="*/ 52 h 1960"/>
              <a:gd name="T76" fmla="*/ 270 w 314"/>
              <a:gd name="T77" fmla="*/ 31 h 1960"/>
              <a:gd name="T78" fmla="*/ 270 w 314"/>
              <a:gd name="T79" fmla="*/ 21 h 1960"/>
              <a:gd name="T80" fmla="*/ 276 w 314"/>
              <a:gd name="T81" fmla="*/ 11 h 1960"/>
              <a:gd name="T82" fmla="*/ 276 w 314"/>
              <a:gd name="T83" fmla="*/ 6 h 1960"/>
              <a:gd name="T84" fmla="*/ 276 w 314"/>
              <a:gd name="T85" fmla="*/ 0 h 1960"/>
              <a:gd name="T86" fmla="*/ 283 w 314"/>
              <a:gd name="T87" fmla="*/ 0 h 1960"/>
              <a:gd name="T88" fmla="*/ 283 w 314"/>
              <a:gd name="T89" fmla="*/ 6 h 1960"/>
              <a:gd name="T90" fmla="*/ 289 w 314"/>
              <a:gd name="T91" fmla="*/ 16 h 1960"/>
              <a:gd name="T92" fmla="*/ 289 w 314"/>
              <a:gd name="T93" fmla="*/ 21 h 1960"/>
              <a:gd name="T94" fmla="*/ 289 w 314"/>
              <a:gd name="T95" fmla="*/ 36 h 1960"/>
              <a:gd name="T96" fmla="*/ 295 w 314"/>
              <a:gd name="T97" fmla="*/ 72 h 1960"/>
              <a:gd name="T98" fmla="*/ 302 w 314"/>
              <a:gd name="T99" fmla="*/ 124 h 1960"/>
              <a:gd name="T100" fmla="*/ 314 w 314"/>
              <a:gd name="T101" fmla="*/ 242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4" h="1960">
                <a:moveTo>
                  <a:pt x="0" y="258"/>
                </a:moveTo>
                <a:lnTo>
                  <a:pt x="0" y="263"/>
                </a:lnTo>
                <a:lnTo>
                  <a:pt x="0" y="268"/>
                </a:lnTo>
                <a:lnTo>
                  <a:pt x="7" y="278"/>
                </a:lnTo>
                <a:lnTo>
                  <a:pt x="7" y="294"/>
                </a:lnTo>
                <a:lnTo>
                  <a:pt x="13" y="325"/>
                </a:lnTo>
                <a:lnTo>
                  <a:pt x="19" y="371"/>
                </a:lnTo>
                <a:lnTo>
                  <a:pt x="25" y="494"/>
                </a:lnTo>
                <a:lnTo>
                  <a:pt x="38" y="664"/>
                </a:lnTo>
                <a:lnTo>
                  <a:pt x="63" y="1024"/>
                </a:lnTo>
                <a:lnTo>
                  <a:pt x="82" y="1436"/>
                </a:lnTo>
                <a:lnTo>
                  <a:pt x="94" y="1636"/>
                </a:lnTo>
                <a:lnTo>
                  <a:pt x="107" y="1791"/>
                </a:lnTo>
                <a:lnTo>
                  <a:pt x="113" y="1847"/>
                </a:lnTo>
                <a:lnTo>
                  <a:pt x="120" y="1893"/>
                </a:lnTo>
                <a:lnTo>
                  <a:pt x="120" y="1914"/>
                </a:lnTo>
                <a:lnTo>
                  <a:pt x="126" y="1935"/>
                </a:lnTo>
                <a:lnTo>
                  <a:pt x="126" y="1940"/>
                </a:lnTo>
                <a:lnTo>
                  <a:pt x="126" y="1945"/>
                </a:lnTo>
                <a:lnTo>
                  <a:pt x="132" y="1955"/>
                </a:lnTo>
                <a:lnTo>
                  <a:pt x="132" y="1955"/>
                </a:lnTo>
                <a:lnTo>
                  <a:pt x="138" y="1960"/>
                </a:lnTo>
                <a:lnTo>
                  <a:pt x="138" y="1955"/>
                </a:lnTo>
                <a:lnTo>
                  <a:pt x="145" y="1950"/>
                </a:lnTo>
                <a:lnTo>
                  <a:pt x="145" y="1945"/>
                </a:lnTo>
                <a:lnTo>
                  <a:pt x="145" y="1935"/>
                </a:lnTo>
                <a:lnTo>
                  <a:pt x="151" y="1904"/>
                </a:lnTo>
                <a:lnTo>
                  <a:pt x="157" y="1863"/>
                </a:lnTo>
                <a:lnTo>
                  <a:pt x="163" y="1811"/>
                </a:lnTo>
                <a:lnTo>
                  <a:pt x="176" y="1667"/>
                </a:lnTo>
                <a:lnTo>
                  <a:pt x="195" y="1312"/>
                </a:lnTo>
                <a:lnTo>
                  <a:pt x="214" y="849"/>
                </a:lnTo>
                <a:lnTo>
                  <a:pt x="226" y="597"/>
                </a:lnTo>
                <a:lnTo>
                  <a:pt x="239" y="386"/>
                </a:lnTo>
                <a:lnTo>
                  <a:pt x="251" y="222"/>
                </a:lnTo>
                <a:lnTo>
                  <a:pt x="258" y="150"/>
                </a:lnTo>
                <a:lnTo>
                  <a:pt x="264" y="88"/>
                </a:lnTo>
                <a:lnTo>
                  <a:pt x="264" y="52"/>
                </a:lnTo>
                <a:lnTo>
                  <a:pt x="270" y="31"/>
                </a:lnTo>
                <a:lnTo>
                  <a:pt x="270" y="21"/>
                </a:lnTo>
                <a:lnTo>
                  <a:pt x="276" y="11"/>
                </a:lnTo>
                <a:lnTo>
                  <a:pt x="276" y="6"/>
                </a:lnTo>
                <a:lnTo>
                  <a:pt x="276" y="0"/>
                </a:lnTo>
                <a:lnTo>
                  <a:pt x="283" y="0"/>
                </a:lnTo>
                <a:lnTo>
                  <a:pt x="283" y="6"/>
                </a:lnTo>
                <a:lnTo>
                  <a:pt x="289" y="16"/>
                </a:lnTo>
                <a:lnTo>
                  <a:pt x="289" y="21"/>
                </a:lnTo>
                <a:lnTo>
                  <a:pt x="289" y="36"/>
                </a:lnTo>
                <a:lnTo>
                  <a:pt x="295" y="72"/>
                </a:lnTo>
                <a:lnTo>
                  <a:pt x="302" y="124"/>
                </a:lnTo>
                <a:lnTo>
                  <a:pt x="314" y="242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5" name="Freeform 23"/>
          <p:cNvSpPr>
            <a:spLocks/>
          </p:cNvSpPr>
          <p:nvPr/>
        </p:nvSpPr>
        <p:spPr bwMode="auto">
          <a:xfrm>
            <a:off x="5404596" y="1913514"/>
            <a:ext cx="587375" cy="3470277"/>
          </a:xfrm>
          <a:custGeom>
            <a:avLst/>
            <a:gdLst>
              <a:gd name="T0" fmla="*/ 0 w 370"/>
              <a:gd name="T1" fmla="*/ 308 h 2186"/>
              <a:gd name="T2" fmla="*/ 6 w 370"/>
              <a:gd name="T3" fmla="*/ 473 h 2186"/>
              <a:gd name="T4" fmla="*/ 50 w 370"/>
              <a:gd name="T5" fmla="*/ 1445 h 2186"/>
              <a:gd name="T6" fmla="*/ 75 w 370"/>
              <a:gd name="T7" fmla="*/ 1862 h 2186"/>
              <a:gd name="T8" fmla="*/ 82 w 370"/>
              <a:gd name="T9" fmla="*/ 1959 h 2186"/>
              <a:gd name="T10" fmla="*/ 88 w 370"/>
              <a:gd name="T11" fmla="*/ 2037 h 2186"/>
              <a:gd name="T12" fmla="*/ 94 w 370"/>
              <a:gd name="T13" fmla="*/ 2093 h 2186"/>
              <a:gd name="T14" fmla="*/ 94 w 370"/>
              <a:gd name="T15" fmla="*/ 2119 h 2186"/>
              <a:gd name="T16" fmla="*/ 94 w 370"/>
              <a:gd name="T17" fmla="*/ 2140 h 2186"/>
              <a:gd name="T18" fmla="*/ 101 w 370"/>
              <a:gd name="T19" fmla="*/ 2155 h 2186"/>
              <a:gd name="T20" fmla="*/ 101 w 370"/>
              <a:gd name="T21" fmla="*/ 2165 h 2186"/>
              <a:gd name="T22" fmla="*/ 107 w 370"/>
              <a:gd name="T23" fmla="*/ 2176 h 2186"/>
              <a:gd name="T24" fmla="*/ 107 w 370"/>
              <a:gd name="T25" fmla="*/ 2186 h 2186"/>
              <a:gd name="T26" fmla="*/ 107 w 370"/>
              <a:gd name="T27" fmla="*/ 2186 h 2186"/>
              <a:gd name="T28" fmla="*/ 113 w 370"/>
              <a:gd name="T29" fmla="*/ 2186 h 2186"/>
              <a:gd name="T30" fmla="*/ 113 w 370"/>
              <a:gd name="T31" fmla="*/ 2186 h 2186"/>
              <a:gd name="T32" fmla="*/ 119 w 370"/>
              <a:gd name="T33" fmla="*/ 2181 h 2186"/>
              <a:gd name="T34" fmla="*/ 119 w 370"/>
              <a:gd name="T35" fmla="*/ 2170 h 2186"/>
              <a:gd name="T36" fmla="*/ 119 w 370"/>
              <a:gd name="T37" fmla="*/ 2155 h 2186"/>
              <a:gd name="T38" fmla="*/ 126 w 370"/>
              <a:gd name="T39" fmla="*/ 2124 h 2186"/>
              <a:gd name="T40" fmla="*/ 132 w 370"/>
              <a:gd name="T41" fmla="*/ 2073 h 2186"/>
              <a:gd name="T42" fmla="*/ 138 w 370"/>
              <a:gd name="T43" fmla="*/ 2006 h 2186"/>
              <a:gd name="T44" fmla="*/ 151 w 370"/>
              <a:gd name="T45" fmla="*/ 1836 h 2186"/>
              <a:gd name="T46" fmla="*/ 157 w 370"/>
              <a:gd name="T47" fmla="*/ 1641 h 2186"/>
              <a:gd name="T48" fmla="*/ 182 w 370"/>
              <a:gd name="T49" fmla="*/ 1111 h 2186"/>
              <a:gd name="T50" fmla="*/ 207 w 370"/>
              <a:gd name="T51" fmla="*/ 560 h 2186"/>
              <a:gd name="T52" fmla="*/ 220 w 370"/>
              <a:gd name="T53" fmla="*/ 329 h 2186"/>
              <a:gd name="T54" fmla="*/ 226 w 370"/>
              <a:gd name="T55" fmla="*/ 236 h 2186"/>
              <a:gd name="T56" fmla="*/ 232 w 370"/>
              <a:gd name="T57" fmla="*/ 164 h 2186"/>
              <a:gd name="T58" fmla="*/ 232 w 370"/>
              <a:gd name="T59" fmla="*/ 108 h 2186"/>
              <a:gd name="T60" fmla="*/ 239 w 370"/>
              <a:gd name="T61" fmla="*/ 56 h 2186"/>
              <a:gd name="T62" fmla="*/ 245 w 370"/>
              <a:gd name="T63" fmla="*/ 36 h 2186"/>
              <a:gd name="T64" fmla="*/ 245 w 370"/>
              <a:gd name="T65" fmla="*/ 20 h 2186"/>
              <a:gd name="T66" fmla="*/ 251 w 370"/>
              <a:gd name="T67" fmla="*/ 10 h 2186"/>
              <a:gd name="T68" fmla="*/ 251 w 370"/>
              <a:gd name="T69" fmla="*/ 0 h 2186"/>
              <a:gd name="T70" fmla="*/ 251 w 370"/>
              <a:gd name="T71" fmla="*/ 0 h 2186"/>
              <a:gd name="T72" fmla="*/ 257 w 370"/>
              <a:gd name="T73" fmla="*/ 0 h 2186"/>
              <a:gd name="T74" fmla="*/ 257 w 370"/>
              <a:gd name="T75" fmla="*/ 0 h 2186"/>
              <a:gd name="T76" fmla="*/ 257 w 370"/>
              <a:gd name="T77" fmla="*/ 5 h 2186"/>
              <a:gd name="T78" fmla="*/ 264 w 370"/>
              <a:gd name="T79" fmla="*/ 10 h 2186"/>
              <a:gd name="T80" fmla="*/ 264 w 370"/>
              <a:gd name="T81" fmla="*/ 15 h 2186"/>
              <a:gd name="T82" fmla="*/ 264 w 370"/>
              <a:gd name="T83" fmla="*/ 25 h 2186"/>
              <a:gd name="T84" fmla="*/ 270 w 370"/>
              <a:gd name="T85" fmla="*/ 41 h 2186"/>
              <a:gd name="T86" fmla="*/ 276 w 370"/>
              <a:gd name="T87" fmla="*/ 97 h 2186"/>
              <a:gd name="T88" fmla="*/ 283 w 370"/>
              <a:gd name="T89" fmla="*/ 149 h 2186"/>
              <a:gd name="T90" fmla="*/ 283 w 370"/>
              <a:gd name="T91" fmla="*/ 221 h 2186"/>
              <a:gd name="T92" fmla="*/ 295 w 370"/>
              <a:gd name="T93" fmla="*/ 375 h 2186"/>
              <a:gd name="T94" fmla="*/ 314 w 370"/>
              <a:gd name="T95" fmla="*/ 828 h 2186"/>
              <a:gd name="T96" fmla="*/ 339 w 370"/>
              <a:gd name="T97" fmla="*/ 1373 h 2186"/>
              <a:gd name="T98" fmla="*/ 364 w 370"/>
              <a:gd name="T99" fmla="*/ 1815 h 2186"/>
              <a:gd name="T100" fmla="*/ 370 w 370"/>
              <a:gd name="T101" fmla="*/ 1980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0" h="2186">
                <a:moveTo>
                  <a:pt x="0" y="308"/>
                </a:moveTo>
                <a:lnTo>
                  <a:pt x="6" y="473"/>
                </a:lnTo>
                <a:lnTo>
                  <a:pt x="50" y="1445"/>
                </a:lnTo>
                <a:lnTo>
                  <a:pt x="75" y="1862"/>
                </a:lnTo>
                <a:lnTo>
                  <a:pt x="82" y="1959"/>
                </a:lnTo>
                <a:lnTo>
                  <a:pt x="88" y="2037"/>
                </a:lnTo>
                <a:lnTo>
                  <a:pt x="94" y="2093"/>
                </a:lnTo>
                <a:lnTo>
                  <a:pt x="94" y="2119"/>
                </a:lnTo>
                <a:lnTo>
                  <a:pt x="94" y="2140"/>
                </a:lnTo>
                <a:lnTo>
                  <a:pt x="101" y="2155"/>
                </a:lnTo>
                <a:lnTo>
                  <a:pt x="101" y="2165"/>
                </a:lnTo>
                <a:lnTo>
                  <a:pt x="107" y="2176"/>
                </a:lnTo>
                <a:lnTo>
                  <a:pt x="107" y="2186"/>
                </a:lnTo>
                <a:lnTo>
                  <a:pt x="107" y="2186"/>
                </a:lnTo>
                <a:lnTo>
                  <a:pt x="113" y="2186"/>
                </a:lnTo>
                <a:lnTo>
                  <a:pt x="113" y="2186"/>
                </a:lnTo>
                <a:lnTo>
                  <a:pt x="119" y="2181"/>
                </a:lnTo>
                <a:lnTo>
                  <a:pt x="119" y="2170"/>
                </a:lnTo>
                <a:lnTo>
                  <a:pt x="119" y="2155"/>
                </a:lnTo>
                <a:lnTo>
                  <a:pt x="126" y="2124"/>
                </a:lnTo>
                <a:lnTo>
                  <a:pt x="132" y="2073"/>
                </a:lnTo>
                <a:lnTo>
                  <a:pt x="138" y="2006"/>
                </a:lnTo>
                <a:lnTo>
                  <a:pt x="151" y="1836"/>
                </a:lnTo>
                <a:lnTo>
                  <a:pt x="157" y="1641"/>
                </a:lnTo>
                <a:lnTo>
                  <a:pt x="182" y="1111"/>
                </a:lnTo>
                <a:lnTo>
                  <a:pt x="207" y="560"/>
                </a:lnTo>
                <a:lnTo>
                  <a:pt x="220" y="329"/>
                </a:lnTo>
                <a:lnTo>
                  <a:pt x="226" y="236"/>
                </a:lnTo>
                <a:lnTo>
                  <a:pt x="232" y="164"/>
                </a:lnTo>
                <a:lnTo>
                  <a:pt x="232" y="108"/>
                </a:lnTo>
                <a:lnTo>
                  <a:pt x="239" y="56"/>
                </a:lnTo>
                <a:lnTo>
                  <a:pt x="245" y="36"/>
                </a:lnTo>
                <a:lnTo>
                  <a:pt x="245" y="20"/>
                </a:lnTo>
                <a:lnTo>
                  <a:pt x="251" y="10"/>
                </a:lnTo>
                <a:lnTo>
                  <a:pt x="251" y="0"/>
                </a:lnTo>
                <a:lnTo>
                  <a:pt x="251" y="0"/>
                </a:lnTo>
                <a:lnTo>
                  <a:pt x="257" y="0"/>
                </a:lnTo>
                <a:lnTo>
                  <a:pt x="257" y="0"/>
                </a:lnTo>
                <a:lnTo>
                  <a:pt x="257" y="5"/>
                </a:lnTo>
                <a:lnTo>
                  <a:pt x="264" y="10"/>
                </a:lnTo>
                <a:lnTo>
                  <a:pt x="264" y="15"/>
                </a:lnTo>
                <a:lnTo>
                  <a:pt x="264" y="25"/>
                </a:lnTo>
                <a:lnTo>
                  <a:pt x="270" y="41"/>
                </a:lnTo>
                <a:lnTo>
                  <a:pt x="276" y="97"/>
                </a:lnTo>
                <a:lnTo>
                  <a:pt x="283" y="149"/>
                </a:lnTo>
                <a:lnTo>
                  <a:pt x="283" y="221"/>
                </a:lnTo>
                <a:lnTo>
                  <a:pt x="295" y="375"/>
                </a:lnTo>
                <a:lnTo>
                  <a:pt x="314" y="828"/>
                </a:lnTo>
                <a:lnTo>
                  <a:pt x="339" y="1373"/>
                </a:lnTo>
                <a:lnTo>
                  <a:pt x="364" y="1815"/>
                </a:lnTo>
                <a:lnTo>
                  <a:pt x="370" y="1980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6" name="Freeform 24"/>
          <p:cNvSpPr>
            <a:spLocks/>
          </p:cNvSpPr>
          <p:nvPr/>
        </p:nvSpPr>
        <p:spPr bwMode="auto">
          <a:xfrm>
            <a:off x="5991971" y="2092901"/>
            <a:ext cx="488950" cy="3257552"/>
          </a:xfrm>
          <a:custGeom>
            <a:avLst/>
            <a:gdLst>
              <a:gd name="T0" fmla="*/ 0 w 308"/>
              <a:gd name="T1" fmla="*/ 1867 h 2052"/>
              <a:gd name="T2" fmla="*/ 7 w 308"/>
              <a:gd name="T3" fmla="*/ 1939 h 2052"/>
              <a:gd name="T4" fmla="*/ 13 w 308"/>
              <a:gd name="T5" fmla="*/ 1991 h 2052"/>
              <a:gd name="T6" fmla="*/ 19 w 308"/>
              <a:gd name="T7" fmla="*/ 2011 h 2052"/>
              <a:gd name="T8" fmla="*/ 19 w 308"/>
              <a:gd name="T9" fmla="*/ 2027 h 2052"/>
              <a:gd name="T10" fmla="*/ 19 w 308"/>
              <a:gd name="T11" fmla="*/ 2037 h 2052"/>
              <a:gd name="T12" fmla="*/ 26 w 308"/>
              <a:gd name="T13" fmla="*/ 2042 h 2052"/>
              <a:gd name="T14" fmla="*/ 26 w 308"/>
              <a:gd name="T15" fmla="*/ 2047 h 2052"/>
              <a:gd name="T16" fmla="*/ 26 w 308"/>
              <a:gd name="T17" fmla="*/ 2047 h 2052"/>
              <a:gd name="T18" fmla="*/ 26 w 308"/>
              <a:gd name="T19" fmla="*/ 2052 h 2052"/>
              <a:gd name="T20" fmla="*/ 32 w 308"/>
              <a:gd name="T21" fmla="*/ 2052 h 2052"/>
              <a:gd name="T22" fmla="*/ 32 w 308"/>
              <a:gd name="T23" fmla="*/ 2052 h 2052"/>
              <a:gd name="T24" fmla="*/ 32 w 308"/>
              <a:gd name="T25" fmla="*/ 2047 h 2052"/>
              <a:gd name="T26" fmla="*/ 38 w 308"/>
              <a:gd name="T27" fmla="*/ 2042 h 2052"/>
              <a:gd name="T28" fmla="*/ 38 w 308"/>
              <a:gd name="T29" fmla="*/ 2037 h 2052"/>
              <a:gd name="T30" fmla="*/ 38 w 308"/>
              <a:gd name="T31" fmla="*/ 2032 h 2052"/>
              <a:gd name="T32" fmla="*/ 44 w 308"/>
              <a:gd name="T33" fmla="*/ 2001 h 2052"/>
              <a:gd name="T34" fmla="*/ 44 w 308"/>
              <a:gd name="T35" fmla="*/ 1980 h 2052"/>
              <a:gd name="T36" fmla="*/ 51 w 308"/>
              <a:gd name="T37" fmla="*/ 1955 h 2052"/>
              <a:gd name="T38" fmla="*/ 57 w 308"/>
              <a:gd name="T39" fmla="*/ 1836 h 2052"/>
              <a:gd name="T40" fmla="*/ 69 w 308"/>
              <a:gd name="T41" fmla="*/ 1651 h 2052"/>
              <a:gd name="T42" fmla="*/ 82 w 308"/>
              <a:gd name="T43" fmla="*/ 1440 h 2052"/>
              <a:gd name="T44" fmla="*/ 126 w 308"/>
              <a:gd name="T45" fmla="*/ 560 h 2052"/>
              <a:gd name="T46" fmla="*/ 132 w 308"/>
              <a:gd name="T47" fmla="*/ 355 h 2052"/>
              <a:gd name="T48" fmla="*/ 139 w 308"/>
              <a:gd name="T49" fmla="*/ 262 h 2052"/>
              <a:gd name="T50" fmla="*/ 145 w 308"/>
              <a:gd name="T51" fmla="*/ 175 h 2052"/>
              <a:gd name="T52" fmla="*/ 151 w 308"/>
              <a:gd name="T53" fmla="*/ 113 h 2052"/>
              <a:gd name="T54" fmla="*/ 157 w 308"/>
              <a:gd name="T55" fmla="*/ 87 h 2052"/>
              <a:gd name="T56" fmla="*/ 157 w 308"/>
              <a:gd name="T57" fmla="*/ 61 h 2052"/>
              <a:gd name="T58" fmla="*/ 164 w 308"/>
              <a:gd name="T59" fmla="*/ 41 h 2052"/>
              <a:gd name="T60" fmla="*/ 164 w 308"/>
              <a:gd name="T61" fmla="*/ 25 h 2052"/>
              <a:gd name="T62" fmla="*/ 164 w 308"/>
              <a:gd name="T63" fmla="*/ 15 h 2052"/>
              <a:gd name="T64" fmla="*/ 170 w 308"/>
              <a:gd name="T65" fmla="*/ 10 h 2052"/>
              <a:gd name="T66" fmla="*/ 170 w 308"/>
              <a:gd name="T67" fmla="*/ 5 h 2052"/>
              <a:gd name="T68" fmla="*/ 176 w 308"/>
              <a:gd name="T69" fmla="*/ 0 h 2052"/>
              <a:gd name="T70" fmla="*/ 176 w 308"/>
              <a:gd name="T71" fmla="*/ 5 h 2052"/>
              <a:gd name="T72" fmla="*/ 182 w 308"/>
              <a:gd name="T73" fmla="*/ 10 h 2052"/>
              <a:gd name="T74" fmla="*/ 182 w 308"/>
              <a:gd name="T75" fmla="*/ 15 h 2052"/>
              <a:gd name="T76" fmla="*/ 182 w 308"/>
              <a:gd name="T77" fmla="*/ 25 h 2052"/>
              <a:gd name="T78" fmla="*/ 189 w 308"/>
              <a:gd name="T79" fmla="*/ 51 h 2052"/>
              <a:gd name="T80" fmla="*/ 195 w 308"/>
              <a:gd name="T81" fmla="*/ 87 h 2052"/>
              <a:gd name="T82" fmla="*/ 201 w 308"/>
              <a:gd name="T83" fmla="*/ 144 h 2052"/>
              <a:gd name="T84" fmla="*/ 214 w 308"/>
              <a:gd name="T85" fmla="*/ 288 h 2052"/>
              <a:gd name="T86" fmla="*/ 258 w 308"/>
              <a:gd name="T87" fmla="*/ 1173 h 2052"/>
              <a:gd name="T88" fmla="*/ 270 w 308"/>
              <a:gd name="T89" fmla="*/ 1373 h 2052"/>
              <a:gd name="T90" fmla="*/ 283 w 308"/>
              <a:gd name="T91" fmla="*/ 1558 h 2052"/>
              <a:gd name="T92" fmla="*/ 289 w 308"/>
              <a:gd name="T93" fmla="*/ 1682 h 2052"/>
              <a:gd name="T94" fmla="*/ 295 w 308"/>
              <a:gd name="T95" fmla="*/ 1744 h 2052"/>
              <a:gd name="T96" fmla="*/ 302 w 308"/>
              <a:gd name="T97" fmla="*/ 1785 h 2052"/>
              <a:gd name="T98" fmla="*/ 308 w 308"/>
              <a:gd name="T99" fmla="*/ 1816 h 2052"/>
              <a:gd name="T100" fmla="*/ 308 w 308"/>
              <a:gd name="T101" fmla="*/ 1826 h 2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8" h="2052">
                <a:moveTo>
                  <a:pt x="0" y="1867"/>
                </a:moveTo>
                <a:lnTo>
                  <a:pt x="7" y="1939"/>
                </a:lnTo>
                <a:lnTo>
                  <a:pt x="13" y="1991"/>
                </a:lnTo>
                <a:lnTo>
                  <a:pt x="19" y="2011"/>
                </a:lnTo>
                <a:lnTo>
                  <a:pt x="19" y="2027"/>
                </a:lnTo>
                <a:lnTo>
                  <a:pt x="19" y="2037"/>
                </a:lnTo>
                <a:lnTo>
                  <a:pt x="26" y="2042"/>
                </a:lnTo>
                <a:lnTo>
                  <a:pt x="26" y="2047"/>
                </a:lnTo>
                <a:lnTo>
                  <a:pt x="26" y="2047"/>
                </a:lnTo>
                <a:lnTo>
                  <a:pt x="26" y="2052"/>
                </a:lnTo>
                <a:lnTo>
                  <a:pt x="32" y="2052"/>
                </a:lnTo>
                <a:lnTo>
                  <a:pt x="32" y="2052"/>
                </a:lnTo>
                <a:lnTo>
                  <a:pt x="32" y="2047"/>
                </a:lnTo>
                <a:lnTo>
                  <a:pt x="38" y="2042"/>
                </a:lnTo>
                <a:lnTo>
                  <a:pt x="38" y="2037"/>
                </a:lnTo>
                <a:lnTo>
                  <a:pt x="38" y="2032"/>
                </a:lnTo>
                <a:lnTo>
                  <a:pt x="44" y="2001"/>
                </a:lnTo>
                <a:lnTo>
                  <a:pt x="44" y="1980"/>
                </a:lnTo>
                <a:lnTo>
                  <a:pt x="51" y="1955"/>
                </a:lnTo>
                <a:lnTo>
                  <a:pt x="57" y="1836"/>
                </a:lnTo>
                <a:lnTo>
                  <a:pt x="69" y="1651"/>
                </a:lnTo>
                <a:lnTo>
                  <a:pt x="82" y="1440"/>
                </a:lnTo>
                <a:lnTo>
                  <a:pt x="126" y="560"/>
                </a:lnTo>
                <a:lnTo>
                  <a:pt x="132" y="355"/>
                </a:lnTo>
                <a:lnTo>
                  <a:pt x="139" y="262"/>
                </a:lnTo>
                <a:lnTo>
                  <a:pt x="145" y="175"/>
                </a:lnTo>
                <a:lnTo>
                  <a:pt x="151" y="113"/>
                </a:lnTo>
                <a:lnTo>
                  <a:pt x="157" y="87"/>
                </a:lnTo>
                <a:lnTo>
                  <a:pt x="157" y="61"/>
                </a:lnTo>
                <a:lnTo>
                  <a:pt x="164" y="41"/>
                </a:lnTo>
                <a:lnTo>
                  <a:pt x="164" y="25"/>
                </a:lnTo>
                <a:lnTo>
                  <a:pt x="164" y="15"/>
                </a:lnTo>
                <a:lnTo>
                  <a:pt x="170" y="10"/>
                </a:lnTo>
                <a:lnTo>
                  <a:pt x="170" y="5"/>
                </a:lnTo>
                <a:lnTo>
                  <a:pt x="176" y="0"/>
                </a:lnTo>
                <a:lnTo>
                  <a:pt x="176" y="5"/>
                </a:lnTo>
                <a:lnTo>
                  <a:pt x="182" y="10"/>
                </a:lnTo>
                <a:lnTo>
                  <a:pt x="182" y="15"/>
                </a:lnTo>
                <a:lnTo>
                  <a:pt x="182" y="25"/>
                </a:lnTo>
                <a:lnTo>
                  <a:pt x="189" y="51"/>
                </a:lnTo>
                <a:lnTo>
                  <a:pt x="195" y="87"/>
                </a:lnTo>
                <a:lnTo>
                  <a:pt x="201" y="144"/>
                </a:lnTo>
                <a:lnTo>
                  <a:pt x="214" y="288"/>
                </a:lnTo>
                <a:lnTo>
                  <a:pt x="258" y="1173"/>
                </a:lnTo>
                <a:lnTo>
                  <a:pt x="270" y="1373"/>
                </a:lnTo>
                <a:lnTo>
                  <a:pt x="283" y="1558"/>
                </a:lnTo>
                <a:lnTo>
                  <a:pt x="289" y="1682"/>
                </a:lnTo>
                <a:lnTo>
                  <a:pt x="295" y="1744"/>
                </a:lnTo>
                <a:lnTo>
                  <a:pt x="302" y="1785"/>
                </a:lnTo>
                <a:lnTo>
                  <a:pt x="308" y="1816"/>
                </a:lnTo>
                <a:lnTo>
                  <a:pt x="308" y="1826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7" name="Freeform 25"/>
          <p:cNvSpPr>
            <a:spLocks/>
          </p:cNvSpPr>
          <p:nvPr/>
        </p:nvSpPr>
        <p:spPr bwMode="auto">
          <a:xfrm>
            <a:off x="6480921" y="2550101"/>
            <a:ext cx="477838" cy="2473326"/>
          </a:xfrm>
          <a:custGeom>
            <a:avLst/>
            <a:gdLst>
              <a:gd name="T0" fmla="*/ 0 w 301"/>
              <a:gd name="T1" fmla="*/ 1538 h 1558"/>
              <a:gd name="T2" fmla="*/ 6 w 301"/>
              <a:gd name="T3" fmla="*/ 1548 h 1558"/>
              <a:gd name="T4" fmla="*/ 6 w 301"/>
              <a:gd name="T5" fmla="*/ 1553 h 1558"/>
              <a:gd name="T6" fmla="*/ 6 w 301"/>
              <a:gd name="T7" fmla="*/ 1558 h 1558"/>
              <a:gd name="T8" fmla="*/ 13 w 301"/>
              <a:gd name="T9" fmla="*/ 1558 h 1558"/>
              <a:gd name="T10" fmla="*/ 13 w 301"/>
              <a:gd name="T11" fmla="*/ 1553 h 1558"/>
              <a:gd name="T12" fmla="*/ 19 w 301"/>
              <a:gd name="T13" fmla="*/ 1548 h 1558"/>
              <a:gd name="T14" fmla="*/ 19 w 301"/>
              <a:gd name="T15" fmla="*/ 1548 h 1558"/>
              <a:gd name="T16" fmla="*/ 19 w 301"/>
              <a:gd name="T17" fmla="*/ 1533 h 1558"/>
              <a:gd name="T18" fmla="*/ 25 w 301"/>
              <a:gd name="T19" fmla="*/ 1522 h 1558"/>
              <a:gd name="T20" fmla="*/ 25 w 301"/>
              <a:gd name="T21" fmla="*/ 1502 h 1558"/>
              <a:gd name="T22" fmla="*/ 31 w 301"/>
              <a:gd name="T23" fmla="*/ 1466 h 1558"/>
              <a:gd name="T24" fmla="*/ 38 w 301"/>
              <a:gd name="T25" fmla="*/ 1409 h 1558"/>
              <a:gd name="T26" fmla="*/ 63 w 301"/>
              <a:gd name="T27" fmla="*/ 1126 h 1558"/>
              <a:gd name="T28" fmla="*/ 82 w 301"/>
              <a:gd name="T29" fmla="*/ 787 h 1558"/>
              <a:gd name="T30" fmla="*/ 107 w 301"/>
              <a:gd name="T31" fmla="*/ 406 h 1558"/>
              <a:gd name="T32" fmla="*/ 113 w 301"/>
              <a:gd name="T33" fmla="*/ 252 h 1558"/>
              <a:gd name="T34" fmla="*/ 126 w 301"/>
              <a:gd name="T35" fmla="*/ 139 h 1558"/>
              <a:gd name="T36" fmla="*/ 132 w 301"/>
              <a:gd name="T37" fmla="*/ 92 h 1558"/>
              <a:gd name="T38" fmla="*/ 138 w 301"/>
              <a:gd name="T39" fmla="*/ 62 h 1558"/>
              <a:gd name="T40" fmla="*/ 138 w 301"/>
              <a:gd name="T41" fmla="*/ 46 h 1558"/>
              <a:gd name="T42" fmla="*/ 138 w 301"/>
              <a:gd name="T43" fmla="*/ 31 h 1558"/>
              <a:gd name="T44" fmla="*/ 144 w 301"/>
              <a:gd name="T45" fmla="*/ 20 h 1558"/>
              <a:gd name="T46" fmla="*/ 144 w 301"/>
              <a:gd name="T47" fmla="*/ 15 h 1558"/>
              <a:gd name="T48" fmla="*/ 151 w 301"/>
              <a:gd name="T49" fmla="*/ 5 h 1558"/>
              <a:gd name="T50" fmla="*/ 151 w 301"/>
              <a:gd name="T51" fmla="*/ 5 h 1558"/>
              <a:gd name="T52" fmla="*/ 157 w 301"/>
              <a:gd name="T53" fmla="*/ 0 h 1558"/>
              <a:gd name="T54" fmla="*/ 157 w 301"/>
              <a:gd name="T55" fmla="*/ 0 h 1558"/>
              <a:gd name="T56" fmla="*/ 157 w 301"/>
              <a:gd name="T57" fmla="*/ 0 h 1558"/>
              <a:gd name="T58" fmla="*/ 157 w 301"/>
              <a:gd name="T59" fmla="*/ 5 h 1558"/>
              <a:gd name="T60" fmla="*/ 163 w 301"/>
              <a:gd name="T61" fmla="*/ 10 h 1558"/>
              <a:gd name="T62" fmla="*/ 163 w 301"/>
              <a:gd name="T63" fmla="*/ 20 h 1558"/>
              <a:gd name="T64" fmla="*/ 169 w 301"/>
              <a:gd name="T65" fmla="*/ 31 h 1558"/>
              <a:gd name="T66" fmla="*/ 176 w 301"/>
              <a:gd name="T67" fmla="*/ 56 h 1558"/>
              <a:gd name="T68" fmla="*/ 176 w 301"/>
              <a:gd name="T69" fmla="*/ 87 h 1558"/>
              <a:gd name="T70" fmla="*/ 188 w 301"/>
              <a:gd name="T71" fmla="*/ 185 h 1558"/>
              <a:gd name="T72" fmla="*/ 207 w 301"/>
              <a:gd name="T73" fmla="*/ 417 h 1558"/>
              <a:gd name="T74" fmla="*/ 232 w 301"/>
              <a:gd name="T75" fmla="*/ 730 h 1558"/>
              <a:gd name="T76" fmla="*/ 245 w 301"/>
              <a:gd name="T77" fmla="*/ 874 h 1558"/>
              <a:gd name="T78" fmla="*/ 257 w 301"/>
              <a:gd name="T79" fmla="*/ 987 h 1558"/>
              <a:gd name="T80" fmla="*/ 264 w 301"/>
              <a:gd name="T81" fmla="*/ 1075 h 1558"/>
              <a:gd name="T82" fmla="*/ 270 w 301"/>
              <a:gd name="T83" fmla="*/ 1111 h 1558"/>
              <a:gd name="T84" fmla="*/ 276 w 301"/>
              <a:gd name="T85" fmla="*/ 1147 h 1558"/>
              <a:gd name="T86" fmla="*/ 276 w 301"/>
              <a:gd name="T87" fmla="*/ 1157 h 1558"/>
              <a:gd name="T88" fmla="*/ 282 w 301"/>
              <a:gd name="T89" fmla="*/ 1173 h 1558"/>
              <a:gd name="T90" fmla="*/ 282 w 301"/>
              <a:gd name="T91" fmla="*/ 1183 h 1558"/>
              <a:gd name="T92" fmla="*/ 289 w 301"/>
              <a:gd name="T93" fmla="*/ 1188 h 1558"/>
              <a:gd name="T94" fmla="*/ 289 w 301"/>
              <a:gd name="T95" fmla="*/ 1198 h 1558"/>
              <a:gd name="T96" fmla="*/ 295 w 301"/>
              <a:gd name="T97" fmla="*/ 1198 h 1558"/>
              <a:gd name="T98" fmla="*/ 295 w 301"/>
              <a:gd name="T99" fmla="*/ 1204 h 1558"/>
              <a:gd name="T100" fmla="*/ 301 w 301"/>
              <a:gd name="T101" fmla="*/ 1204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1" h="1558">
                <a:moveTo>
                  <a:pt x="0" y="1538"/>
                </a:moveTo>
                <a:lnTo>
                  <a:pt x="6" y="1548"/>
                </a:lnTo>
                <a:lnTo>
                  <a:pt x="6" y="1553"/>
                </a:lnTo>
                <a:lnTo>
                  <a:pt x="6" y="1558"/>
                </a:lnTo>
                <a:lnTo>
                  <a:pt x="13" y="1558"/>
                </a:lnTo>
                <a:lnTo>
                  <a:pt x="13" y="1553"/>
                </a:lnTo>
                <a:lnTo>
                  <a:pt x="19" y="1548"/>
                </a:lnTo>
                <a:lnTo>
                  <a:pt x="19" y="1548"/>
                </a:lnTo>
                <a:lnTo>
                  <a:pt x="19" y="1533"/>
                </a:lnTo>
                <a:lnTo>
                  <a:pt x="25" y="1522"/>
                </a:lnTo>
                <a:lnTo>
                  <a:pt x="25" y="1502"/>
                </a:lnTo>
                <a:lnTo>
                  <a:pt x="31" y="1466"/>
                </a:lnTo>
                <a:lnTo>
                  <a:pt x="38" y="1409"/>
                </a:lnTo>
                <a:lnTo>
                  <a:pt x="63" y="1126"/>
                </a:lnTo>
                <a:lnTo>
                  <a:pt x="82" y="787"/>
                </a:lnTo>
                <a:lnTo>
                  <a:pt x="107" y="406"/>
                </a:lnTo>
                <a:lnTo>
                  <a:pt x="113" y="252"/>
                </a:lnTo>
                <a:lnTo>
                  <a:pt x="126" y="139"/>
                </a:lnTo>
                <a:lnTo>
                  <a:pt x="132" y="92"/>
                </a:lnTo>
                <a:lnTo>
                  <a:pt x="138" y="62"/>
                </a:lnTo>
                <a:lnTo>
                  <a:pt x="138" y="46"/>
                </a:lnTo>
                <a:lnTo>
                  <a:pt x="138" y="31"/>
                </a:lnTo>
                <a:lnTo>
                  <a:pt x="144" y="20"/>
                </a:lnTo>
                <a:lnTo>
                  <a:pt x="144" y="15"/>
                </a:lnTo>
                <a:lnTo>
                  <a:pt x="151" y="5"/>
                </a:lnTo>
                <a:lnTo>
                  <a:pt x="151" y="5"/>
                </a:lnTo>
                <a:lnTo>
                  <a:pt x="157" y="0"/>
                </a:lnTo>
                <a:lnTo>
                  <a:pt x="157" y="0"/>
                </a:lnTo>
                <a:lnTo>
                  <a:pt x="157" y="0"/>
                </a:lnTo>
                <a:lnTo>
                  <a:pt x="157" y="5"/>
                </a:lnTo>
                <a:lnTo>
                  <a:pt x="163" y="10"/>
                </a:lnTo>
                <a:lnTo>
                  <a:pt x="163" y="20"/>
                </a:lnTo>
                <a:lnTo>
                  <a:pt x="169" y="31"/>
                </a:lnTo>
                <a:lnTo>
                  <a:pt x="176" y="56"/>
                </a:lnTo>
                <a:lnTo>
                  <a:pt x="176" y="87"/>
                </a:lnTo>
                <a:lnTo>
                  <a:pt x="188" y="185"/>
                </a:lnTo>
                <a:lnTo>
                  <a:pt x="207" y="417"/>
                </a:lnTo>
                <a:lnTo>
                  <a:pt x="232" y="730"/>
                </a:lnTo>
                <a:lnTo>
                  <a:pt x="245" y="874"/>
                </a:lnTo>
                <a:lnTo>
                  <a:pt x="257" y="987"/>
                </a:lnTo>
                <a:lnTo>
                  <a:pt x="264" y="1075"/>
                </a:lnTo>
                <a:lnTo>
                  <a:pt x="270" y="1111"/>
                </a:lnTo>
                <a:lnTo>
                  <a:pt x="276" y="1147"/>
                </a:lnTo>
                <a:lnTo>
                  <a:pt x="276" y="1157"/>
                </a:lnTo>
                <a:lnTo>
                  <a:pt x="282" y="1173"/>
                </a:lnTo>
                <a:lnTo>
                  <a:pt x="282" y="1183"/>
                </a:lnTo>
                <a:lnTo>
                  <a:pt x="289" y="1188"/>
                </a:lnTo>
                <a:lnTo>
                  <a:pt x="289" y="1198"/>
                </a:lnTo>
                <a:lnTo>
                  <a:pt x="295" y="1198"/>
                </a:lnTo>
                <a:lnTo>
                  <a:pt x="295" y="1204"/>
                </a:lnTo>
                <a:lnTo>
                  <a:pt x="301" y="1204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8" name="Freeform 26"/>
          <p:cNvSpPr>
            <a:spLocks/>
          </p:cNvSpPr>
          <p:nvPr/>
        </p:nvSpPr>
        <p:spPr bwMode="auto">
          <a:xfrm>
            <a:off x="6958759" y="3194627"/>
            <a:ext cx="488950" cy="1266826"/>
          </a:xfrm>
          <a:custGeom>
            <a:avLst/>
            <a:gdLst>
              <a:gd name="T0" fmla="*/ 0 w 308"/>
              <a:gd name="T1" fmla="*/ 798 h 798"/>
              <a:gd name="T2" fmla="*/ 0 w 308"/>
              <a:gd name="T3" fmla="*/ 798 h 798"/>
              <a:gd name="T4" fmla="*/ 0 w 308"/>
              <a:gd name="T5" fmla="*/ 792 h 798"/>
              <a:gd name="T6" fmla="*/ 7 w 308"/>
              <a:gd name="T7" fmla="*/ 792 h 798"/>
              <a:gd name="T8" fmla="*/ 7 w 308"/>
              <a:gd name="T9" fmla="*/ 787 h 798"/>
              <a:gd name="T10" fmla="*/ 7 w 308"/>
              <a:gd name="T11" fmla="*/ 782 h 798"/>
              <a:gd name="T12" fmla="*/ 13 w 308"/>
              <a:gd name="T13" fmla="*/ 762 h 798"/>
              <a:gd name="T14" fmla="*/ 19 w 308"/>
              <a:gd name="T15" fmla="*/ 736 h 798"/>
              <a:gd name="T16" fmla="*/ 32 w 308"/>
              <a:gd name="T17" fmla="*/ 669 h 798"/>
              <a:gd name="T18" fmla="*/ 44 w 308"/>
              <a:gd name="T19" fmla="*/ 571 h 798"/>
              <a:gd name="T20" fmla="*/ 69 w 308"/>
              <a:gd name="T21" fmla="*/ 365 h 798"/>
              <a:gd name="T22" fmla="*/ 88 w 308"/>
              <a:gd name="T23" fmla="*/ 185 h 798"/>
              <a:gd name="T24" fmla="*/ 101 w 308"/>
              <a:gd name="T25" fmla="*/ 124 h 798"/>
              <a:gd name="T26" fmla="*/ 107 w 308"/>
              <a:gd name="T27" fmla="*/ 67 h 798"/>
              <a:gd name="T28" fmla="*/ 113 w 308"/>
              <a:gd name="T29" fmla="*/ 47 h 798"/>
              <a:gd name="T30" fmla="*/ 120 w 308"/>
              <a:gd name="T31" fmla="*/ 26 h 798"/>
              <a:gd name="T32" fmla="*/ 120 w 308"/>
              <a:gd name="T33" fmla="*/ 16 h 798"/>
              <a:gd name="T34" fmla="*/ 126 w 308"/>
              <a:gd name="T35" fmla="*/ 11 h 798"/>
              <a:gd name="T36" fmla="*/ 126 w 308"/>
              <a:gd name="T37" fmla="*/ 5 h 798"/>
              <a:gd name="T38" fmla="*/ 126 w 308"/>
              <a:gd name="T39" fmla="*/ 5 h 798"/>
              <a:gd name="T40" fmla="*/ 132 w 308"/>
              <a:gd name="T41" fmla="*/ 0 h 798"/>
              <a:gd name="T42" fmla="*/ 132 w 308"/>
              <a:gd name="T43" fmla="*/ 0 h 798"/>
              <a:gd name="T44" fmla="*/ 138 w 308"/>
              <a:gd name="T45" fmla="*/ 0 h 798"/>
              <a:gd name="T46" fmla="*/ 138 w 308"/>
              <a:gd name="T47" fmla="*/ 0 h 798"/>
              <a:gd name="T48" fmla="*/ 138 w 308"/>
              <a:gd name="T49" fmla="*/ 0 h 798"/>
              <a:gd name="T50" fmla="*/ 145 w 308"/>
              <a:gd name="T51" fmla="*/ 0 h 798"/>
              <a:gd name="T52" fmla="*/ 145 w 308"/>
              <a:gd name="T53" fmla="*/ 5 h 798"/>
              <a:gd name="T54" fmla="*/ 151 w 308"/>
              <a:gd name="T55" fmla="*/ 11 h 798"/>
              <a:gd name="T56" fmla="*/ 151 w 308"/>
              <a:gd name="T57" fmla="*/ 16 h 798"/>
              <a:gd name="T58" fmla="*/ 163 w 308"/>
              <a:gd name="T59" fmla="*/ 41 h 798"/>
              <a:gd name="T60" fmla="*/ 170 w 308"/>
              <a:gd name="T61" fmla="*/ 83 h 798"/>
              <a:gd name="T62" fmla="*/ 195 w 308"/>
              <a:gd name="T63" fmla="*/ 191 h 798"/>
              <a:gd name="T64" fmla="*/ 220 w 308"/>
              <a:gd name="T65" fmla="*/ 288 h 798"/>
              <a:gd name="T66" fmla="*/ 233 w 308"/>
              <a:gd name="T67" fmla="*/ 324 h 798"/>
              <a:gd name="T68" fmla="*/ 239 w 308"/>
              <a:gd name="T69" fmla="*/ 340 h 798"/>
              <a:gd name="T70" fmla="*/ 245 w 308"/>
              <a:gd name="T71" fmla="*/ 355 h 798"/>
              <a:gd name="T72" fmla="*/ 245 w 308"/>
              <a:gd name="T73" fmla="*/ 365 h 798"/>
              <a:gd name="T74" fmla="*/ 251 w 308"/>
              <a:gd name="T75" fmla="*/ 365 h 798"/>
              <a:gd name="T76" fmla="*/ 251 w 308"/>
              <a:gd name="T77" fmla="*/ 371 h 798"/>
              <a:gd name="T78" fmla="*/ 258 w 308"/>
              <a:gd name="T79" fmla="*/ 371 h 798"/>
              <a:gd name="T80" fmla="*/ 258 w 308"/>
              <a:gd name="T81" fmla="*/ 376 h 798"/>
              <a:gd name="T82" fmla="*/ 264 w 308"/>
              <a:gd name="T83" fmla="*/ 376 h 798"/>
              <a:gd name="T84" fmla="*/ 264 w 308"/>
              <a:gd name="T85" fmla="*/ 376 h 798"/>
              <a:gd name="T86" fmla="*/ 264 w 308"/>
              <a:gd name="T87" fmla="*/ 376 h 798"/>
              <a:gd name="T88" fmla="*/ 270 w 308"/>
              <a:gd name="T89" fmla="*/ 376 h 798"/>
              <a:gd name="T90" fmla="*/ 270 w 308"/>
              <a:gd name="T91" fmla="*/ 376 h 798"/>
              <a:gd name="T92" fmla="*/ 270 w 308"/>
              <a:gd name="T93" fmla="*/ 376 h 798"/>
              <a:gd name="T94" fmla="*/ 276 w 308"/>
              <a:gd name="T95" fmla="*/ 371 h 798"/>
              <a:gd name="T96" fmla="*/ 283 w 308"/>
              <a:gd name="T97" fmla="*/ 365 h 798"/>
              <a:gd name="T98" fmla="*/ 289 w 308"/>
              <a:gd name="T99" fmla="*/ 360 h 798"/>
              <a:gd name="T100" fmla="*/ 308 w 308"/>
              <a:gd name="T101" fmla="*/ 319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8" h="798">
                <a:moveTo>
                  <a:pt x="0" y="798"/>
                </a:moveTo>
                <a:lnTo>
                  <a:pt x="0" y="798"/>
                </a:lnTo>
                <a:lnTo>
                  <a:pt x="0" y="792"/>
                </a:lnTo>
                <a:lnTo>
                  <a:pt x="7" y="792"/>
                </a:lnTo>
                <a:lnTo>
                  <a:pt x="7" y="787"/>
                </a:lnTo>
                <a:lnTo>
                  <a:pt x="7" y="782"/>
                </a:lnTo>
                <a:lnTo>
                  <a:pt x="13" y="762"/>
                </a:lnTo>
                <a:lnTo>
                  <a:pt x="19" y="736"/>
                </a:lnTo>
                <a:lnTo>
                  <a:pt x="32" y="669"/>
                </a:lnTo>
                <a:lnTo>
                  <a:pt x="44" y="571"/>
                </a:lnTo>
                <a:lnTo>
                  <a:pt x="69" y="365"/>
                </a:lnTo>
                <a:lnTo>
                  <a:pt x="88" y="185"/>
                </a:lnTo>
                <a:lnTo>
                  <a:pt x="101" y="124"/>
                </a:lnTo>
                <a:lnTo>
                  <a:pt x="107" y="67"/>
                </a:lnTo>
                <a:lnTo>
                  <a:pt x="113" y="47"/>
                </a:lnTo>
                <a:lnTo>
                  <a:pt x="120" y="26"/>
                </a:lnTo>
                <a:lnTo>
                  <a:pt x="120" y="16"/>
                </a:lnTo>
                <a:lnTo>
                  <a:pt x="126" y="11"/>
                </a:lnTo>
                <a:lnTo>
                  <a:pt x="126" y="5"/>
                </a:lnTo>
                <a:lnTo>
                  <a:pt x="126" y="5"/>
                </a:lnTo>
                <a:lnTo>
                  <a:pt x="132" y="0"/>
                </a:lnTo>
                <a:lnTo>
                  <a:pt x="132" y="0"/>
                </a:lnTo>
                <a:lnTo>
                  <a:pt x="138" y="0"/>
                </a:lnTo>
                <a:lnTo>
                  <a:pt x="138" y="0"/>
                </a:lnTo>
                <a:lnTo>
                  <a:pt x="138" y="0"/>
                </a:lnTo>
                <a:lnTo>
                  <a:pt x="145" y="0"/>
                </a:lnTo>
                <a:lnTo>
                  <a:pt x="145" y="5"/>
                </a:lnTo>
                <a:lnTo>
                  <a:pt x="151" y="11"/>
                </a:lnTo>
                <a:lnTo>
                  <a:pt x="151" y="16"/>
                </a:lnTo>
                <a:lnTo>
                  <a:pt x="163" y="41"/>
                </a:lnTo>
                <a:lnTo>
                  <a:pt x="170" y="83"/>
                </a:lnTo>
                <a:lnTo>
                  <a:pt x="195" y="191"/>
                </a:lnTo>
                <a:lnTo>
                  <a:pt x="220" y="288"/>
                </a:lnTo>
                <a:lnTo>
                  <a:pt x="233" y="324"/>
                </a:lnTo>
                <a:lnTo>
                  <a:pt x="239" y="340"/>
                </a:lnTo>
                <a:lnTo>
                  <a:pt x="245" y="355"/>
                </a:lnTo>
                <a:lnTo>
                  <a:pt x="245" y="365"/>
                </a:lnTo>
                <a:lnTo>
                  <a:pt x="251" y="365"/>
                </a:lnTo>
                <a:lnTo>
                  <a:pt x="251" y="371"/>
                </a:lnTo>
                <a:lnTo>
                  <a:pt x="258" y="371"/>
                </a:lnTo>
                <a:lnTo>
                  <a:pt x="258" y="376"/>
                </a:lnTo>
                <a:lnTo>
                  <a:pt x="264" y="376"/>
                </a:lnTo>
                <a:lnTo>
                  <a:pt x="264" y="376"/>
                </a:lnTo>
                <a:lnTo>
                  <a:pt x="264" y="376"/>
                </a:lnTo>
                <a:lnTo>
                  <a:pt x="270" y="376"/>
                </a:lnTo>
                <a:lnTo>
                  <a:pt x="270" y="376"/>
                </a:lnTo>
                <a:lnTo>
                  <a:pt x="270" y="376"/>
                </a:lnTo>
                <a:lnTo>
                  <a:pt x="276" y="371"/>
                </a:lnTo>
                <a:lnTo>
                  <a:pt x="283" y="365"/>
                </a:lnTo>
                <a:lnTo>
                  <a:pt x="289" y="360"/>
                </a:lnTo>
                <a:lnTo>
                  <a:pt x="308" y="319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9" name="Freeform 27"/>
          <p:cNvSpPr>
            <a:spLocks/>
          </p:cNvSpPr>
          <p:nvPr/>
        </p:nvSpPr>
        <p:spPr bwMode="auto">
          <a:xfrm>
            <a:off x="7447709" y="3023177"/>
            <a:ext cx="447675" cy="931863"/>
          </a:xfrm>
          <a:custGeom>
            <a:avLst/>
            <a:gdLst>
              <a:gd name="T0" fmla="*/ 0 w 282"/>
              <a:gd name="T1" fmla="*/ 427 h 587"/>
              <a:gd name="T2" fmla="*/ 12 w 282"/>
              <a:gd name="T3" fmla="*/ 412 h 587"/>
              <a:gd name="T4" fmla="*/ 19 w 282"/>
              <a:gd name="T5" fmla="*/ 401 h 587"/>
              <a:gd name="T6" fmla="*/ 25 w 282"/>
              <a:gd name="T7" fmla="*/ 396 h 587"/>
              <a:gd name="T8" fmla="*/ 31 w 282"/>
              <a:gd name="T9" fmla="*/ 391 h 587"/>
              <a:gd name="T10" fmla="*/ 31 w 282"/>
              <a:gd name="T11" fmla="*/ 391 h 587"/>
              <a:gd name="T12" fmla="*/ 37 w 282"/>
              <a:gd name="T13" fmla="*/ 391 h 587"/>
              <a:gd name="T14" fmla="*/ 37 w 282"/>
              <a:gd name="T15" fmla="*/ 391 h 587"/>
              <a:gd name="T16" fmla="*/ 37 w 282"/>
              <a:gd name="T17" fmla="*/ 391 h 587"/>
              <a:gd name="T18" fmla="*/ 44 w 282"/>
              <a:gd name="T19" fmla="*/ 391 h 587"/>
              <a:gd name="T20" fmla="*/ 44 w 282"/>
              <a:gd name="T21" fmla="*/ 391 h 587"/>
              <a:gd name="T22" fmla="*/ 50 w 282"/>
              <a:gd name="T23" fmla="*/ 391 h 587"/>
              <a:gd name="T24" fmla="*/ 50 w 282"/>
              <a:gd name="T25" fmla="*/ 391 h 587"/>
              <a:gd name="T26" fmla="*/ 50 w 282"/>
              <a:gd name="T27" fmla="*/ 396 h 587"/>
              <a:gd name="T28" fmla="*/ 56 w 282"/>
              <a:gd name="T29" fmla="*/ 396 h 587"/>
              <a:gd name="T30" fmla="*/ 63 w 282"/>
              <a:gd name="T31" fmla="*/ 407 h 587"/>
              <a:gd name="T32" fmla="*/ 69 w 282"/>
              <a:gd name="T33" fmla="*/ 412 h 587"/>
              <a:gd name="T34" fmla="*/ 81 w 282"/>
              <a:gd name="T35" fmla="*/ 443 h 587"/>
              <a:gd name="T36" fmla="*/ 88 w 282"/>
              <a:gd name="T37" fmla="*/ 473 h 587"/>
              <a:gd name="T38" fmla="*/ 113 w 282"/>
              <a:gd name="T39" fmla="*/ 530 h 587"/>
              <a:gd name="T40" fmla="*/ 125 w 282"/>
              <a:gd name="T41" fmla="*/ 561 h 587"/>
              <a:gd name="T42" fmla="*/ 132 w 282"/>
              <a:gd name="T43" fmla="*/ 571 h 587"/>
              <a:gd name="T44" fmla="*/ 132 w 282"/>
              <a:gd name="T45" fmla="*/ 576 h 587"/>
              <a:gd name="T46" fmla="*/ 138 w 282"/>
              <a:gd name="T47" fmla="*/ 581 h 587"/>
              <a:gd name="T48" fmla="*/ 138 w 282"/>
              <a:gd name="T49" fmla="*/ 581 h 587"/>
              <a:gd name="T50" fmla="*/ 144 w 282"/>
              <a:gd name="T51" fmla="*/ 587 h 587"/>
              <a:gd name="T52" fmla="*/ 144 w 282"/>
              <a:gd name="T53" fmla="*/ 587 h 587"/>
              <a:gd name="T54" fmla="*/ 144 w 282"/>
              <a:gd name="T55" fmla="*/ 587 h 587"/>
              <a:gd name="T56" fmla="*/ 144 w 282"/>
              <a:gd name="T57" fmla="*/ 587 h 587"/>
              <a:gd name="T58" fmla="*/ 150 w 282"/>
              <a:gd name="T59" fmla="*/ 587 h 587"/>
              <a:gd name="T60" fmla="*/ 150 w 282"/>
              <a:gd name="T61" fmla="*/ 587 h 587"/>
              <a:gd name="T62" fmla="*/ 150 w 282"/>
              <a:gd name="T63" fmla="*/ 581 h 587"/>
              <a:gd name="T64" fmla="*/ 157 w 282"/>
              <a:gd name="T65" fmla="*/ 581 h 587"/>
              <a:gd name="T66" fmla="*/ 157 w 282"/>
              <a:gd name="T67" fmla="*/ 576 h 587"/>
              <a:gd name="T68" fmla="*/ 163 w 282"/>
              <a:gd name="T69" fmla="*/ 576 h 587"/>
              <a:gd name="T70" fmla="*/ 163 w 282"/>
              <a:gd name="T71" fmla="*/ 571 h 587"/>
              <a:gd name="T72" fmla="*/ 169 w 282"/>
              <a:gd name="T73" fmla="*/ 556 h 587"/>
              <a:gd name="T74" fmla="*/ 176 w 282"/>
              <a:gd name="T75" fmla="*/ 540 h 587"/>
              <a:gd name="T76" fmla="*/ 182 w 282"/>
              <a:gd name="T77" fmla="*/ 520 h 587"/>
              <a:gd name="T78" fmla="*/ 201 w 282"/>
              <a:gd name="T79" fmla="*/ 396 h 587"/>
              <a:gd name="T80" fmla="*/ 226 w 282"/>
              <a:gd name="T81" fmla="*/ 232 h 587"/>
              <a:gd name="T82" fmla="*/ 251 w 282"/>
              <a:gd name="T83" fmla="*/ 98 h 587"/>
              <a:gd name="T84" fmla="*/ 257 w 282"/>
              <a:gd name="T85" fmla="*/ 67 h 587"/>
              <a:gd name="T86" fmla="*/ 263 w 282"/>
              <a:gd name="T87" fmla="*/ 41 h 587"/>
              <a:gd name="T88" fmla="*/ 270 w 282"/>
              <a:gd name="T89" fmla="*/ 21 h 587"/>
              <a:gd name="T90" fmla="*/ 270 w 282"/>
              <a:gd name="T91" fmla="*/ 16 h 587"/>
              <a:gd name="T92" fmla="*/ 270 w 282"/>
              <a:gd name="T93" fmla="*/ 10 h 587"/>
              <a:gd name="T94" fmla="*/ 276 w 282"/>
              <a:gd name="T95" fmla="*/ 5 h 587"/>
              <a:gd name="T96" fmla="*/ 276 w 282"/>
              <a:gd name="T97" fmla="*/ 0 h 587"/>
              <a:gd name="T98" fmla="*/ 282 w 282"/>
              <a:gd name="T99" fmla="*/ 0 h 587"/>
              <a:gd name="T100" fmla="*/ 282 w 282"/>
              <a:gd name="T101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2" h="587">
                <a:moveTo>
                  <a:pt x="0" y="427"/>
                </a:moveTo>
                <a:lnTo>
                  <a:pt x="12" y="412"/>
                </a:lnTo>
                <a:lnTo>
                  <a:pt x="19" y="401"/>
                </a:lnTo>
                <a:lnTo>
                  <a:pt x="25" y="396"/>
                </a:lnTo>
                <a:lnTo>
                  <a:pt x="31" y="391"/>
                </a:lnTo>
                <a:lnTo>
                  <a:pt x="31" y="391"/>
                </a:lnTo>
                <a:lnTo>
                  <a:pt x="37" y="391"/>
                </a:lnTo>
                <a:lnTo>
                  <a:pt x="37" y="391"/>
                </a:lnTo>
                <a:lnTo>
                  <a:pt x="37" y="391"/>
                </a:lnTo>
                <a:lnTo>
                  <a:pt x="44" y="391"/>
                </a:lnTo>
                <a:lnTo>
                  <a:pt x="44" y="391"/>
                </a:lnTo>
                <a:lnTo>
                  <a:pt x="50" y="391"/>
                </a:lnTo>
                <a:lnTo>
                  <a:pt x="50" y="391"/>
                </a:lnTo>
                <a:lnTo>
                  <a:pt x="50" y="396"/>
                </a:lnTo>
                <a:lnTo>
                  <a:pt x="56" y="396"/>
                </a:lnTo>
                <a:lnTo>
                  <a:pt x="63" y="407"/>
                </a:lnTo>
                <a:lnTo>
                  <a:pt x="69" y="412"/>
                </a:lnTo>
                <a:lnTo>
                  <a:pt x="81" y="443"/>
                </a:lnTo>
                <a:lnTo>
                  <a:pt x="88" y="473"/>
                </a:lnTo>
                <a:lnTo>
                  <a:pt x="113" y="530"/>
                </a:lnTo>
                <a:lnTo>
                  <a:pt x="125" y="561"/>
                </a:lnTo>
                <a:lnTo>
                  <a:pt x="132" y="571"/>
                </a:lnTo>
                <a:lnTo>
                  <a:pt x="132" y="576"/>
                </a:lnTo>
                <a:lnTo>
                  <a:pt x="138" y="581"/>
                </a:lnTo>
                <a:lnTo>
                  <a:pt x="138" y="581"/>
                </a:lnTo>
                <a:lnTo>
                  <a:pt x="144" y="587"/>
                </a:lnTo>
                <a:lnTo>
                  <a:pt x="144" y="587"/>
                </a:lnTo>
                <a:lnTo>
                  <a:pt x="144" y="587"/>
                </a:lnTo>
                <a:lnTo>
                  <a:pt x="144" y="587"/>
                </a:lnTo>
                <a:lnTo>
                  <a:pt x="150" y="587"/>
                </a:lnTo>
                <a:lnTo>
                  <a:pt x="150" y="587"/>
                </a:lnTo>
                <a:lnTo>
                  <a:pt x="150" y="581"/>
                </a:lnTo>
                <a:lnTo>
                  <a:pt x="157" y="581"/>
                </a:lnTo>
                <a:lnTo>
                  <a:pt x="157" y="576"/>
                </a:lnTo>
                <a:lnTo>
                  <a:pt x="163" y="576"/>
                </a:lnTo>
                <a:lnTo>
                  <a:pt x="163" y="571"/>
                </a:lnTo>
                <a:lnTo>
                  <a:pt x="169" y="556"/>
                </a:lnTo>
                <a:lnTo>
                  <a:pt x="176" y="540"/>
                </a:lnTo>
                <a:lnTo>
                  <a:pt x="182" y="520"/>
                </a:lnTo>
                <a:lnTo>
                  <a:pt x="201" y="396"/>
                </a:lnTo>
                <a:lnTo>
                  <a:pt x="226" y="232"/>
                </a:lnTo>
                <a:lnTo>
                  <a:pt x="251" y="98"/>
                </a:lnTo>
                <a:lnTo>
                  <a:pt x="257" y="67"/>
                </a:lnTo>
                <a:lnTo>
                  <a:pt x="263" y="41"/>
                </a:lnTo>
                <a:lnTo>
                  <a:pt x="270" y="21"/>
                </a:lnTo>
                <a:lnTo>
                  <a:pt x="270" y="16"/>
                </a:lnTo>
                <a:lnTo>
                  <a:pt x="270" y="10"/>
                </a:lnTo>
                <a:lnTo>
                  <a:pt x="276" y="5"/>
                </a:lnTo>
                <a:lnTo>
                  <a:pt x="276" y="0"/>
                </a:lnTo>
                <a:lnTo>
                  <a:pt x="282" y="0"/>
                </a:lnTo>
                <a:lnTo>
                  <a:pt x="282" y="0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0" name="Freeform 28"/>
          <p:cNvSpPr>
            <a:spLocks/>
          </p:cNvSpPr>
          <p:nvPr/>
        </p:nvSpPr>
        <p:spPr bwMode="auto">
          <a:xfrm>
            <a:off x="7895384" y="2419926"/>
            <a:ext cx="449263" cy="2195514"/>
          </a:xfrm>
          <a:custGeom>
            <a:avLst/>
            <a:gdLst>
              <a:gd name="T0" fmla="*/ 0 w 283"/>
              <a:gd name="T1" fmla="*/ 380 h 1383"/>
              <a:gd name="T2" fmla="*/ 7 w 283"/>
              <a:gd name="T3" fmla="*/ 380 h 1383"/>
              <a:gd name="T4" fmla="*/ 7 w 283"/>
              <a:gd name="T5" fmla="*/ 380 h 1383"/>
              <a:gd name="T6" fmla="*/ 7 w 283"/>
              <a:gd name="T7" fmla="*/ 385 h 1383"/>
              <a:gd name="T8" fmla="*/ 13 w 283"/>
              <a:gd name="T9" fmla="*/ 390 h 1383"/>
              <a:gd name="T10" fmla="*/ 13 w 283"/>
              <a:gd name="T11" fmla="*/ 390 h 1383"/>
              <a:gd name="T12" fmla="*/ 19 w 283"/>
              <a:gd name="T13" fmla="*/ 406 h 1383"/>
              <a:gd name="T14" fmla="*/ 25 w 283"/>
              <a:gd name="T15" fmla="*/ 432 h 1383"/>
              <a:gd name="T16" fmla="*/ 38 w 283"/>
              <a:gd name="T17" fmla="*/ 499 h 1383"/>
              <a:gd name="T18" fmla="*/ 51 w 283"/>
              <a:gd name="T19" fmla="*/ 596 h 1383"/>
              <a:gd name="T20" fmla="*/ 57 w 283"/>
              <a:gd name="T21" fmla="*/ 715 h 1383"/>
              <a:gd name="T22" fmla="*/ 82 w 283"/>
              <a:gd name="T23" fmla="*/ 961 h 1383"/>
              <a:gd name="T24" fmla="*/ 101 w 283"/>
              <a:gd name="T25" fmla="*/ 1183 h 1383"/>
              <a:gd name="T26" fmla="*/ 113 w 283"/>
              <a:gd name="T27" fmla="*/ 1280 h 1383"/>
              <a:gd name="T28" fmla="*/ 120 w 283"/>
              <a:gd name="T29" fmla="*/ 1316 h 1383"/>
              <a:gd name="T30" fmla="*/ 126 w 283"/>
              <a:gd name="T31" fmla="*/ 1347 h 1383"/>
              <a:gd name="T32" fmla="*/ 132 w 283"/>
              <a:gd name="T33" fmla="*/ 1363 h 1383"/>
              <a:gd name="T34" fmla="*/ 132 w 283"/>
              <a:gd name="T35" fmla="*/ 1373 h 1383"/>
              <a:gd name="T36" fmla="*/ 138 w 283"/>
              <a:gd name="T37" fmla="*/ 1378 h 1383"/>
              <a:gd name="T38" fmla="*/ 138 w 283"/>
              <a:gd name="T39" fmla="*/ 1383 h 1383"/>
              <a:gd name="T40" fmla="*/ 145 w 283"/>
              <a:gd name="T41" fmla="*/ 1383 h 1383"/>
              <a:gd name="T42" fmla="*/ 145 w 283"/>
              <a:gd name="T43" fmla="*/ 1383 h 1383"/>
              <a:gd name="T44" fmla="*/ 151 w 283"/>
              <a:gd name="T45" fmla="*/ 1378 h 1383"/>
              <a:gd name="T46" fmla="*/ 151 w 283"/>
              <a:gd name="T47" fmla="*/ 1378 h 1383"/>
              <a:gd name="T48" fmla="*/ 151 w 283"/>
              <a:gd name="T49" fmla="*/ 1368 h 1383"/>
              <a:gd name="T50" fmla="*/ 157 w 283"/>
              <a:gd name="T51" fmla="*/ 1363 h 1383"/>
              <a:gd name="T52" fmla="*/ 157 w 283"/>
              <a:gd name="T53" fmla="*/ 1352 h 1383"/>
              <a:gd name="T54" fmla="*/ 163 w 283"/>
              <a:gd name="T55" fmla="*/ 1327 h 1383"/>
              <a:gd name="T56" fmla="*/ 170 w 283"/>
              <a:gd name="T57" fmla="*/ 1296 h 1383"/>
              <a:gd name="T58" fmla="*/ 176 w 283"/>
              <a:gd name="T59" fmla="*/ 1198 h 1383"/>
              <a:gd name="T60" fmla="*/ 189 w 283"/>
              <a:gd name="T61" fmla="*/ 1069 h 1383"/>
              <a:gd name="T62" fmla="*/ 214 w 283"/>
              <a:gd name="T63" fmla="*/ 776 h 1383"/>
              <a:gd name="T64" fmla="*/ 233 w 283"/>
              <a:gd name="T65" fmla="*/ 416 h 1383"/>
              <a:gd name="T66" fmla="*/ 245 w 283"/>
              <a:gd name="T67" fmla="*/ 257 h 1383"/>
              <a:gd name="T68" fmla="*/ 258 w 283"/>
              <a:gd name="T69" fmla="*/ 144 h 1383"/>
              <a:gd name="T70" fmla="*/ 264 w 283"/>
              <a:gd name="T71" fmla="*/ 92 h 1383"/>
              <a:gd name="T72" fmla="*/ 270 w 283"/>
              <a:gd name="T73" fmla="*/ 46 h 1383"/>
              <a:gd name="T74" fmla="*/ 276 w 283"/>
              <a:gd name="T75" fmla="*/ 25 h 1383"/>
              <a:gd name="T76" fmla="*/ 276 w 283"/>
              <a:gd name="T77" fmla="*/ 15 h 1383"/>
              <a:gd name="T78" fmla="*/ 283 w 283"/>
              <a:gd name="T79" fmla="*/ 5 h 1383"/>
              <a:gd name="T80" fmla="*/ 283 w 283"/>
              <a:gd name="T81" fmla="*/ 5 h 1383"/>
              <a:gd name="T82" fmla="*/ 283 w 283"/>
              <a:gd name="T83" fmla="*/ 0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3" h="1383">
                <a:moveTo>
                  <a:pt x="0" y="380"/>
                </a:moveTo>
                <a:lnTo>
                  <a:pt x="7" y="380"/>
                </a:lnTo>
                <a:lnTo>
                  <a:pt x="7" y="380"/>
                </a:lnTo>
                <a:lnTo>
                  <a:pt x="7" y="385"/>
                </a:lnTo>
                <a:lnTo>
                  <a:pt x="13" y="390"/>
                </a:lnTo>
                <a:lnTo>
                  <a:pt x="13" y="390"/>
                </a:lnTo>
                <a:lnTo>
                  <a:pt x="19" y="406"/>
                </a:lnTo>
                <a:lnTo>
                  <a:pt x="25" y="432"/>
                </a:lnTo>
                <a:lnTo>
                  <a:pt x="38" y="499"/>
                </a:lnTo>
                <a:lnTo>
                  <a:pt x="51" y="596"/>
                </a:lnTo>
                <a:lnTo>
                  <a:pt x="57" y="715"/>
                </a:lnTo>
                <a:lnTo>
                  <a:pt x="82" y="961"/>
                </a:lnTo>
                <a:lnTo>
                  <a:pt x="101" y="1183"/>
                </a:lnTo>
                <a:lnTo>
                  <a:pt x="113" y="1280"/>
                </a:lnTo>
                <a:lnTo>
                  <a:pt x="120" y="1316"/>
                </a:lnTo>
                <a:lnTo>
                  <a:pt x="126" y="1347"/>
                </a:lnTo>
                <a:lnTo>
                  <a:pt x="132" y="1363"/>
                </a:lnTo>
                <a:lnTo>
                  <a:pt x="132" y="1373"/>
                </a:lnTo>
                <a:lnTo>
                  <a:pt x="138" y="1378"/>
                </a:lnTo>
                <a:lnTo>
                  <a:pt x="138" y="1383"/>
                </a:lnTo>
                <a:lnTo>
                  <a:pt x="145" y="1383"/>
                </a:lnTo>
                <a:lnTo>
                  <a:pt x="145" y="1383"/>
                </a:lnTo>
                <a:lnTo>
                  <a:pt x="151" y="1378"/>
                </a:lnTo>
                <a:lnTo>
                  <a:pt x="151" y="1378"/>
                </a:lnTo>
                <a:lnTo>
                  <a:pt x="151" y="1368"/>
                </a:lnTo>
                <a:lnTo>
                  <a:pt x="157" y="1363"/>
                </a:lnTo>
                <a:lnTo>
                  <a:pt x="157" y="1352"/>
                </a:lnTo>
                <a:lnTo>
                  <a:pt x="163" y="1327"/>
                </a:lnTo>
                <a:lnTo>
                  <a:pt x="170" y="1296"/>
                </a:lnTo>
                <a:lnTo>
                  <a:pt x="176" y="1198"/>
                </a:lnTo>
                <a:lnTo>
                  <a:pt x="189" y="1069"/>
                </a:lnTo>
                <a:lnTo>
                  <a:pt x="214" y="776"/>
                </a:lnTo>
                <a:lnTo>
                  <a:pt x="233" y="416"/>
                </a:lnTo>
                <a:lnTo>
                  <a:pt x="245" y="257"/>
                </a:lnTo>
                <a:lnTo>
                  <a:pt x="258" y="144"/>
                </a:lnTo>
                <a:lnTo>
                  <a:pt x="264" y="92"/>
                </a:lnTo>
                <a:lnTo>
                  <a:pt x="270" y="46"/>
                </a:lnTo>
                <a:lnTo>
                  <a:pt x="276" y="25"/>
                </a:lnTo>
                <a:lnTo>
                  <a:pt x="276" y="15"/>
                </a:lnTo>
                <a:lnTo>
                  <a:pt x="283" y="5"/>
                </a:lnTo>
                <a:lnTo>
                  <a:pt x="283" y="5"/>
                </a:lnTo>
                <a:lnTo>
                  <a:pt x="283" y="0"/>
                </a:lnTo>
              </a:path>
            </a:pathLst>
          </a:custGeom>
          <a:noFill/>
          <a:ln w="30163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" name="Freeform 12"/>
          <p:cNvSpPr>
            <a:spLocks/>
          </p:cNvSpPr>
          <p:nvPr/>
        </p:nvSpPr>
        <p:spPr bwMode="auto">
          <a:xfrm flipV="1">
            <a:off x="1435258" y="1920937"/>
            <a:ext cx="2579688" cy="1722438"/>
          </a:xfrm>
          <a:custGeom>
            <a:avLst/>
            <a:gdLst>
              <a:gd name="T0" fmla="*/ 0 w 1625"/>
              <a:gd name="T1" fmla="*/ 761 h 1085"/>
              <a:gd name="T2" fmla="*/ 88 w 1625"/>
              <a:gd name="T3" fmla="*/ 854 h 1085"/>
              <a:gd name="T4" fmla="*/ 182 w 1625"/>
              <a:gd name="T5" fmla="*/ 936 h 1085"/>
              <a:gd name="T6" fmla="*/ 270 w 1625"/>
              <a:gd name="T7" fmla="*/ 1003 h 1085"/>
              <a:gd name="T8" fmla="*/ 357 w 1625"/>
              <a:gd name="T9" fmla="*/ 1044 h 1085"/>
              <a:gd name="T10" fmla="*/ 401 w 1625"/>
              <a:gd name="T11" fmla="*/ 1060 h 1085"/>
              <a:gd name="T12" fmla="*/ 445 w 1625"/>
              <a:gd name="T13" fmla="*/ 1075 h 1085"/>
              <a:gd name="T14" fmla="*/ 470 w 1625"/>
              <a:gd name="T15" fmla="*/ 1080 h 1085"/>
              <a:gd name="T16" fmla="*/ 483 w 1625"/>
              <a:gd name="T17" fmla="*/ 1080 h 1085"/>
              <a:gd name="T18" fmla="*/ 496 w 1625"/>
              <a:gd name="T19" fmla="*/ 1085 h 1085"/>
              <a:gd name="T20" fmla="*/ 508 w 1625"/>
              <a:gd name="T21" fmla="*/ 1085 h 1085"/>
              <a:gd name="T22" fmla="*/ 508 w 1625"/>
              <a:gd name="T23" fmla="*/ 1085 h 1085"/>
              <a:gd name="T24" fmla="*/ 514 w 1625"/>
              <a:gd name="T25" fmla="*/ 1085 h 1085"/>
              <a:gd name="T26" fmla="*/ 521 w 1625"/>
              <a:gd name="T27" fmla="*/ 1085 h 1085"/>
              <a:gd name="T28" fmla="*/ 527 w 1625"/>
              <a:gd name="T29" fmla="*/ 1085 h 1085"/>
              <a:gd name="T30" fmla="*/ 533 w 1625"/>
              <a:gd name="T31" fmla="*/ 1085 h 1085"/>
              <a:gd name="T32" fmla="*/ 533 w 1625"/>
              <a:gd name="T33" fmla="*/ 1085 h 1085"/>
              <a:gd name="T34" fmla="*/ 540 w 1625"/>
              <a:gd name="T35" fmla="*/ 1085 h 1085"/>
              <a:gd name="T36" fmla="*/ 540 w 1625"/>
              <a:gd name="T37" fmla="*/ 1085 h 1085"/>
              <a:gd name="T38" fmla="*/ 540 w 1625"/>
              <a:gd name="T39" fmla="*/ 1085 h 1085"/>
              <a:gd name="T40" fmla="*/ 546 w 1625"/>
              <a:gd name="T41" fmla="*/ 1085 h 1085"/>
              <a:gd name="T42" fmla="*/ 546 w 1625"/>
              <a:gd name="T43" fmla="*/ 1085 h 1085"/>
              <a:gd name="T44" fmla="*/ 546 w 1625"/>
              <a:gd name="T45" fmla="*/ 1085 h 1085"/>
              <a:gd name="T46" fmla="*/ 552 w 1625"/>
              <a:gd name="T47" fmla="*/ 1085 h 1085"/>
              <a:gd name="T48" fmla="*/ 552 w 1625"/>
              <a:gd name="T49" fmla="*/ 1085 h 1085"/>
              <a:gd name="T50" fmla="*/ 552 w 1625"/>
              <a:gd name="T51" fmla="*/ 1085 h 1085"/>
              <a:gd name="T52" fmla="*/ 558 w 1625"/>
              <a:gd name="T53" fmla="*/ 1085 h 1085"/>
              <a:gd name="T54" fmla="*/ 558 w 1625"/>
              <a:gd name="T55" fmla="*/ 1085 h 1085"/>
              <a:gd name="T56" fmla="*/ 565 w 1625"/>
              <a:gd name="T57" fmla="*/ 1085 h 1085"/>
              <a:gd name="T58" fmla="*/ 571 w 1625"/>
              <a:gd name="T59" fmla="*/ 1085 h 1085"/>
              <a:gd name="T60" fmla="*/ 577 w 1625"/>
              <a:gd name="T61" fmla="*/ 1085 h 1085"/>
              <a:gd name="T62" fmla="*/ 583 w 1625"/>
              <a:gd name="T63" fmla="*/ 1085 h 1085"/>
              <a:gd name="T64" fmla="*/ 596 w 1625"/>
              <a:gd name="T65" fmla="*/ 1085 h 1085"/>
              <a:gd name="T66" fmla="*/ 602 w 1625"/>
              <a:gd name="T67" fmla="*/ 1080 h 1085"/>
              <a:gd name="T68" fmla="*/ 627 w 1625"/>
              <a:gd name="T69" fmla="*/ 1080 h 1085"/>
              <a:gd name="T70" fmla="*/ 646 w 1625"/>
              <a:gd name="T71" fmla="*/ 1075 h 1085"/>
              <a:gd name="T72" fmla="*/ 671 w 1625"/>
              <a:gd name="T73" fmla="*/ 1070 h 1085"/>
              <a:gd name="T74" fmla="*/ 715 w 1625"/>
              <a:gd name="T75" fmla="*/ 1054 h 1085"/>
              <a:gd name="T76" fmla="*/ 797 w 1625"/>
              <a:gd name="T77" fmla="*/ 1013 h 1085"/>
              <a:gd name="T78" fmla="*/ 891 w 1625"/>
              <a:gd name="T79" fmla="*/ 952 h 1085"/>
              <a:gd name="T80" fmla="*/ 979 w 1625"/>
              <a:gd name="T81" fmla="*/ 880 h 1085"/>
              <a:gd name="T82" fmla="*/ 1073 w 1625"/>
              <a:gd name="T83" fmla="*/ 787 h 1085"/>
              <a:gd name="T84" fmla="*/ 1161 w 1625"/>
              <a:gd name="T85" fmla="*/ 679 h 1085"/>
              <a:gd name="T86" fmla="*/ 1249 w 1625"/>
              <a:gd name="T87" fmla="*/ 571 h 1085"/>
              <a:gd name="T88" fmla="*/ 1337 w 1625"/>
              <a:gd name="T89" fmla="*/ 442 h 1085"/>
              <a:gd name="T90" fmla="*/ 1425 w 1625"/>
              <a:gd name="T91" fmla="*/ 309 h 1085"/>
              <a:gd name="T92" fmla="*/ 1512 w 1625"/>
              <a:gd name="T93" fmla="*/ 180 h 1085"/>
              <a:gd name="T94" fmla="*/ 1556 w 1625"/>
              <a:gd name="T95" fmla="*/ 103 h 1085"/>
              <a:gd name="T96" fmla="*/ 1600 w 1625"/>
              <a:gd name="T97" fmla="*/ 36 h 1085"/>
              <a:gd name="T98" fmla="*/ 1625 w 1625"/>
              <a:gd name="T99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5" h="1085">
                <a:moveTo>
                  <a:pt x="0" y="761"/>
                </a:moveTo>
                <a:lnTo>
                  <a:pt x="88" y="854"/>
                </a:lnTo>
                <a:lnTo>
                  <a:pt x="182" y="936"/>
                </a:lnTo>
                <a:lnTo>
                  <a:pt x="270" y="1003"/>
                </a:lnTo>
                <a:lnTo>
                  <a:pt x="357" y="1044"/>
                </a:lnTo>
                <a:lnTo>
                  <a:pt x="401" y="1060"/>
                </a:lnTo>
                <a:lnTo>
                  <a:pt x="445" y="1075"/>
                </a:lnTo>
                <a:lnTo>
                  <a:pt x="470" y="1080"/>
                </a:lnTo>
                <a:lnTo>
                  <a:pt x="483" y="1080"/>
                </a:lnTo>
                <a:lnTo>
                  <a:pt x="496" y="1085"/>
                </a:lnTo>
                <a:lnTo>
                  <a:pt x="508" y="1085"/>
                </a:lnTo>
                <a:lnTo>
                  <a:pt x="508" y="1085"/>
                </a:lnTo>
                <a:lnTo>
                  <a:pt x="514" y="1085"/>
                </a:lnTo>
                <a:lnTo>
                  <a:pt x="521" y="1085"/>
                </a:lnTo>
                <a:lnTo>
                  <a:pt x="527" y="1085"/>
                </a:lnTo>
                <a:lnTo>
                  <a:pt x="533" y="1085"/>
                </a:lnTo>
                <a:lnTo>
                  <a:pt x="533" y="1085"/>
                </a:lnTo>
                <a:lnTo>
                  <a:pt x="540" y="1085"/>
                </a:lnTo>
                <a:lnTo>
                  <a:pt x="540" y="1085"/>
                </a:lnTo>
                <a:lnTo>
                  <a:pt x="540" y="1085"/>
                </a:lnTo>
                <a:lnTo>
                  <a:pt x="546" y="1085"/>
                </a:lnTo>
                <a:lnTo>
                  <a:pt x="546" y="1085"/>
                </a:lnTo>
                <a:lnTo>
                  <a:pt x="546" y="1085"/>
                </a:lnTo>
                <a:lnTo>
                  <a:pt x="552" y="1085"/>
                </a:lnTo>
                <a:lnTo>
                  <a:pt x="552" y="1085"/>
                </a:lnTo>
                <a:lnTo>
                  <a:pt x="552" y="1085"/>
                </a:lnTo>
                <a:lnTo>
                  <a:pt x="558" y="1085"/>
                </a:lnTo>
                <a:lnTo>
                  <a:pt x="558" y="1085"/>
                </a:lnTo>
                <a:lnTo>
                  <a:pt x="565" y="1085"/>
                </a:lnTo>
                <a:lnTo>
                  <a:pt x="571" y="1085"/>
                </a:lnTo>
                <a:lnTo>
                  <a:pt x="577" y="1085"/>
                </a:lnTo>
                <a:lnTo>
                  <a:pt x="583" y="1085"/>
                </a:lnTo>
                <a:lnTo>
                  <a:pt x="596" y="1085"/>
                </a:lnTo>
                <a:lnTo>
                  <a:pt x="602" y="1080"/>
                </a:lnTo>
                <a:lnTo>
                  <a:pt x="627" y="1080"/>
                </a:lnTo>
                <a:lnTo>
                  <a:pt x="646" y="1075"/>
                </a:lnTo>
                <a:lnTo>
                  <a:pt x="671" y="1070"/>
                </a:lnTo>
                <a:lnTo>
                  <a:pt x="715" y="1054"/>
                </a:lnTo>
                <a:lnTo>
                  <a:pt x="797" y="1013"/>
                </a:lnTo>
                <a:lnTo>
                  <a:pt x="891" y="952"/>
                </a:lnTo>
                <a:lnTo>
                  <a:pt x="979" y="880"/>
                </a:lnTo>
                <a:lnTo>
                  <a:pt x="1073" y="787"/>
                </a:lnTo>
                <a:lnTo>
                  <a:pt x="1161" y="679"/>
                </a:lnTo>
                <a:lnTo>
                  <a:pt x="1249" y="571"/>
                </a:lnTo>
                <a:lnTo>
                  <a:pt x="1337" y="442"/>
                </a:lnTo>
                <a:lnTo>
                  <a:pt x="1425" y="309"/>
                </a:lnTo>
                <a:lnTo>
                  <a:pt x="1512" y="180"/>
                </a:lnTo>
                <a:lnTo>
                  <a:pt x="1556" y="103"/>
                </a:lnTo>
                <a:lnTo>
                  <a:pt x="1600" y="36"/>
                </a:lnTo>
                <a:lnTo>
                  <a:pt x="1625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" name="Freeform 13"/>
          <p:cNvSpPr>
            <a:spLocks/>
          </p:cNvSpPr>
          <p:nvPr/>
        </p:nvSpPr>
        <p:spPr bwMode="auto">
          <a:xfrm flipV="1">
            <a:off x="4069507" y="1895537"/>
            <a:ext cx="1893888" cy="1747838"/>
          </a:xfrm>
          <a:custGeom>
            <a:avLst/>
            <a:gdLst>
              <a:gd name="T0" fmla="*/ 0 w 1193"/>
              <a:gd name="T1" fmla="*/ 16 h 1101"/>
              <a:gd name="T2" fmla="*/ 0 w 1193"/>
              <a:gd name="T3" fmla="*/ 11 h 1101"/>
              <a:gd name="T4" fmla="*/ 7 w 1193"/>
              <a:gd name="T5" fmla="*/ 6 h 1101"/>
              <a:gd name="T6" fmla="*/ 7 w 1193"/>
              <a:gd name="T7" fmla="*/ 0 h 1101"/>
              <a:gd name="T8" fmla="*/ 7 w 1193"/>
              <a:gd name="T9" fmla="*/ 0 h 1101"/>
              <a:gd name="T10" fmla="*/ 13 w 1193"/>
              <a:gd name="T11" fmla="*/ 6 h 1101"/>
              <a:gd name="T12" fmla="*/ 13 w 1193"/>
              <a:gd name="T13" fmla="*/ 11 h 1101"/>
              <a:gd name="T14" fmla="*/ 19 w 1193"/>
              <a:gd name="T15" fmla="*/ 16 h 1101"/>
              <a:gd name="T16" fmla="*/ 63 w 1193"/>
              <a:gd name="T17" fmla="*/ 83 h 1101"/>
              <a:gd name="T18" fmla="*/ 151 w 1193"/>
              <a:gd name="T19" fmla="*/ 222 h 1101"/>
              <a:gd name="T20" fmla="*/ 239 w 1193"/>
              <a:gd name="T21" fmla="*/ 355 h 1101"/>
              <a:gd name="T22" fmla="*/ 327 w 1193"/>
              <a:gd name="T23" fmla="*/ 489 h 1101"/>
              <a:gd name="T24" fmla="*/ 415 w 1193"/>
              <a:gd name="T25" fmla="*/ 607 h 1101"/>
              <a:gd name="T26" fmla="*/ 509 w 1193"/>
              <a:gd name="T27" fmla="*/ 726 h 1101"/>
              <a:gd name="T28" fmla="*/ 597 w 1193"/>
              <a:gd name="T29" fmla="*/ 823 h 1101"/>
              <a:gd name="T30" fmla="*/ 685 w 1193"/>
              <a:gd name="T31" fmla="*/ 911 h 1101"/>
              <a:gd name="T32" fmla="*/ 772 w 1193"/>
              <a:gd name="T33" fmla="*/ 983 h 1101"/>
              <a:gd name="T34" fmla="*/ 823 w 1193"/>
              <a:gd name="T35" fmla="*/ 1014 h 1101"/>
              <a:gd name="T36" fmla="*/ 860 w 1193"/>
              <a:gd name="T37" fmla="*/ 1040 h 1101"/>
              <a:gd name="T38" fmla="*/ 904 w 1193"/>
              <a:gd name="T39" fmla="*/ 1060 h 1101"/>
              <a:gd name="T40" fmla="*/ 948 w 1193"/>
              <a:gd name="T41" fmla="*/ 1076 h 1101"/>
              <a:gd name="T42" fmla="*/ 967 w 1193"/>
              <a:gd name="T43" fmla="*/ 1081 h 1101"/>
              <a:gd name="T44" fmla="*/ 992 w 1193"/>
              <a:gd name="T45" fmla="*/ 1091 h 1101"/>
              <a:gd name="T46" fmla="*/ 1011 w 1193"/>
              <a:gd name="T47" fmla="*/ 1096 h 1101"/>
              <a:gd name="T48" fmla="*/ 1036 w 1193"/>
              <a:gd name="T49" fmla="*/ 1096 h 1101"/>
              <a:gd name="T50" fmla="*/ 1042 w 1193"/>
              <a:gd name="T51" fmla="*/ 1101 h 1101"/>
              <a:gd name="T52" fmla="*/ 1055 w 1193"/>
              <a:gd name="T53" fmla="*/ 1101 h 1101"/>
              <a:gd name="T54" fmla="*/ 1067 w 1193"/>
              <a:gd name="T55" fmla="*/ 1101 h 1101"/>
              <a:gd name="T56" fmla="*/ 1074 w 1193"/>
              <a:gd name="T57" fmla="*/ 1101 h 1101"/>
              <a:gd name="T58" fmla="*/ 1080 w 1193"/>
              <a:gd name="T59" fmla="*/ 1101 h 1101"/>
              <a:gd name="T60" fmla="*/ 1080 w 1193"/>
              <a:gd name="T61" fmla="*/ 1101 h 1101"/>
              <a:gd name="T62" fmla="*/ 1086 w 1193"/>
              <a:gd name="T63" fmla="*/ 1101 h 1101"/>
              <a:gd name="T64" fmla="*/ 1086 w 1193"/>
              <a:gd name="T65" fmla="*/ 1101 h 1101"/>
              <a:gd name="T66" fmla="*/ 1086 w 1193"/>
              <a:gd name="T67" fmla="*/ 1101 h 1101"/>
              <a:gd name="T68" fmla="*/ 1093 w 1193"/>
              <a:gd name="T69" fmla="*/ 1101 h 1101"/>
              <a:gd name="T70" fmla="*/ 1093 w 1193"/>
              <a:gd name="T71" fmla="*/ 1101 h 1101"/>
              <a:gd name="T72" fmla="*/ 1093 w 1193"/>
              <a:gd name="T73" fmla="*/ 1101 h 1101"/>
              <a:gd name="T74" fmla="*/ 1099 w 1193"/>
              <a:gd name="T75" fmla="*/ 1101 h 1101"/>
              <a:gd name="T76" fmla="*/ 1099 w 1193"/>
              <a:gd name="T77" fmla="*/ 1101 h 1101"/>
              <a:gd name="T78" fmla="*/ 1099 w 1193"/>
              <a:gd name="T79" fmla="*/ 1101 h 1101"/>
              <a:gd name="T80" fmla="*/ 1105 w 1193"/>
              <a:gd name="T81" fmla="*/ 1101 h 1101"/>
              <a:gd name="T82" fmla="*/ 1105 w 1193"/>
              <a:gd name="T83" fmla="*/ 1101 h 1101"/>
              <a:gd name="T84" fmla="*/ 1105 w 1193"/>
              <a:gd name="T85" fmla="*/ 1101 h 1101"/>
              <a:gd name="T86" fmla="*/ 1111 w 1193"/>
              <a:gd name="T87" fmla="*/ 1101 h 1101"/>
              <a:gd name="T88" fmla="*/ 1111 w 1193"/>
              <a:gd name="T89" fmla="*/ 1101 h 1101"/>
              <a:gd name="T90" fmla="*/ 1118 w 1193"/>
              <a:gd name="T91" fmla="*/ 1101 h 1101"/>
              <a:gd name="T92" fmla="*/ 1124 w 1193"/>
              <a:gd name="T93" fmla="*/ 1101 h 1101"/>
              <a:gd name="T94" fmla="*/ 1136 w 1193"/>
              <a:gd name="T95" fmla="*/ 1101 h 1101"/>
              <a:gd name="T96" fmla="*/ 1149 w 1193"/>
              <a:gd name="T97" fmla="*/ 1101 h 1101"/>
              <a:gd name="T98" fmla="*/ 1174 w 1193"/>
              <a:gd name="T99" fmla="*/ 1096 h 1101"/>
              <a:gd name="T100" fmla="*/ 1193 w 1193"/>
              <a:gd name="T101" fmla="*/ 1091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3" h="1101">
                <a:moveTo>
                  <a:pt x="0" y="16"/>
                </a:moveTo>
                <a:lnTo>
                  <a:pt x="0" y="11"/>
                </a:lnTo>
                <a:lnTo>
                  <a:pt x="7" y="6"/>
                </a:lnTo>
                <a:lnTo>
                  <a:pt x="7" y="0"/>
                </a:lnTo>
                <a:lnTo>
                  <a:pt x="7" y="0"/>
                </a:lnTo>
                <a:lnTo>
                  <a:pt x="13" y="6"/>
                </a:lnTo>
                <a:lnTo>
                  <a:pt x="13" y="11"/>
                </a:lnTo>
                <a:lnTo>
                  <a:pt x="19" y="16"/>
                </a:lnTo>
                <a:lnTo>
                  <a:pt x="63" y="83"/>
                </a:lnTo>
                <a:lnTo>
                  <a:pt x="151" y="222"/>
                </a:lnTo>
                <a:lnTo>
                  <a:pt x="239" y="355"/>
                </a:lnTo>
                <a:lnTo>
                  <a:pt x="327" y="489"/>
                </a:lnTo>
                <a:lnTo>
                  <a:pt x="415" y="607"/>
                </a:lnTo>
                <a:lnTo>
                  <a:pt x="509" y="726"/>
                </a:lnTo>
                <a:lnTo>
                  <a:pt x="597" y="823"/>
                </a:lnTo>
                <a:lnTo>
                  <a:pt x="685" y="911"/>
                </a:lnTo>
                <a:lnTo>
                  <a:pt x="772" y="983"/>
                </a:lnTo>
                <a:lnTo>
                  <a:pt x="823" y="1014"/>
                </a:lnTo>
                <a:lnTo>
                  <a:pt x="860" y="1040"/>
                </a:lnTo>
                <a:lnTo>
                  <a:pt x="904" y="1060"/>
                </a:lnTo>
                <a:lnTo>
                  <a:pt x="948" y="1076"/>
                </a:lnTo>
                <a:lnTo>
                  <a:pt x="967" y="1081"/>
                </a:lnTo>
                <a:lnTo>
                  <a:pt x="992" y="1091"/>
                </a:lnTo>
                <a:lnTo>
                  <a:pt x="1011" y="1096"/>
                </a:lnTo>
                <a:lnTo>
                  <a:pt x="1036" y="1096"/>
                </a:lnTo>
                <a:lnTo>
                  <a:pt x="1042" y="1101"/>
                </a:lnTo>
                <a:lnTo>
                  <a:pt x="1055" y="1101"/>
                </a:lnTo>
                <a:lnTo>
                  <a:pt x="1067" y="1101"/>
                </a:lnTo>
                <a:lnTo>
                  <a:pt x="1074" y="1101"/>
                </a:lnTo>
                <a:lnTo>
                  <a:pt x="1080" y="1101"/>
                </a:lnTo>
                <a:lnTo>
                  <a:pt x="1080" y="1101"/>
                </a:lnTo>
                <a:lnTo>
                  <a:pt x="1086" y="1101"/>
                </a:lnTo>
                <a:lnTo>
                  <a:pt x="1086" y="1101"/>
                </a:lnTo>
                <a:lnTo>
                  <a:pt x="1086" y="1101"/>
                </a:lnTo>
                <a:lnTo>
                  <a:pt x="1093" y="1101"/>
                </a:lnTo>
                <a:lnTo>
                  <a:pt x="1093" y="1101"/>
                </a:lnTo>
                <a:lnTo>
                  <a:pt x="1093" y="1101"/>
                </a:lnTo>
                <a:lnTo>
                  <a:pt x="1099" y="1101"/>
                </a:lnTo>
                <a:lnTo>
                  <a:pt x="1099" y="1101"/>
                </a:lnTo>
                <a:lnTo>
                  <a:pt x="1099" y="1101"/>
                </a:lnTo>
                <a:lnTo>
                  <a:pt x="1105" y="1101"/>
                </a:lnTo>
                <a:lnTo>
                  <a:pt x="1105" y="1101"/>
                </a:lnTo>
                <a:lnTo>
                  <a:pt x="1105" y="1101"/>
                </a:lnTo>
                <a:lnTo>
                  <a:pt x="1111" y="1101"/>
                </a:lnTo>
                <a:lnTo>
                  <a:pt x="1111" y="1101"/>
                </a:lnTo>
                <a:lnTo>
                  <a:pt x="1118" y="1101"/>
                </a:lnTo>
                <a:lnTo>
                  <a:pt x="1124" y="1101"/>
                </a:lnTo>
                <a:lnTo>
                  <a:pt x="1136" y="1101"/>
                </a:lnTo>
                <a:lnTo>
                  <a:pt x="1149" y="1101"/>
                </a:lnTo>
                <a:lnTo>
                  <a:pt x="1174" y="1096"/>
                </a:lnTo>
                <a:lnTo>
                  <a:pt x="1193" y="109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3" name="Freeform 14"/>
          <p:cNvSpPr>
            <a:spLocks/>
          </p:cNvSpPr>
          <p:nvPr/>
        </p:nvSpPr>
        <p:spPr bwMode="auto">
          <a:xfrm flipV="1">
            <a:off x="5940538" y="1893536"/>
            <a:ext cx="2441576" cy="1731963"/>
          </a:xfrm>
          <a:custGeom>
            <a:avLst/>
            <a:gdLst>
              <a:gd name="T0" fmla="*/ 0 w 1538"/>
              <a:gd name="T1" fmla="*/ 1091 h 1091"/>
              <a:gd name="T2" fmla="*/ 25 w 1538"/>
              <a:gd name="T3" fmla="*/ 1086 h 1091"/>
              <a:gd name="T4" fmla="*/ 69 w 1538"/>
              <a:gd name="T5" fmla="*/ 1070 h 1091"/>
              <a:gd name="T6" fmla="*/ 107 w 1538"/>
              <a:gd name="T7" fmla="*/ 1055 h 1091"/>
              <a:gd name="T8" fmla="*/ 195 w 1538"/>
              <a:gd name="T9" fmla="*/ 1004 h 1091"/>
              <a:gd name="T10" fmla="*/ 289 w 1538"/>
              <a:gd name="T11" fmla="*/ 937 h 1091"/>
              <a:gd name="T12" fmla="*/ 377 w 1538"/>
              <a:gd name="T13" fmla="*/ 854 h 1091"/>
              <a:gd name="T14" fmla="*/ 464 w 1538"/>
              <a:gd name="T15" fmla="*/ 762 h 1091"/>
              <a:gd name="T16" fmla="*/ 552 w 1538"/>
              <a:gd name="T17" fmla="*/ 654 h 1091"/>
              <a:gd name="T18" fmla="*/ 640 w 1538"/>
              <a:gd name="T19" fmla="*/ 535 h 1091"/>
              <a:gd name="T20" fmla="*/ 734 w 1538"/>
              <a:gd name="T21" fmla="*/ 402 h 1091"/>
              <a:gd name="T22" fmla="*/ 828 w 1538"/>
              <a:gd name="T23" fmla="*/ 263 h 1091"/>
              <a:gd name="T24" fmla="*/ 910 w 1538"/>
              <a:gd name="T25" fmla="*/ 129 h 1091"/>
              <a:gd name="T26" fmla="*/ 954 w 1538"/>
              <a:gd name="T27" fmla="*/ 62 h 1091"/>
              <a:gd name="T28" fmla="*/ 967 w 1538"/>
              <a:gd name="T29" fmla="*/ 42 h 1091"/>
              <a:gd name="T30" fmla="*/ 979 w 1538"/>
              <a:gd name="T31" fmla="*/ 21 h 1091"/>
              <a:gd name="T32" fmla="*/ 985 w 1538"/>
              <a:gd name="T33" fmla="*/ 11 h 1091"/>
              <a:gd name="T34" fmla="*/ 992 w 1538"/>
              <a:gd name="T35" fmla="*/ 6 h 1091"/>
              <a:gd name="T36" fmla="*/ 992 w 1538"/>
              <a:gd name="T37" fmla="*/ 0 h 1091"/>
              <a:gd name="T38" fmla="*/ 998 w 1538"/>
              <a:gd name="T39" fmla="*/ 0 h 1091"/>
              <a:gd name="T40" fmla="*/ 998 w 1538"/>
              <a:gd name="T41" fmla="*/ 6 h 1091"/>
              <a:gd name="T42" fmla="*/ 1004 w 1538"/>
              <a:gd name="T43" fmla="*/ 16 h 1091"/>
              <a:gd name="T44" fmla="*/ 1092 w 1538"/>
              <a:gd name="T45" fmla="*/ 155 h 1091"/>
              <a:gd name="T46" fmla="*/ 1180 w 1538"/>
              <a:gd name="T47" fmla="*/ 288 h 1091"/>
              <a:gd name="T48" fmla="*/ 1268 w 1538"/>
              <a:gd name="T49" fmla="*/ 422 h 1091"/>
              <a:gd name="T50" fmla="*/ 1356 w 1538"/>
              <a:gd name="T51" fmla="*/ 546 h 1091"/>
              <a:gd name="T52" fmla="*/ 1444 w 1538"/>
              <a:gd name="T53" fmla="*/ 669 h 1091"/>
              <a:gd name="T54" fmla="*/ 1538 w 1538"/>
              <a:gd name="T55" fmla="*/ 772 h 1091"/>
              <a:gd name="T56" fmla="*/ 1538 w 1538"/>
              <a:gd name="T57" fmla="*/ 777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38" h="1091">
                <a:moveTo>
                  <a:pt x="0" y="1091"/>
                </a:moveTo>
                <a:lnTo>
                  <a:pt x="25" y="1086"/>
                </a:lnTo>
                <a:lnTo>
                  <a:pt x="69" y="1070"/>
                </a:lnTo>
                <a:lnTo>
                  <a:pt x="107" y="1055"/>
                </a:lnTo>
                <a:lnTo>
                  <a:pt x="195" y="1004"/>
                </a:lnTo>
                <a:lnTo>
                  <a:pt x="289" y="937"/>
                </a:lnTo>
                <a:lnTo>
                  <a:pt x="377" y="854"/>
                </a:lnTo>
                <a:lnTo>
                  <a:pt x="464" y="762"/>
                </a:lnTo>
                <a:lnTo>
                  <a:pt x="552" y="654"/>
                </a:lnTo>
                <a:lnTo>
                  <a:pt x="640" y="535"/>
                </a:lnTo>
                <a:lnTo>
                  <a:pt x="734" y="402"/>
                </a:lnTo>
                <a:lnTo>
                  <a:pt x="828" y="263"/>
                </a:lnTo>
                <a:lnTo>
                  <a:pt x="910" y="129"/>
                </a:lnTo>
                <a:lnTo>
                  <a:pt x="954" y="62"/>
                </a:lnTo>
                <a:lnTo>
                  <a:pt x="967" y="42"/>
                </a:lnTo>
                <a:lnTo>
                  <a:pt x="979" y="21"/>
                </a:lnTo>
                <a:lnTo>
                  <a:pt x="985" y="11"/>
                </a:lnTo>
                <a:lnTo>
                  <a:pt x="992" y="6"/>
                </a:lnTo>
                <a:lnTo>
                  <a:pt x="992" y="0"/>
                </a:lnTo>
                <a:lnTo>
                  <a:pt x="998" y="0"/>
                </a:lnTo>
                <a:lnTo>
                  <a:pt x="998" y="6"/>
                </a:lnTo>
                <a:lnTo>
                  <a:pt x="1004" y="16"/>
                </a:lnTo>
                <a:lnTo>
                  <a:pt x="1092" y="155"/>
                </a:lnTo>
                <a:lnTo>
                  <a:pt x="1180" y="288"/>
                </a:lnTo>
                <a:lnTo>
                  <a:pt x="1268" y="422"/>
                </a:lnTo>
                <a:lnTo>
                  <a:pt x="1356" y="546"/>
                </a:lnTo>
                <a:lnTo>
                  <a:pt x="1444" y="669"/>
                </a:lnTo>
                <a:lnTo>
                  <a:pt x="1538" y="772"/>
                </a:lnTo>
                <a:lnTo>
                  <a:pt x="1538" y="777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340844"/>
              </p:ext>
            </p:extLst>
          </p:nvPr>
        </p:nvGraphicFramePr>
        <p:xfrm>
          <a:off x="5882702" y="4751171"/>
          <a:ext cx="18081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51" name="Equation" r:id="rId6" imgW="736560" imgH="228600" progId="Equation.3">
                  <p:embed/>
                </p:oleObj>
              </mc:Choice>
              <mc:Fallback>
                <p:oleObj name="Equation" r:id="rId6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702" y="4751171"/>
                        <a:ext cx="1808162" cy="560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Prostokąt 74"/>
          <p:cNvSpPr/>
          <p:nvPr/>
        </p:nvSpPr>
        <p:spPr>
          <a:xfrm>
            <a:off x="5698283" y="1759554"/>
            <a:ext cx="2614581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pl-PL" sz="30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kumimoji="1" lang="pl-PL" sz="3000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  <a:r>
              <a:rPr kumimoji="1" lang="pl-PL" sz="3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│1 </a:t>
            </a:r>
            <a:r>
              <a:rPr kumimoji="1" lang="pl-PL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+ </a:t>
            </a:r>
            <a:r>
              <a:rPr kumimoji="1" lang="pl-PL" sz="3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kx</a:t>
            </a:r>
            <a:r>
              <a:rPr kumimoji="1" lang="pl-PL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1" lang="pl-PL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kumimoji="1" lang="pl-PL" sz="3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)│ </a:t>
            </a:r>
            <a:endParaRPr lang="pl-PL" sz="3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6" name="pole tekstowe 75"/>
          <p:cNvSpPr txBox="1"/>
          <p:nvPr/>
        </p:nvSpPr>
        <p:spPr>
          <a:xfrm>
            <a:off x="1083161" y="5683874"/>
            <a:ext cx="684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dirty="0" smtClean="0"/>
              <a:t>Dodatnie piki sygnału AM nie układają się zgodnie</a:t>
            </a:r>
            <a:br>
              <a:rPr lang="pl-PL" dirty="0" smtClean="0"/>
            </a:br>
            <a:r>
              <a:rPr lang="pl-PL" dirty="0" smtClean="0"/>
              <a:t>z sygnałem modulującym.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10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43000" y="131763"/>
            <a:ext cx="7946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System telekomunikacyjny</a:t>
            </a:r>
            <a:endParaRPr kumimoji="1" lang="pl-PL" sz="4000" dirty="0">
              <a:solidFill>
                <a:srgbClr val="336600"/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20491" name="Text Box 22"/>
          <p:cNvSpPr txBox="1">
            <a:spLocks noChangeArrowheads="1"/>
          </p:cNvSpPr>
          <p:nvPr/>
        </p:nvSpPr>
        <p:spPr bwMode="auto">
          <a:xfrm>
            <a:off x="7527925" y="4683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539552" y="522920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AWGN – </a:t>
            </a:r>
            <a:r>
              <a:rPr lang="pl-PL" dirty="0" err="1" smtClean="0">
                <a:solidFill>
                  <a:srgbClr val="FF0000"/>
                </a:solidFill>
              </a:rPr>
              <a:t>Additive</a:t>
            </a:r>
            <a:r>
              <a:rPr lang="pl-PL" dirty="0" smtClean="0">
                <a:solidFill>
                  <a:srgbClr val="FF0000"/>
                </a:solidFill>
              </a:rPr>
              <a:t> White (</a:t>
            </a:r>
            <a:r>
              <a:rPr lang="pl-PL" dirty="0" err="1" smtClean="0">
                <a:solidFill>
                  <a:srgbClr val="FF0000"/>
                </a:solidFill>
              </a:rPr>
              <a:t>Wideband</a:t>
            </a:r>
            <a:r>
              <a:rPr lang="pl-PL" dirty="0" smtClean="0">
                <a:solidFill>
                  <a:srgbClr val="FF0000"/>
                </a:solidFill>
              </a:rPr>
              <a:t>) </a:t>
            </a:r>
            <a:r>
              <a:rPr lang="pl-PL" dirty="0" err="1" smtClean="0">
                <a:solidFill>
                  <a:srgbClr val="FF0000"/>
                </a:solidFill>
              </a:rPr>
              <a:t>Gaussian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Noise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Addytywny biały (szerokopasmowy) szum gaussowski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6159490" y="1162489"/>
            <a:ext cx="1590499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1800" b="1" dirty="0" smtClean="0">
                <a:solidFill>
                  <a:srgbClr val="0000FF"/>
                </a:solidFill>
                <a:latin typeface="Comic Sans MS" pitchFamily="66" charset="0"/>
              </a:rPr>
              <a:t>Kanał</a:t>
            </a:r>
            <a:br>
              <a:rPr lang="pl-PL" sz="18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pl-PL" sz="1800" b="1" dirty="0" smtClean="0">
                <a:solidFill>
                  <a:srgbClr val="0000FF"/>
                </a:solidFill>
                <a:latin typeface="Comic Sans MS" pitchFamily="66" charset="0"/>
              </a:rPr>
              <a:t>transmisyjny</a:t>
            </a:r>
            <a:endParaRPr lang="pl-PL" sz="1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6228184" y="472514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latin typeface="Comic Sans MS" pitchFamily="66" charset="0"/>
              </a:rPr>
              <a:t>Odbiornik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1418185" y="1280009"/>
            <a:ext cx="1083951" cy="46166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Comic Sans MS" pitchFamily="66" charset="0"/>
              </a:rPr>
              <a:t>Filtr dolno-</a:t>
            </a:r>
            <a:br>
              <a:rPr lang="pl-PL" sz="1200" b="1" dirty="0" smtClean="0">
                <a:latin typeface="Comic Sans MS" pitchFamily="66" charset="0"/>
              </a:rPr>
            </a:br>
            <a:r>
              <a:rPr lang="pl-PL" sz="1200" b="1" dirty="0" smtClean="0">
                <a:latin typeface="Comic Sans MS" pitchFamily="66" charset="0"/>
              </a:rPr>
              <a:t>przepustowy</a:t>
            </a:r>
            <a:endParaRPr lang="pl-PL" sz="1200" b="1" dirty="0">
              <a:latin typeface="Comic Sans MS" pitchFamily="66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2586776" y="1166664"/>
            <a:ext cx="70083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006600"/>
                </a:solidFill>
                <a:latin typeface="Comic Sans MS" pitchFamily="66" charset="0"/>
              </a:rPr>
              <a:t>Mo-</a:t>
            </a:r>
            <a:br>
              <a:rPr lang="pl-PL" sz="1200" b="1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pl-PL" sz="1200" b="1" dirty="0" err="1" smtClean="0">
                <a:solidFill>
                  <a:srgbClr val="006600"/>
                </a:solidFill>
                <a:latin typeface="Comic Sans MS" pitchFamily="66" charset="0"/>
              </a:rPr>
              <a:t>dula-tor</a:t>
            </a:r>
            <a:endParaRPr lang="pl-PL" sz="1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8" name="Prostokąt 27"/>
          <p:cNvSpPr/>
          <p:nvPr/>
        </p:nvSpPr>
        <p:spPr bwMode="auto">
          <a:xfrm>
            <a:off x="1410989" y="1160748"/>
            <a:ext cx="3305027" cy="64807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Nawias klamrowy zamykający 28"/>
          <p:cNvSpPr/>
          <p:nvPr/>
        </p:nvSpPr>
        <p:spPr bwMode="auto">
          <a:xfrm rot="5400000">
            <a:off x="2846191" y="656692"/>
            <a:ext cx="432048" cy="3168352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448860" y="25289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latin typeface="Comic Sans MS" pitchFamily="66" charset="0"/>
              </a:rPr>
              <a:t>Nadajnik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393401" y="1280009"/>
            <a:ext cx="1298753" cy="46166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latin typeface="Comic Sans MS" pitchFamily="66" charset="0"/>
              </a:rPr>
              <a:t>Filtr pasmowo-</a:t>
            </a:r>
            <a:br>
              <a:rPr lang="pl-PL" sz="1200" b="1" dirty="0" smtClean="0">
                <a:latin typeface="Comic Sans MS" pitchFamily="66" charset="0"/>
              </a:rPr>
            </a:br>
            <a:r>
              <a:rPr lang="pl-PL" sz="1200" b="1" dirty="0" smtClean="0">
                <a:latin typeface="Comic Sans MS" pitchFamily="66" charset="0"/>
              </a:rPr>
              <a:t>przepustowy</a:t>
            </a:r>
            <a:endParaRPr lang="pl-PL" sz="1200" b="1" dirty="0">
              <a:latin typeface="Comic Sans MS" pitchFamily="66" charset="0"/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4932040" y="3501008"/>
            <a:ext cx="3672408" cy="1224136"/>
            <a:chOff x="5076056" y="4869160"/>
            <a:chExt cx="3672408" cy="1224136"/>
          </a:xfrm>
        </p:grpSpPr>
        <p:sp>
          <p:nvSpPr>
            <p:cNvPr id="33" name="pole tekstowe 32"/>
            <p:cNvSpPr txBox="1"/>
            <p:nvPr/>
          </p:nvSpPr>
          <p:spPr>
            <a:xfrm>
              <a:off x="6702598" y="4875076"/>
              <a:ext cx="676788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006600"/>
                  </a:solidFill>
                  <a:latin typeface="Comic Sans MS" pitchFamily="66" charset="0"/>
                </a:rPr>
                <a:t>Demo-</a:t>
              </a:r>
              <a:br>
                <a:rPr lang="pl-PL" sz="1200" b="1" dirty="0" smtClean="0">
                  <a:solidFill>
                    <a:srgbClr val="006600"/>
                  </a:solidFill>
                  <a:latin typeface="Comic Sans MS" pitchFamily="66" charset="0"/>
                </a:rPr>
              </a:br>
              <a:r>
                <a:rPr lang="pl-PL" sz="1200" b="1" dirty="0" err="1" smtClean="0">
                  <a:solidFill>
                    <a:srgbClr val="006600"/>
                  </a:solidFill>
                  <a:latin typeface="Comic Sans MS" pitchFamily="66" charset="0"/>
                </a:rPr>
                <a:t>dula</a:t>
              </a:r>
              <a:r>
                <a:rPr lang="pl-PL" sz="1200" b="1" dirty="0" smtClean="0">
                  <a:solidFill>
                    <a:srgbClr val="006600"/>
                  </a:solidFill>
                  <a:latin typeface="Comic Sans MS" pitchFamily="66" charset="0"/>
                </a:rPr>
                <a:t>-</a:t>
              </a:r>
            </a:p>
            <a:p>
              <a:r>
                <a:rPr lang="pl-PL" sz="1200" b="1" dirty="0" smtClean="0">
                  <a:solidFill>
                    <a:srgbClr val="006600"/>
                  </a:solidFill>
                  <a:latin typeface="Comic Sans MS" pitchFamily="66" charset="0"/>
                </a:rPr>
                <a:t>tor</a:t>
              </a:r>
              <a:endParaRPr lang="pl-PL" sz="1200" b="1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34" name="Prostokąt 33"/>
            <p:cNvSpPr/>
            <p:nvPr/>
          </p:nvSpPr>
          <p:spPr bwMode="auto">
            <a:xfrm>
              <a:off x="5076056" y="4869160"/>
              <a:ext cx="3672408" cy="648072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Nawias klamrowy zamykający 34"/>
            <p:cNvSpPr/>
            <p:nvPr/>
          </p:nvSpPr>
          <p:spPr bwMode="auto">
            <a:xfrm rot="5400000">
              <a:off x="6732240" y="4077072"/>
              <a:ext cx="432048" cy="3600400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5191218" y="5013176"/>
              <a:ext cx="1298753" cy="461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Comic Sans MS" pitchFamily="66" charset="0"/>
                </a:rPr>
                <a:t>Filtr pasmowo-</a:t>
              </a:r>
              <a:br>
                <a:rPr lang="pl-PL" sz="1200" b="1" dirty="0" smtClean="0">
                  <a:latin typeface="Comic Sans MS" pitchFamily="66" charset="0"/>
                </a:rPr>
              </a:br>
              <a:r>
                <a:rPr lang="pl-PL" sz="1200" b="1" dirty="0" smtClean="0">
                  <a:latin typeface="Comic Sans MS" pitchFamily="66" charset="0"/>
                </a:rPr>
                <a:t>przepustowy</a:t>
              </a:r>
              <a:endParaRPr lang="pl-PL" sz="1200" b="1" dirty="0">
                <a:latin typeface="Comic Sans MS" pitchFamily="66" charset="0"/>
              </a:endParaRPr>
            </a:p>
          </p:txBody>
        </p:sp>
        <p:sp>
          <p:nvSpPr>
            <p:cNvPr id="37" name="pole tekstowe 36"/>
            <p:cNvSpPr txBox="1"/>
            <p:nvPr/>
          </p:nvSpPr>
          <p:spPr>
            <a:xfrm>
              <a:off x="7524328" y="5013176"/>
              <a:ext cx="1083951" cy="461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latin typeface="Comic Sans MS" pitchFamily="66" charset="0"/>
                </a:rPr>
                <a:t>Filtr dolno-</a:t>
              </a:r>
              <a:br>
                <a:rPr lang="pl-PL" sz="1200" b="1" dirty="0" smtClean="0">
                  <a:latin typeface="Comic Sans MS" pitchFamily="66" charset="0"/>
                </a:rPr>
              </a:br>
              <a:r>
                <a:rPr lang="pl-PL" sz="1200" b="1" dirty="0" smtClean="0">
                  <a:latin typeface="Comic Sans MS" pitchFamily="66" charset="0"/>
                </a:rPr>
                <a:t>przepustowy</a:t>
              </a:r>
              <a:endParaRPr lang="pl-PL" sz="1200" b="1" dirty="0">
                <a:latin typeface="Comic Sans MS" pitchFamily="66" charset="0"/>
              </a:endParaRPr>
            </a:p>
          </p:txBody>
        </p:sp>
      </p:grpSp>
      <p:cxnSp>
        <p:nvCxnSpPr>
          <p:cNvPr id="38" name="Kształt 37"/>
          <p:cNvCxnSpPr>
            <a:stCxn id="24" idx="3"/>
            <a:endCxn id="34" idx="1"/>
          </p:cNvCxnSpPr>
          <p:nvPr/>
        </p:nvCxnSpPr>
        <p:spPr bwMode="auto">
          <a:xfrm flipH="1">
            <a:off x="4932040" y="1485655"/>
            <a:ext cx="2817949" cy="2339389"/>
          </a:xfrm>
          <a:prstGeom prst="bentConnector5">
            <a:avLst>
              <a:gd name="adj1" fmla="val -29882"/>
              <a:gd name="adj2" fmla="val 72246"/>
              <a:gd name="adj3" fmla="val 10811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Łącznik prosty ze strzałką 38"/>
          <p:cNvCxnSpPr>
            <a:stCxn id="28" idx="3"/>
            <a:endCxn id="24" idx="1"/>
          </p:cNvCxnSpPr>
          <p:nvPr/>
        </p:nvCxnSpPr>
        <p:spPr bwMode="auto">
          <a:xfrm>
            <a:off x="4716016" y="1484784"/>
            <a:ext cx="1443474" cy="871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Line 11"/>
          <p:cNvSpPr>
            <a:spLocks noChangeShapeType="1"/>
          </p:cNvSpPr>
          <p:nvPr/>
        </p:nvSpPr>
        <p:spPr bwMode="auto">
          <a:xfrm flipV="1">
            <a:off x="5900266" y="1888257"/>
            <a:ext cx="685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 flipV="1">
            <a:off x="6214591" y="1896195"/>
            <a:ext cx="685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V="1">
            <a:off x="6516216" y="1916832"/>
            <a:ext cx="685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6923516" y="2303810"/>
            <a:ext cx="16024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szum AWGN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971600" y="457200"/>
            <a:ext cx="8172399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Modulacja tonowa amplitudy (AM)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1171599" y="1112837"/>
            <a:ext cx="7772400" cy="29606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1" lang="pl-PL" sz="3200" b="0" kern="0" dirty="0" smtClean="0">
                <a:latin typeface="+mn-lt"/>
              </a:rPr>
              <a:t>Modulacja tonowa</a:t>
            </a:r>
            <a:r>
              <a:rPr kumimoji="1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1" lang="pl-PL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1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1" lang="pl-PL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1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= </a:t>
            </a:r>
            <a:r>
              <a:rPr kumimoji="1" lang="pl-PL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1" lang="pl-PL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cos</a:t>
            </a:r>
            <a:r>
              <a:rPr kumimoji="1" lang="pl-PL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1" lang="pl-PL" sz="3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1" lang="pl-PL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endParaRPr kumimoji="1" lang="pl-PL" sz="3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1" lang="pl-PL" sz="3600" b="0" i="1" kern="0" dirty="0" err="1">
                <a:cs typeface="Times New Roman" panose="02020603050405020304" pitchFamily="18" charset="0"/>
              </a:rPr>
              <a:t>y</a:t>
            </a:r>
            <a:r>
              <a:rPr kumimoji="1" lang="pl-PL" sz="3600" b="0" kern="0" baseline="-25000" dirty="0" err="1" smtClean="0"/>
              <a:t>AM</a:t>
            </a:r>
            <a:r>
              <a:rPr kumimoji="1" lang="pl-PL" sz="3600" b="0" kern="0" dirty="0" smtClean="0"/>
              <a:t>(</a:t>
            </a:r>
            <a:r>
              <a:rPr kumimoji="1" lang="pl-PL" sz="3600" b="0" i="1" kern="0" dirty="0" smtClean="0"/>
              <a:t>t</a:t>
            </a:r>
            <a:r>
              <a:rPr kumimoji="1" lang="pl-PL" sz="3600" b="0" kern="0" dirty="0"/>
              <a:t>)=</a:t>
            </a:r>
            <a:r>
              <a:rPr kumimoji="1" lang="pl-PL" sz="3600" b="0" i="1" kern="0" dirty="0"/>
              <a:t>A</a:t>
            </a:r>
            <a:r>
              <a:rPr kumimoji="1" lang="pl-PL" sz="3600" b="0" kern="0" baseline="-25000" dirty="0"/>
              <a:t>0</a:t>
            </a:r>
            <a:r>
              <a:rPr kumimoji="1" lang="pl-PL" sz="3600" b="0" kern="0" dirty="0"/>
              <a:t>(1 + </a:t>
            </a:r>
            <a:r>
              <a:rPr kumimoji="1" lang="pl-PL" sz="3600" b="0" i="1" kern="0" dirty="0" err="1" smtClean="0"/>
              <a:t>kx</a:t>
            </a:r>
            <a:r>
              <a:rPr kumimoji="1" lang="pl-PL" sz="3600" b="0" kern="0" dirty="0" smtClean="0"/>
              <a:t>(</a:t>
            </a:r>
            <a:r>
              <a:rPr kumimoji="1" lang="pl-PL" sz="3600" b="0" i="1" kern="0" dirty="0" smtClean="0"/>
              <a:t>t</a:t>
            </a:r>
            <a:r>
              <a:rPr kumimoji="1" lang="pl-PL" sz="3600" b="0" kern="0" dirty="0" smtClean="0"/>
              <a:t>)) cos</a:t>
            </a:r>
            <a:r>
              <a:rPr kumimoji="1" lang="pl-PL" sz="3600" b="0" i="1" kern="0" dirty="0" smtClean="0">
                <a:latin typeface="Symbol" pitchFamily="18" charset="2"/>
              </a:rPr>
              <a:t>w</a:t>
            </a:r>
            <a:r>
              <a:rPr kumimoji="1" lang="pl-PL" sz="3600" b="0" kern="0" baseline="-25000" dirty="0" smtClean="0"/>
              <a:t>0</a:t>
            </a:r>
            <a:r>
              <a:rPr kumimoji="1" lang="pl-PL" sz="3600" b="0" i="1" kern="0" dirty="0" smtClean="0"/>
              <a:t>t</a:t>
            </a:r>
            <a:endParaRPr kumimoji="1" lang="pl-PL" sz="3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1" lang="pl-PL" sz="3600" b="0" i="1" kern="0" dirty="0">
                <a:cs typeface="Times New Roman" panose="02020603050405020304" pitchFamily="18" charset="0"/>
              </a:rPr>
              <a:t>y</a:t>
            </a:r>
            <a:r>
              <a:rPr kumimoji="1" lang="pl-PL" sz="3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</a:t>
            </a:r>
            <a:r>
              <a:rPr kumimoji="1" lang="pl-PL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1" lang="pl-PL" sz="36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1" lang="pl-PL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1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1" lang="pl-PL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1" lang="pl-PL" sz="3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r>
              <a:rPr kumimoji="1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(1 + </a:t>
            </a:r>
            <a:r>
              <a:rPr kumimoji="1" lang="pl-PL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ka </a:t>
            </a:r>
            <a:r>
              <a:rPr kumimoji="1" lang="pl-PL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cos</a:t>
            </a:r>
            <a:r>
              <a:rPr kumimoji="1" lang="pl-PL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1" lang="pl-PL" sz="3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1" lang="pl-PL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1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cos</a:t>
            </a:r>
            <a:r>
              <a:rPr kumimoji="1" lang="pl-PL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1" lang="pl-PL" sz="3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r>
              <a:rPr kumimoji="1" lang="pl-PL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endParaRPr kumimoji="1" lang="pl-PL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1" lang="pl-PL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ka</a:t>
            </a:r>
            <a:r>
              <a:rPr kumimoji="1" lang="pl-PL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1" lang="pl-PL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1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1" lang="pl-PL" sz="3200" b="0" kern="0" dirty="0" smtClean="0">
                <a:latin typeface="+mn-lt"/>
              </a:rPr>
              <a:t>głębokość modulacji</a:t>
            </a:r>
            <a:endParaRPr kumimoji="1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22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3671"/>
              </p:ext>
            </p:extLst>
          </p:nvPr>
        </p:nvGraphicFramePr>
        <p:xfrm>
          <a:off x="1988614" y="4168774"/>
          <a:ext cx="49863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4" name="Równanie" r:id="rId4" imgW="2031840" imgH="228600" progId="Equation.3">
                  <p:embed/>
                </p:oleObj>
              </mc:Choice>
              <mc:Fallback>
                <p:oleObj name="Równanie" r:id="rId4" imgW="20318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614" y="4168774"/>
                        <a:ext cx="4986338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1331640" y="4902332"/>
            <a:ext cx="7171320" cy="1425334"/>
            <a:chOff x="1331640" y="4902332"/>
            <a:chExt cx="7171320" cy="1425334"/>
          </a:xfrm>
        </p:grpSpPr>
        <p:pic>
          <p:nvPicPr>
            <p:cNvPr id="7" name="Picture 22" descr="http://bridportcab.org/wp-content/uploads/2013/09/Work-in-Progres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22840" y="5247546"/>
              <a:ext cx="1080120" cy="1080120"/>
            </a:xfrm>
            <a:prstGeom prst="rect">
              <a:avLst/>
            </a:prstGeom>
            <a:noFill/>
          </p:spPr>
        </p:pic>
        <p:sp>
          <p:nvSpPr>
            <p:cNvPr id="8" name="pole tekstowe 7"/>
            <p:cNvSpPr txBox="1"/>
            <p:nvPr/>
          </p:nvSpPr>
          <p:spPr>
            <a:xfrm>
              <a:off x="1331640" y="4902332"/>
              <a:ext cx="6323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dirty="0" smtClean="0"/>
                <a:t>Wyznacz wykres wskazowy dla modulacji AM.</a:t>
              </a:r>
              <a:endParaRPr lang="pl-P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895376" y="100954"/>
            <a:ext cx="8172399" cy="6553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Modulacja tonowa amplitudy (AM)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508817" y="1135753"/>
            <a:ext cx="6945515" cy="3161288"/>
            <a:chOff x="1082869" y="771768"/>
            <a:chExt cx="8027987" cy="4737100"/>
          </a:xfrm>
        </p:grpSpPr>
        <p:graphicFrame>
          <p:nvGraphicFramePr>
            <p:cNvPr id="9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9132457"/>
                </p:ext>
              </p:extLst>
            </p:nvPr>
          </p:nvGraphicFramePr>
          <p:xfrm>
            <a:off x="1233681" y="771768"/>
            <a:ext cx="6108700" cy="687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74" name="Równanie" r:id="rId4" imgW="2031840" imgH="228600" progId="Equation.3">
                    <p:embed/>
                  </p:oleObj>
                </mc:Choice>
                <mc:Fallback>
                  <p:oleObj name="Równanie" r:id="rId4" imgW="2031840" imgH="228600" progId="Equation.3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681" y="771768"/>
                          <a:ext cx="6108700" cy="687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7562518" y="4720234"/>
              <a:ext cx="360362" cy="5847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pl-PL" sz="3200" b="0" i="1" dirty="0">
                  <a:latin typeface="Times New Roman" pitchFamily="18" charset="0"/>
                </a:rPr>
                <a:t>t</a:t>
              </a:r>
            </a:p>
          </p:txBody>
        </p:sp>
        <p:cxnSp>
          <p:nvCxnSpPr>
            <p:cNvPr id="14" name="AutoShape 25"/>
            <p:cNvCxnSpPr>
              <a:cxnSpLocks noChangeShapeType="1"/>
            </p:cNvCxnSpPr>
            <p:nvPr/>
          </p:nvCxnSpPr>
          <p:spPr bwMode="auto">
            <a:xfrm>
              <a:off x="6291456" y="1738555"/>
              <a:ext cx="0" cy="9445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lg" len="lg"/>
            </a:ln>
          </p:spPr>
        </p:cxn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6215256" y="1890955"/>
              <a:ext cx="692150" cy="457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pl-PL" sz="2400" i="1">
                  <a:latin typeface="Times New Roman" pitchFamily="18" charset="0"/>
                </a:rPr>
                <a:t>mA</a:t>
              </a:r>
              <a:r>
                <a:rPr lang="pl-PL" sz="2400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32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082869" y="1505193"/>
              <a:ext cx="6480175" cy="400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1082869" y="1505193"/>
              <a:ext cx="6480175" cy="4003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1082869" y="1505193"/>
              <a:ext cx="6480175" cy="4003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 flipV="1">
              <a:off x="1082869" y="5491405"/>
              <a:ext cx="6932612" cy="47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 flipH="1" flipV="1">
              <a:off x="1226488" y="916378"/>
              <a:ext cx="5606" cy="45797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59" name="Freeform 11"/>
            <p:cNvSpPr>
              <a:spLocks/>
            </p:cNvSpPr>
            <p:nvPr/>
          </p:nvSpPr>
          <p:spPr bwMode="auto">
            <a:xfrm>
              <a:off x="1232094" y="1690931"/>
              <a:ext cx="1795463" cy="1897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6" y="8"/>
                </a:cxn>
                <a:cxn ang="0">
                  <a:pos x="54" y="8"/>
                </a:cxn>
                <a:cxn ang="0">
                  <a:pos x="78" y="16"/>
                </a:cxn>
                <a:cxn ang="0">
                  <a:pos x="101" y="24"/>
                </a:cxn>
                <a:cxn ang="0">
                  <a:pos x="117" y="31"/>
                </a:cxn>
                <a:cxn ang="0">
                  <a:pos x="164" y="63"/>
                </a:cxn>
                <a:cxn ang="0">
                  <a:pos x="242" y="133"/>
                </a:cxn>
                <a:cxn ang="0">
                  <a:pos x="320" y="227"/>
                </a:cxn>
                <a:cxn ang="0">
                  <a:pos x="398" y="344"/>
                </a:cxn>
                <a:cxn ang="0">
                  <a:pos x="476" y="469"/>
                </a:cxn>
                <a:cxn ang="0">
                  <a:pos x="562" y="609"/>
                </a:cxn>
                <a:cxn ang="0">
                  <a:pos x="640" y="742"/>
                </a:cxn>
                <a:cxn ang="0">
                  <a:pos x="718" y="867"/>
                </a:cxn>
                <a:cxn ang="0">
                  <a:pos x="796" y="976"/>
                </a:cxn>
                <a:cxn ang="0">
                  <a:pos x="874" y="1070"/>
                </a:cxn>
                <a:cxn ang="0">
                  <a:pos x="952" y="1140"/>
                </a:cxn>
                <a:cxn ang="0">
                  <a:pos x="991" y="1164"/>
                </a:cxn>
                <a:cxn ang="0">
                  <a:pos x="1014" y="1179"/>
                </a:cxn>
                <a:cxn ang="0">
                  <a:pos x="1030" y="1187"/>
                </a:cxn>
                <a:cxn ang="0">
                  <a:pos x="1053" y="1187"/>
                </a:cxn>
                <a:cxn ang="0">
                  <a:pos x="1061" y="1195"/>
                </a:cxn>
                <a:cxn ang="0">
                  <a:pos x="1077" y="1195"/>
                </a:cxn>
                <a:cxn ang="0">
                  <a:pos x="1085" y="1195"/>
                </a:cxn>
                <a:cxn ang="0">
                  <a:pos x="1085" y="1195"/>
                </a:cxn>
                <a:cxn ang="0">
                  <a:pos x="1092" y="1195"/>
                </a:cxn>
                <a:cxn ang="0">
                  <a:pos x="1092" y="1195"/>
                </a:cxn>
                <a:cxn ang="0">
                  <a:pos x="1100" y="1195"/>
                </a:cxn>
                <a:cxn ang="0">
                  <a:pos x="1100" y="1195"/>
                </a:cxn>
                <a:cxn ang="0">
                  <a:pos x="1100" y="1195"/>
                </a:cxn>
                <a:cxn ang="0">
                  <a:pos x="1108" y="1195"/>
                </a:cxn>
                <a:cxn ang="0">
                  <a:pos x="1108" y="1195"/>
                </a:cxn>
                <a:cxn ang="0">
                  <a:pos x="1108" y="1195"/>
                </a:cxn>
                <a:cxn ang="0">
                  <a:pos x="1108" y="1195"/>
                </a:cxn>
                <a:cxn ang="0">
                  <a:pos x="1108" y="1195"/>
                </a:cxn>
                <a:cxn ang="0">
                  <a:pos x="1116" y="1195"/>
                </a:cxn>
                <a:cxn ang="0">
                  <a:pos x="1116" y="1195"/>
                </a:cxn>
                <a:cxn ang="0">
                  <a:pos x="1116" y="1195"/>
                </a:cxn>
                <a:cxn ang="0">
                  <a:pos x="1124" y="1195"/>
                </a:cxn>
                <a:cxn ang="0">
                  <a:pos x="1124" y="1195"/>
                </a:cxn>
                <a:cxn ang="0">
                  <a:pos x="1131" y="1195"/>
                </a:cxn>
              </a:cxnLst>
              <a:rect l="0" t="0" r="r" b="b"/>
              <a:pathLst>
                <a:path w="1131" h="1195">
                  <a:moveTo>
                    <a:pt x="0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6" y="8"/>
                  </a:lnTo>
                  <a:lnTo>
                    <a:pt x="54" y="8"/>
                  </a:lnTo>
                  <a:lnTo>
                    <a:pt x="78" y="16"/>
                  </a:lnTo>
                  <a:lnTo>
                    <a:pt x="101" y="24"/>
                  </a:lnTo>
                  <a:lnTo>
                    <a:pt x="117" y="31"/>
                  </a:lnTo>
                  <a:lnTo>
                    <a:pt x="164" y="63"/>
                  </a:lnTo>
                  <a:lnTo>
                    <a:pt x="242" y="133"/>
                  </a:lnTo>
                  <a:lnTo>
                    <a:pt x="320" y="227"/>
                  </a:lnTo>
                  <a:lnTo>
                    <a:pt x="398" y="344"/>
                  </a:lnTo>
                  <a:lnTo>
                    <a:pt x="476" y="469"/>
                  </a:lnTo>
                  <a:lnTo>
                    <a:pt x="562" y="609"/>
                  </a:lnTo>
                  <a:lnTo>
                    <a:pt x="640" y="742"/>
                  </a:lnTo>
                  <a:lnTo>
                    <a:pt x="718" y="867"/>
                  </a:lnTo>
                  <a:lnTo>
                    <a:pt x="796" y="976"/>
                  </a:lnTo>
                  <a:lnTo>
                    <a:pt x="874" y="1070"/>
                  </a:lnTo>
                  <a:lnTo>
                    <a:pt x="952" y="1140"/>
                  </a:lnTo>
                  <a:lnTo>
                    <a:pt x="991" y="1164"/>
                  </a:lnTo>
                  <a:lnTo>
                    <a:pt x="1014" y="1179"/>
                  </a:lnTo>
                  <a:lnTo>
                    <a:pt x="1030" y="1187"/>
                  </a:lnTo>
                  <a:lnTo>
                    <a:pt x="1053" y="1187"/>
                  </a:lnTo>
                  <a:lnTo>
                    <a:pt x="1061" y="1195"/>
                  </a:lnTo>
                  <a:lnTo>
                    <a:pt x="1077" y="1195"/>
                  </a:lnTo>
                  <a:lnTo>
                    <a:pt x="1085" y="1195"/>
                  </a:lnTo>
                  <a:lnTo>
                    <a:pt x="1085" y="1195"/>
                  </a:lnTo>
                  <a:lnTo>
                    <a:pt x="1092" y="1195"/>
                  </a:lnTo>
                  <a:lnTo>
                    <a:pt x="1092" y="1195"/>
                  </a:lnTo>
                  <a:lnTo>
                    <a:pt x="1100" y="1195"/>
                  </a:lnTo>
                  <a:lnTo>
                    <a:pt x="1100" y="1195"/>
                  </a:lnTo>
                  <a:lnTo>
                    <a:pt x="1100" y="1195"/>
                  </a:lnTo>
                  <a:lnTo>
                    <a:pt x="1108" y="1195"/>
                  </a:lnTo>
                  <a:lnTo>
                    <a:pt x="1108" y="1195"/>
                  </a:lnTo>
                  <a:lnTo>
                    <a:pt x="1108" y="1195"/>
                  </a:lnTo>
                  <a:lnTo>
                    <a:pt x="1108" y="1195"/>
                  </a:lnTo>
                  <a:lnTo>
                    <a:pt x="1108" y="1195"/>
                  </a:lnTo>
                  <a:lnTo>
                    <a:pt x="1116" y="1195"/>
                  </a:lnTo>
                  <a:lnTo>
                    <a:pt x="1116" y="1195"/>
                  </a:lnTo>
                  <a:lnTo>
                    <a:pt x="1116" y="1195"/>
                  </a:lnTo>
                  <a:lnTo>
                    <a:pt x="1124" y="1195"/>
                  </a:lnTo>
                  <a:lnTo>
                    <a:pt x="1124" y="1195"/>
                  </a:lnTo>
                  <a:lnTo>
                    <a:pt x="1131" y="1195"/>
                  </a:lnTo>
                </a:path>
              </a:pathLst>
            </a:custGeom>
            <a:noFill/>
            <a:ln w="36513">
              <a:solidFill>
                <a:srgbClr val="0000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60" name="Freeform 12"/>
            <p:cNvSpPr>
              <a:spLocks/>
            </p:cNvSpPr>
            <p:nvPr/>
          </p:nvSpPr>
          <p:spPr bwMode="auto">
            <a:xfrm>
              <a:off x="3027557" y="1690931"/>
              <a:ext cx="1920875" cy="1897063"/>
            </a:xfrm>
            <a:custGeom>
              <a:avLst/>
              <a:gdLst/>
              <a:ahLst/>
              <a:cxnLst>
                <a:cxn ang="0">
                  <a:pos x="0" y="1195"/>
                </a:cxn>
                <a:cxn ang="0">
                  <a:pos x="0" y="1195"/>
                </a:cxn>
                <a:cxn ang="0">
                  <a:pos x="16" y="1195"/>
                </a:cxn>
                <a:cxn ang="0">
                  <a:pos x="24" y="1195"/>
                </a:cxn>
                <a:cxn ang="0">
                  <a:pos x="47" y="1187"/>
                </a:cxn>
                <a:cxn ang="0">
                  <a:pos x="63" y="1179"/>
                </a:cxn>
                <a:cxn ang="0">
                  <a:pos x="102" y="1164"/>
                </a:cxn>
                <a:cxn ang="0">
                  <a:pos x="141" y="1132"/>
                </a:cxn>
                <a:cxn ang="0">
                  <a:pos x="219" y="1062"/>
                </a:cxn>
                <a:cxn ang="0">
                  <a:pos x="305" y="961"/>
                </a:cxn>
                <a:cxn ang="0">
                  <a:pos x="375" y="851"/>
                </a:cxn>
                <a:cxn ang="0">
                  <a:pos x="461" y="726"/>
                </a:cxn>
                <a:cxn ang="0">
                  <a:pos x="539" y="594"/>
                </a:cxn>
                <a:cxn ang="0">
                  <a:pos x="617" y="453"/>
                </a:cxn>
                <a:cxn ang="0">
                  <a:pos x="695" y="328"/>
                </a:cxn>
                <a:cxn ang="0">
                  <a:pos x="773" y="219"/>
                </a:cxn>
                <a:cxn ang="0">
                  <a:pos x="859" y="125"/>
                </a:cxn>
                <a:cxn ang="0">
                  <a:pos x="898" y="86"/>
                </a:cxn>
                <a:cxn ang="0">
                  <a:pos x="937" y="55"/>
                </a:cxn>
                <a:cxn ang="0">
                  <a:pos x="968" y="31"/>
                </a:cxn>
                <a:cxn ang="0">
                  <a:pos x="992" y="24"/>
                </a:cxn>
                <a:cxn ang="0">
                  <a:pos x="1007" y="16"/>
                </a:cxn>
                <a:cxn ang="0">
                  <a:pos x="1031" y="8"/>
                </a:cxn>
                <a:cxn ang="0">
                  <a:pos x="1038" y="8"/>
                </a:cxn>
                <a:cxn ang="0">
                  <a:pos x="1046" y="0"/>
                </a:cxn>
                <a:cxn ang="0">
                  <a:pos x="1054" y="0"/>
                </a:cxn>
                <a:cxn ang="0">
                  <a:pos x="1062" y="0"/>
                </a:cxn>
                <a:cxn ang="0">
                  <a:pos x="1062" y="0"/>
                </a:cxn>
                <a:cxn ang="0">
                  <a:pos x="1070" y="0"/>
                </a:cxn>
                <a:cxn ang="0">
                  <a:pos x="1070" y="0"/>
                </a:cxn>
                <a:cxn ang="0">
                  <a:pos x="1077" y="0"/>
                </a:cxn>
                <a:cxn ang="0">
                  <a:pos x="1077" y="0"/>
                </a:cxn>
                <a:cxn ang="0">
                  <a:pos x="1077" y="0"/>
                </a:cxn>
                <a:cxn ang="0">
                  <a:pos x="1077" y="0"/>
                </a:cxn>
                <a:cxn ang="0">
                  <a:pos x="1085" y="0"/>
                </a:cxn>
                <a:cxn ang="0">
                  <a:pos x="1085" y="0"/>
                </a:cxn>
                <a:cxn ang="0">
                  <a:pos x="1085" y="0"/>
                </a:cxn>
                <a:cxn ang="0">
                  <a:pos x="1085" y="0"/>
                </a:cxn>
                <a:cxn ang="0">
                  <a:pos x="1093" y="0"/>
                </a:cxn>
                <a:cxn ang="0">
                  <a:pos x="1093" y="0"/>
                </a:cxn>
                <a:cxn ang="0">
                  <a:pos x="1093" y="0"/>
                </a:cxn>
                <a:cxn ang="0">
                  <a:pos x="1093" y="0"/>
                </a:cxn>
                <a:cxn ang="0">
                  <a:pos x="1093" y="0"/>
                </a:cxn>
                <a:cxn ang="0">
                  <a:pos x="1101" y="0"/>
                </a:cxn>
                <a:cxn ang="0">
                  <a:pos x="1109" y="0"/>
                </a:cxn>
                <a:cxn ang="0">
                  <a:pos x="1109" y="0"/>
                </a:cxn>
                <a:cxn ang="0">
                  <a:pos x="1124" y="0"/>
                </a:cxn>
                <a:cxn ang="0">
                  <a:pos x="1132" y="0"/>
                </a:cxn>
                <a:cxn ang="0">
                  <a:pos x="1148" y="8"/>
                </a:cxn>
                <a:cxn ang="0">
                  <a:pos x="1171" y="16"/>
                </a:cxn>
                <a:cxn ang="0">
                  <a:pos x="1210" y="31"/>
                </a:cxn>
              </a:cxnLst>
              <a:rect l="0" t="0" r="r" b="b"/>
              <a:pathLst>
                <a:path w="1210" h="1195">
                  <a:moveTo>
                    <a:pt x="0" y="1195"/>
                  </a:moveTo>
                  <a:lnTo>
                    <a:pt x="0" y="1195"/>
                  </a:lnTo>
                  <a:lnTo>
                    <a:pt x="16" y="1195"/>
                  </a:lnTo>
                  <a:lnTo>
                    <a:pt x="24" y="1195"/>
                  </a:lnTo>
                  <a:lnTo>
                    <a:pt x="47" y="1187"/>
                  </a:lnTo>
                  <a:lnTo>
                    <a:pt x="63" y="1179"/>
                  </a:lnTo>
                  <a:lnTo>
                    <a:pt x="102" y="1164"/>
                  </a:lnTo>
                  <a:lnTo>
                    <a:pt x="141" y="1132"/>
                  </a:lnTo>
                  <a:lnTo>
                    <a:pt x="219" y="1062"/>
                  </a:lnTo>
                  <a:lnTo>
                    <a:pt x="305" y="961"/>
                  </a:lnTo>
                  <a:lnTo>
                    <a:pt x="375" y="851"/>
                  </a:lnTo>
                  <a:lnTo>
                    <a:pt x="461" y="726"/>
                  </a:lnTo>
                  <a:lnTo>
                    <a:pt x="539" y="594"/>
                  </a:lnTo>
                  <a:lnTo>
                    <a:pt x="617" y="453"/>
                  </a:lnTo>
                  <a:lnTo>
                    <a:pt x="695" y="328"/>
                  </a:lnTo>
                  <a:lnTo>
                    <a:pt x="773" y="219"/>
                  </a:lnTo>
                  <a:lnTo>
                    <a:pt x="859" y="125"/>
                  </a:lnTo>
                  <a:lnTo>
                    <a:pt x="898" y="86"/>
                  </a:lnTo>
                  <a:lnTo>
                    <a:pt x="937" y="55"/>
                  </a:lnTo>
                  <a:lnTo>
                    <a:pt x="968" y="31"/>
                  </a:lnTo>
                  <a:lnTo>
                    <a:pt x="992" y="24"/>
                  </a:lnTo>
                  <a:lnTo>
                    <a:pt x="1007" y="16"/>
                  </a:lnTo>
                  <a:lnTo>
                    <a:pt x="1031" y="8"/>
                  </a:lnTo>
                  <a:lnTo>
                    <a:pt x="1038" y="8"/>
                  </a:lnTo>
                  <a:lnTo>
                    <a:pt x="1046" y="0"/>
                  </a:lnTo>
                  <a:lnTo>
                    <a:pt x="1054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093" y="0"/>
                  </a:lnTo>
                  <a:lnTo>
                    <a:pt x="1093" y="0"/>
                  </a:lnTo>
                  <a:lnTo>
                    <a:pt x="1093" y="0"/>
                  </a:lnTo>
                  <a:lnTo>
                    <a:pt x="1093" y="0"/>
                  </a:lnTo>
                  <a:lnTo>
                    <a:pt x="1101" y="0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24" y="0"/>
                  </a:lnTo>
                  <a:lnTo>
                    <a:pt x="1132" y="0"/>
                  </a:lnTo>
                  <a:lnTo>
                    <a:pt x="1148" y="8"/>
                  </a:lnTo>
                  <a:lnTo>
                    <a:pt x="1171" y="16"/>
                  </a:lnTo>
                  <a:lnTo>
                    <a:pt x="1210" y="31"/>
                  </a:lnTo>
                </a:path>
              </a:pathLst>
            </a:custGeom>
            <a:noFill/>
            <a:ln w="36513">
              <a:solidFill>
                <a:srgbClr val="0000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61" name="Freeform 13"/>
            <p:cNvSpPr>
              <a:spLocks/>
            </p:cNvSpPr>
            <p:nvPr/>
          </p:nvSpPr>
          <p:spPr bwMode="auto">
            <a:xfrm>
              <a:off x="4948432" y="1740143"/>
              <a:ext cx="2441575" cy="1847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32"/>
                </a:cxn>
                <a:cxn ang="0">
                  <a:pos x="117" y="102"/>
                </a:cxn>
                <a:cxn ang="0">
                  <a:pos x="195" y="196"/>
                </a:cxn>
                <a:cxn ang="0">
                  <a:pos x="273" y="313"/>
                </a:cxn>
                <a:cxn ang="0">
                  <a:pos x="359" y="445"/>
                </a:cxn>
                <a:cxn ang="0">
                  <a:pos x="437" y="578"/>
                </a:cxn>
                <a:cxn ang="0">
                  <a:pos x="515" y="703"/>
                </a:cxn>
                <a:cxn ang="0">
                  <a:pos x="593" y="836"/>
                </a:cxn>
                <a:cxn ang="0">
                  <a:pos x="671" y="945"/>
                </a:cxn>
                <a:cxn ang="0">
                  <a:pos x="757" y="1047"/>
                </a:cxn>
                <a:cxn ang="0">
                  <a:pos x="796" y="1086"/>
                </a:cxn>
                <a:cxn ang="0">
                  <a:pos x="835" y="1117"/>
                </a:cxn>
                <a:cxn ang="0">
                  <a:pos x="874" y="1133"/>
                </a:cxn>
                <a:cxn ang="0">
                  <a:pos x="890" y="1148"/>
                </a:cxn>
                <a:cxn ang="0">
                  <a:pos x="913" y="1156"/>
                </a:cxn>
                <a:cxn ang="0">
                  <a:pos x="921" y="1156"/>
                </a:cxn>
                <a:cxn ang="0">
                  <a:pos x="929" y="1164"/>
                </a:cxn>
                <a:cxn ang="0">
                  <a:pos x="945" y="1164"/>
                </a:cxn>
                <a:cxn ang="0">
                  <a:pos x="952" y="1164"/>
                </a:cxn>
                <a:cxn ang="0">
                  <a:pos x="960" y="1164"/>
                </a:cxn>
                <a:cxn ang="0">
                  <a:pos x="960" y="1164"/>
                </a:cxn>
                <a:cxn ang="0">
                  <a:pos x="968" y="1164"/>
                </a:cxn>
                <a:cxn ang="0">
                  <a:pos x="968" y="1164"/>
                </a:cxn>
                <a:cxn ang="0">
                  <a:pos x="976" y="1164"/>
                </a:cxn>
                <a:cxn ang="0">
                  <a:pos x="976" y="1164"/>
                </a:cxn>
                <a:cxn ang="0">
                  <a:pos x="976" y="1164"/>
                </a:cxn>
                <a:cxn ang="0">
                  <a:pos x="976" y="1164"/>
                </a:cxn>
                <a:cxn ang="0">
                  <a:pos x="984" y="1164"/>
                </a:cxn>
                <a:cxn ang="0">
                  <a:pos x="984" y="1164"/>
                </a:cxn>
                <a:cxn ang="0">
                  <a:pos x="984" y="1164"/>
                </a:cxn>
                <a:cxn ang="0">
                  <a:pos x="984" y="1164"/>
                </a:cxn>
                <a:cxn ang="0">
                  <a:pos x="991" y="1164"/>
                </a:cxn>
                <a:cxn ang="0">
                  <a:pos x="991" y="1164"/>
                </a:cxn>
                <a:cxn ang="0">
                  <a:pos x="991" y="1164"/>
                </a:cxn>
                <a:cxn ang="0">
                  <a:pos x="999" y="1164"/>
                </a:cxn>
                <a:cxn ang="0">
                  <a:pos x="999" y="1164"/>
                </a:cxn>
                <a:cxn ang="0">
                  <a:pos x="1007" y="1164"/>
                </a:cxn>
                <a:cxn ang="0">
                  <a:pos x="1015" y="1164"/>
                </a:cxn>
                <a:cxn ang="0">
                  <a:pos x="1023" y="1164"/>
                </a:cxn>
                <a:cxn ang="0">
                  <a:pos x="1046" y="1156"/>
                </a:cxn>
                <a:cxn ang="0">
                  <a:pos x="1069" y="1148"/>
                </a:cxn>
                <a:cxn ang="0">
                  <a:pos x="1108" y="1133"/>
                </a:cxn>
                <a:cxn ang="0">
                  <a:pos x="1147" y="1101"/>
                </a:cxn>
                <a:cxn ang="0">
                  <a:pos x="1233" y="1031"/>
                </a:cxn>
                <a:cxn ang="0">
                  <a:pos x="1311" y="930"/>
                </a:cxn>
                <a:cxn ang="0">
                  <a:pos x="1389" y="820"/>
                </a:cxn>
                <a:cxn ang="0">
                  <a:pos x="1467" y="687"/>
                </a:cxn>
                <a:cxn ang="0">
                  <a:pos x="1538" y="570"/>
                </a:cxn>
              </a:cxnLst>
              <a:rect l="0" t="0" r="r" b="b"/>
              <a:pathLst>
                <a:path w="1538" h="1164">
                  <a:moveTo>
                    <a:pt x="0" y="0"/>
                  </a:moveTo>
                  <a:lnTo>
                    <a:pt x="39" y="32"/>
                  </a:lnTo>
                  <a:lnTo>
                    <a:pt x="117" y="102"/>
                  </a:lnTo>
                  <a:lnTo>
                    <a:pt x="195" y="196"/>
                  </a:lnTo>
                  <a:lnTo>
                    <a:pt x="273" y="313"/>
                  </a:lnTo>
                  <a:lnTo>
                    <a:pt x="359" y="445"/>
                  </a:lnTo>
                  <a:lnTo>
                    <a:pt x="437" y="578"/>
                  </a:lnTo>
                  <a:lnTo>
                    <a:pt x="515" y="703"/>
                  </a:lnTo>
                  <a:lnTo>
                    <a:pt x="593" y="836"/>
                  </a:lnTo>
                  <a:lnTo>
                    <a:pt x="671" y="945"/>
                  </a:lnTo>
                  <a:lnTo>
                    <a:pt x="757" y="1047"/>
                  </a:lnTo>
                  <a:lnTo>
                    <a:pt x="796" y="1086"/>
                  </a:lnTo>
                  <a:lnTo>
                    <a:pt x="835" y="1117"/>
                  </a:lnTo>
                  <a:lnTo>
                    <a:pt x="874" y="1133"/>
                  </a:lnTo>
                  <a:lnTo>
                    <a:pt x="890" y="1148"/>
                  </a:lnTo>
                  <a:lnTo>
                    <a:pt x="913" y="1156"/>
                  </a:lnTo>
                  <a:lnTo>
                    <a:pt x="921" y="1156"/>
                  </a:lnTo>
                  <a:lnTo>
                    <a:pt x="929" y="1164"/>
                  </a:lnTo>
                  <a:lnTo>
                    <a:pt x="945" y="1164"/>
                  </a:lnTo>
                  <a:lnTo>
                    <a:pt x="952" y="1164"/>
                  </a:lnTo>
                  <a:lnTo>
                    <a:pt x="960" y="1164"/>
                  </a:lnTo>
                  <a:lnTo>
                    <a:pt x="960" y="1164"/>
                  </a:lnTo>
                  <a:lnTo>
                    <a:pt x="968" y="1164"/>
                  </a:lnTo>
                  <a:lnTo>
                    <a:pt x="968" y="1164"/>
                  </a:lnTo>
                  <a:lnTo>
                    <a:pt x="976" y="1164"/>
                  </a:lnTo>
                  <a:lnTo>
                    <a:pt x="976" y="1164"/>
                  </a:lnTo>
                  <a:lnTo>
                    <a:pt x="976" y="1164"/>
                  </a:lnTo>
                  <a:lnTo>
                    <a:pt x="976" y="1164"/>
                  </a:lnTo>
                  <a:lnTo>
                    <a:pt x="984" y="1164"/>
                  </a:lnTo>
                  <a:lnTo>
                    <a:pt x="984" y="1164"/>
                  </a:lnTo>
                  <a:lnTo>
                    <a:pt x="984" y="1164"/>
                  </a:lnTo>
                  <a:lnTo>
                    <a:pt x="984" y="1164"/>
                  </a:lnTo>
                  <a:lnTo>
                    <a:pt x="991" y="1164"/>
                  </a:lnTo>
                  <a:lnTo>
                    <a:pt x="991" y="1164"/>
                  </a:lnTo>
                  <a:lnTo>
                    <a:pt x="991" y="1164"/>
                  </a:lnTo>
                  <a:lnTo>
                    <a:pt x="999" y="1164"/>
                  </a:lnTo>
                  <a:lnTo>
                    <a:pt x="999" y="1164"/>
                  </a:lnTo>
                  <a:lnTo>
                    <a:pt x="1007" y="1164"/>
                  </a:lnTo>
                  <a:lnTo>
                    <a:pt x="1015" y="1164"/>
                  </a:lnTo>
                  <a:lnTo>
                    <a:pt x="1023" y="1164"/>
                  </a:lnTo>
                  <a:lnTo>
                    <a:pt x="1046" y="1156"/>
                  </a:lnTo>
                  <a:lnTo>
                    <a:pt x="1069" y="1148"/>
                  </a:lnTo>
                  <a:lnTo>
                    <a:pt x="1108" y="1133"/>
                  </a:lnTo>
                  <a:lnTo>
                    <a:pt x="1147" y="1101"/>
                  </a:lnTo>
                  <a:lnTo>
                    <a:pt x="1233" y="1031"/>
                  </a:lnTo>
                  <a:lnTo>
                    <a:pt x="1311" y="930"/>
                  </a:lnTo>
                  <a:lnTo>
                    <a:pt x="1389" y="820"/>
                  </a:lnTo>
                  <a:lnTo>
                    <a:pt x="1467" y="687"/>
                  </a:lnTo>
                  <a:lnTo>
                    <a:pt x="1538" y="570"/>
                  </a:lnTo>
                </a:path>
              </a:pathLst>
            </a:custGeom>
            <a:noFill/>
            <a:ln w="36513">
              <a:solidFill>
                <a:srgbClr val="0000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62" name="Freeform 14"/>
            <p:cNvSpPr>
              <a:spLocks/>
            </p:cNvSpPr>
            <p:nvPr/>
          </p:nvSpPr>
          <p:spPr bwMode="auto">
            <a:xfrm>
              <a:off x="1232094" y="1690931"/>
              <a:ext cx="123825" cy="2057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8"/>
                </a:cxn>
                <a:cxn ang="0">
                  <a:pos x="7" y="24"/>
                </a:cxn>
                <a:cxn ang="0">
                  <a:pos x="15" y="39"/>
                </a:cxn>
                <a:cxn ang="0">
                  <a:pos x="23" y="78"/>
                </a:cxn>
                <a:cxn ang="0">
                  <a:pos x="23" y="125"/>
                </a:cxn>
                <a:cxn ang="0">
                  <a:pos x="31" y="188"/>
                </a:cxn>
                <a:cxn ang="0">
                  <a:pos x="39" y="336"/>
                </a:cxn>
                <a:cxn ang="0">
                  <a:pos x="54" y="726"/>
                </a:cxn>
                <a:cxn ang="0">
                  <a:pos x="78" y="1296"/>
                </a:cxn>
              </a:cxnLst>
              <a:rect l="0" t="0" r="r" b="b"/>
              <a:pathLst>
                <a:path w="78" h="1296">
                  <a:moveTo>
                    <a:pt x="0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7" y="24"/>
                  </a:lnTo>
                  <a:lnTo>
                    <a:pt x="15" y="39"/>
                  </a:lnTo>
                  <a:lnTo>
                    <a:pt x="23" y="78"/>
                  </a:lnTo>
                  <a:lnTo>
                    <a:pt x="23" y="125"/>
                  </a:lnTo>
                  <a:lnTo>
                    <a:pt x="31" y="188"/>
                  </a:lnTo>
                  <a:lnTo>
                    <a:pt x="39" y="336"/>
                  </a:lnTo>
                  <a:lnTo>
                    <a:pt x="54" y="726"/>
                  </a:lnTo>
                  <a:lnTo>
                    <a:pt x="78" y="1296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63" name="Line 15"/>
            <p:cNvSpPr>
              <a:spLocks noChangeShapeType="1"/>
            </p:cNvSpPr>
            <p:nvPr/>
          </p:nvSpPr>
          <p:spPr bwMode="auto">
            <a:xfrm>
              <a:off x="1355919" y="3748331"/>
              <a:ext cx="49213" cy="174783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64" name="Freeform 16"/>
            <p:cNvSpPr>
              <a:spLocks/>
            </p:cNvSpPr>
            <p:nvPr/>
          </p:nvSpPr>
          <p:spPr bwMode="auto">
            <a:xfrm>
              <a:off x="1763907" y="2348156"/>
              <a:ext cx="285750" cy="3148013"/>
            </a:xfrm>
            <a:custGeom>
              <a:avLst/>
              <a:gdLst/>
              <a:ahLst/>
              <a:cxnLst>
                <a:cxn ang="0">
                  <a:pos x="0" y="1983"/>
                </a:cxn>
                <a:cxn ang="0">
                  <a:pos x="24" y="1148"/>
                </a:cxn>
                <a:cxn ang="0">
                  <a:pos x="47" y="664"/>
                </a:cxn>
                <a:cxn ang="0">
                  <a:pos x="63" y="312"/>
                </a:cxn>
                <a:cxn ang="0">
                  <a:pos x="78" y="180"/>
                </a:cxn>
                <a:cxn ang="0">
                  <a:pos x="86" y="78"/>
                </a:cxn>
                <a:cxn ang="0">
                  <a:pos x="94" y="47"/>
                </a:cxn>
                <a:cxn ang="0">
                  <a:pos x="94" y="16"/>
                </a:cxn>
                <a:cxn ang="0">
                  <a:pos x="94" y="8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110" y="8"/>
                </a:cxn>
                <a:cxn ang="0">
                  <a:pos x="117" y="16"/>
                </a:cxn>
                <a:cxn ang="0">
                  <a:pos x="117" y="39"/>
                </a:cxn>
                <a:cxn ang="0">
                  <a:pos x="125" y="62"/>
                </a:cxn>
                <a:cxn ang="0">
                  <a:pos x="133" y="148"/>
                </a:cxn>
                <a:cxn ang="0">
                  <a:pos x="141" y="273"/>
                </a:cxn>
                <a:cxn ang="0">
                  <a:pos x="164" y="625"/>
                </a:cxn>
                <a:cxn ang="0">
                  <a:pos x="180" y="1038"/>
                </a:cxn>
              </a:cxnLst>
              <a:rect l="0" t="0" r="r" b="b"/>
              <a:pathLst>
                <a:path w="180" h="1983">
                  <a:moveTo>
                    <a:pt x="0" y="1983"/>
                  </a:moveTo>
                  <a:lnTo>
                    <a:pt x="24" y="1148"/>
                  </a:lnTo>
                  <a:lnTo>
                    <a:pt x="47" y="664"/>
                  </a:lnTo>
                  <a:lnTo>
                    <a:pt x="63" y="312"/>
                  </a:lnTo>
                  <a:lnTo>
                    <a:pt x="78" y="180"/>
                  </a:lnTo>
                  <a:lnTo>
                    <a:pt x="86" y="78"/>
                  </a:lnTo>
                  <a:lnTo>
                    <a:pt x="94" y="47"/>
                  </a:lnTo>
                  <a:lnTo>
                    <a:pt x="94" y="16"/>
                  </a:lnTo>
                  <a:lnTo>
                    <a:pt x="94" y="8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8"/>
                  </a:lnTo>
                  <a:lnTo>
                    <a:pt x="117" y="16"/>
                  </a:lnTo>
                  <a:lnTo>
                    <a:pt x="117" y="39"/>
                  </a:lnTo>
                  <a:lnTo>
                    <a:pt x="125" y="62"/>
                  </a:lnTo>
                  <a:lnTo>
                    <a:pt x="133" y="148"/>
                  </a:lnTo>
                  <a:lnTo>
                    <a:pt x="141" y="273"/>
                  </a:lnTo>
                  <a:lnTo>
                    <a:pt x="164" y="625"/>
                  </a:lnTo>
                  <a:lnTo>
                    <a:pt x="180" y="1038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2049657" y="3995981"/>
              <a:ext cx="61913" cy="150018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auto">
            <a:xfrm>
              <a:off x="2470344" y="3413368"/>
              <a:ext cx="347663" cy="2082800"/>
            </a:xfrm>
            <a:custGeom>
              <a:avLst/>
              <a:gdLst/>
              <a:ahLst/>
              <a:cxnLst>
                <a:cxn ang="0">
                  <a:pos x="0" y="1312"/>
                </a:cxn>
                <a:cxn ang="0">
                  <a:pos x="16" y="914"/>
                </a:cxn>
                <a:cxn ang="0">
                  <a:pos x="39" y="586"/>
                </a:cxn>
                <a:cxn ang="0">
                  <a:pos x="47" y="438"/>
                </a:cxn>
                <a:cxn ang="0">
                  <a:pos x="55" y="297"/>
                </a:cxn>
                <a:cxn ang="0">
                  <a:pos x="63" y="196"/>
                </a:cxn>
                <a:cxn ang="0">
                  <a:pos x="78" y="110"/>
                </a:cxn>
                <a:cxn ang="0">
                  <a:pos x="78" y="79"/>
                </a:cxn>
                <a:cxn ang="0">
                  <a:pos x="86" y="47"/>
                </a:cxn>
                <a:cxn ang="0">
                  <a:pos x="86" y="32"/>
                </a:cxn>
                <a:cxn ang="0">
                  <a:pos x="94" y="16"/>
                </a:cxn>
                <a:cxn ang="0">
                  <a:pos x="94" y="8"/>
                </a:cxn>
                <a:cxn ang="0">
                  <a:pos x="94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9" y="8"/>
                </a:cxn>
                <a:cxn ang="0">
                  <a:pos x="117" y="16"/>
                </a:cxn>
                <a:cxn ang="0">
                  <a:pos x="117" y="24"/>
                </a:cxn>
                <a:cxn ang="0">
                  <a:pos x="125" y="47"/>
                </a:cxn>
                <a:cxn ang="0">
                  <a:pos x="125" y="79"/>
                </a:cxn>
                <a:cxn ang="0">
                  <a:pos x="133" y="118"/>
                </a:cxn>
                <a:cxn ang="0">
                  <a:pos x="156" y="321"/>
                </a:cxn>
                <a:cxn ang="0">
                  <a:pos x="172" y="578"/>
                </a:cxn>
                <a:cxn ang="0">
                  <a:pos x="219" y="1258"/>
                </a:cxn>
              </a:cxnLst>
              <a:rect l="0" t="0" r="r" b="b"/>
              <a:pathLst>
                <a:path w="219" h="1312">
                  <a:moveTo>
                    <a:pt x="0" y="1312"/>
                  </a:moveTo>
                  <a:lnTo>
                    <a:pt x="16" y="914"/>
                  </a:lnTo>
                  <a:lnTo>
                    <a:pt x="39" y="586"/>
                  </a:lnTo>
                  <a:lnTo>
                    <a:pt x="47" y="438"/>
                  </a:lnTo>
                  <a:lnTo>
                    <a:pt x="55" y="297"/>
                  </a:lnTo>
                  <a:lnTo>
                    <a:pt x="63" y="196"/>
                  </a:lnTo>
                  <a:lnTo>
                    <a:pt x="78" y="110"/>
                  </a:lnTo>
                  <a:lnTo>
                    <a:pt x="78" y="79"/>
                  </a:lnTo>
                  <a:lnTo>
                    <a:pt x="86" y="47"/>
                  </a:lnTo>
                  <a:lnTo>
                    <a:pt x="86" y="32"/>
                  </a:lnTo>
                  <a:lnTo>
                    <a:pt x="94" y="16"/>
                  </a:lnTo>
                  <a:lnTo>
                    <a:pt x="94" y="8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8"/>
                  </a:lnTo>
                  <a:lnTo>
                    <a:pt x="117" y="16"/>
                  </a:lnTo>
                  <a:lnTo>
                    <a:pt x="117" y="24"/>
                  </a:lnTo>
                  <a:lnTo>
                    <a:pt x="125" y="47"/>
                  </a:lnTo>
                  <a:lnTo>
                    <a:pt x="125" y="79"/>
                  </a:lnTo>
                  <a:lnTo>
                    <a:pt x="133" y="118"/>
                  </a:lnTo>
                  <a:lnTo>
                    <a:pt x="156" y="321"/>
                  </a:lnTo>
                  <a:lnTo>
                    <a:pt x="172" y="578"/>
                  </a:lnTo>
                  <a:lnTo>
                    <a:pt x="219" y="1258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2818007" y="5410443"/>
              <a:ext cx="1588" cy="85725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auto">
            <a:xfrm>
              <a:off x="3164082" y="3413368"/>
              <a:ext cx="322263" cy="2082800"/>
            </a:xfrm>
            <a:custGeom>
              <a:avLst/>
              <a:gdLst/>
              <a:ahLst/>
              <a:cxnLst>
                <a:cxn ang="0">
                  <a:pos x="0" y="1312"/>
                </a:cxn>
                <a:cxn ang="0">
                  <a:pos x="8" y="1203"/>
                </a:cxn>
                <a:cxn ang="0">
                  <a:pos x="47" y="570"/>
                </a:cxn>
                <a:cxn ang="0">
                  <a:pos x="70" y="313"/>
                </a:cxn>
                <a:cxn ang="0">
                  <a:pos x="78" y="211"/>
                </a:cxn>
                <a:cxn ang="0">
                  <a:pos x="86" y="133"/>
                </a:cxn>
                <a:cxn ang="0">
                  <a:pos x="94" y="63"/>
                </a:cxn>
                <a:cxn ang="0">
                  <a:pos x="102" y="39"/>
                </a:cxn>
                <a:cxn ang="0">
                  <a:pos x="102" y="24"/>
                </a:cxn>
                <a:cxn ang="0">
                  <a:pos x="102" y="16"/>
                </a:cxn>
                <a:cxn ang="0">
                  <a:pos x="110" y="8"/>
                </a:cxn>
                <a:cxn ang="0">
                  <a:pos x="110" y="8"/>
                </a:cxn>
                <a:cxn ang="0">
                  <a:pos x="110" y="0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125" y="0"/>
                </a:cxn>
                <a:cxn ang="0">
                  <a:pos x="125" y="0"/>
                </a:cxn>
                <a:cxn ang="0">
                  <a:pos x="125" y="8"/>
                </a:cxn>
                <a:cxn ang="0">
                  <a:pos x="133" y="16"/>
                </a:cxn>
                <a:cxn ang="0">
                  <a:pos x="133" y="32"/>
                </a:cxn>
                <a:cxn ang="0">
                  <a:pos x="141" y="55"/>
                </a:cxn>
                <a:cxn ang="0">
                  <a:pos x="141" y="79"/>
                </a:cxn>
                <a:cxn ang="0">
                  <a:pos x="156" y="157"/>
                </a:cxn>
                <a:cxn ang="0">
                  <a:pos x="164" y="266"/>
                </a:cxn>
                <a:cxn ang="0">
                  <a:pos x="180" y="524"/>
                </a:cxn>
                <a:cxn ang="0">
                  <a:pos x="203" y="820"/>
                </a:cxn>
              </a:cxnLst>
              <a:rect l="0" t="0" r="r" b="b"/>
              <a:pathLst>
                <a:path w="203" h="1312">
                  <a:moveTo>
                    <a:pt x="0" y="1312"/>
                  </a:moveTo>
                  <a:lnTo>
                    <a:pt x="8" y="1203"/>
                  </a:lnTo>
                  <a:lnTo>
                    <a:pt x="47" y="570"/>
                  </a:lnTo>
                  <a:lnTo>
                    <a:pt x="70" y="313"/>
                  </a:lnTo>
                  <a:lnTo>
                    <a:pt x="78" y="211"/>
                  </a:lnTo>
                  <a:lnTo>
                    <a:pt x="86" y="133"/>
                  </a:lnTo>
                  <a:lnTo>
                    <a:pt x="94" y="63"/>
                  </a:lnTo>
                  <a:lnTo>
                    <a:pt x="102" y="39"/>
                  </a:lnTo>
                  <a:lnTo>
                    <a:pt x="102" y="24"/>
                  </a:lnTo>
                  <a:lnTo>
                    <a:pt x="102" y="16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8"/>
                  </a:lnTo>
                  <a:lnTo>
                    <a:pt x="133" y="16"/>
                  </a:lnTo>
                  <a:lnTo>
                    <a:pt x="133" y="32"/>
                  </a:lnTo>
                  <a:lnTo>
                    <a:pt x="141" y="55"/>
                  </a:lnTo>
                  <a:lnTo>
                    <a:pt x="141" y="79"/>
                  </a:lnTo>
                  <a:lnTo>
                    <a:pt x="156" y="157"/>
                  </a:lnTo>
                  <a:lnTo>
                    <a:pt x="164" y="266"/>
                  </a:lnTo>
                  <a:lnTo>
                    <a:pt x="180" y="524"/>
                  </a:lnTo>
                  <a:lnTo>
                    <a:pt x="203" y="82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>
              <a:off x="3486344" y="4715118"/>
              <a:ext cx="38100" cy="78105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auto">
            <a:xfrm>
              <a:off x="3870519" y="2348156"/>
              <a:ext cx="296863" cy="3148013"/>
            </a:xfrm>
            <a:custGeom>
              <a:avLst/>
              <a:gdLst/>
              <a:ahLst/>
              <a:cxnLst>
                <a:cxn ang="0">
                  <a:pos x="0" y="1983"/>
                </a:cxn>
                <a:cxn ang="0">
                  <a:pos x="31" y="1320"/>
                </a:cxn>
                <a:cxn ang="0">
                  <a:pos x="47" y="828"/>
                </a:cxn>
                <a:cxn ang="0">
                  <a:pos x="63" y="593"/>
                </a:cxn>
                <a:cxn ang="0">
                  <a:pos x="70" y="398"/>
                </a:cxn>
                <a:cxn ang="0">
                  <a:pos x="78" y="242"/>
                </a:cxn>
                <a:cxn ang="0">
                  <a:pos x="86" y="172"/>
                </a:cxn>
                <a:cxn ang="0">
                  <a:pos x="94" y="117"/>
                </a:cxn>
                <a:cxn ang="0">
                  <a:pos x="94" y="70"/>
                </a:cxn>
                <a:cxn ang="0">
                  <a:pos x="102" y="39"/>
                </a:cxn>
                <a:cxn ang="0">
                  <a:pos x="102" y="23"/>
                </a:cxn>
                <a:cxn ang="0">
                  <a:pos x="109" y="16"/>
                </a:cxn>
                <a:cxn ang="0">
                  <a:pos x="109" y="8"/>
                </a:cxn>
                <a:cxn ang="0">
                  <a:pos x="109" y="0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125" y="8"/>
                </a:cxn>
                <a:cxn ang="0">
                  <a:pos x="125" y="8"/>
                </a:cxn>
                <a:cxn ang="0">
                  <a:pos x="125" y="16"/>
                </a:cxn>
                <a:cxn ang="0">
                  <a:pos x="133" y="39"/>
                </a:cxn>
                <a:cxn ang="0">
                  <a:pos x="133" y="70"/>
                </a:cxn>
                <a:cxn ang="0">
                  <a:pos x="141" y="109"/>
                </a:cxn>
                <a:cxn ang="0">
                  <a:pos x="148" y="219"/>
                </a:cxn>
                <a:cxn ang="0">
                  <a:pos x="164" y="383"/>
                </a:cxn>
                <a:cxn ang="0">
                  <a:pos x="172" y="570"/>
                </a:cxn>
                <a:cxn ang="0">
                  <a:pos x="187" y="999"/>
                </a:cxn>
              </a:cxnLst>
              <a:rect l="0" t="0" r="r" b="b"/>
              <a:pathLst>
                <a:path w="187" h="1983">
                  <a:moveTo>
                    <a:pt x="0" y="1983"/>
                  </a:moveTo>
                  <a:lnTo>
                    <a:pt x="31" y="1320"/>
                  </a:lnTo>
                  <a:lnTo>
                    <a:pt x="47" y="828"/>
                  </a:lnTo>
                  <a:lnTo>
                    <a:pt x="63" y="593"/>
                  </a:lnTo>
                  <a:lnTo>
                    <a:pt x="70" y="398"/>
                  </a:lnTo>
                  <a:lnTo>
                    <a:pt x="78" y="242"/>
                  </a:lnTo>
                  <a:lnTo>
                    <a:pt x="86" y="172"/>
                  </a:lnTo>
                  <a:lnTo>
                    <a:pt x="94" y="117"/>
                  </a:lnTo>
                  <a:lnTo>
                    <a:pt x="94" y="70"/>
                  </a:lnTo>
                  <a:lnTo>
                    <a:pt x="102" y="39"/>
                  </a:lnTo>
                  <a:lnTo>
                    <a:pt x="102" y="23"/>
                  </a:lnTo>
                  <a:lnTo>
                    <a:pt x="109" y="16"/>
                  </a:lnTo>
                  <a:lnTo>
                    <a:pt x="109" y="8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5" y="16"/>
                  </a:lnTo>
                  <a:lnTo>
                    <a:pt x="133" y="39"/>
                  </a:lnTo>
                  <a:lnTo>
                    <a:pt x="133" y="70"/>
                  </a:lnTo>
                  <a:lnTo>
                    <a:pt x="141" y="109"/>
                  </a:lnTo>
                  <a:lnTo>
                    <a:pt x="148" y="219"/>
                  </a:lnTo>
                  <a:lnTo>
                    <a:pt x="164" y="383"/>
                  </a:lnTo>
                  <a:lnTo>
                    <a:pt x="172" y="570"/>
                  </a:lnTo>
                  <a:lnTo>
                    <a:pt x="187" y="999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>
              <a:off x="4167382" y="3934068"/>
              <a:ext cx="61913" cy="156210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auto">
            <a:xfrm>
              <a:off x="4576957" y="1690931"/>
              <a:ext cx="347663" cy="3805238"/>
            </a:xfrm>
            <a:custGeom>
              <a:avLst/>
              <a:gdLst/>
              <a:ahLst/>
              <a:cxnLst>
                <a:cxn ang="0">
                  <a:pos x="0" y="2397"/>
                </a:cxn>
                <a:cxn ang="0">
                  <a:pos x="23" y="1734"/>
                </a:cxn>
                <a:cxn ang="0">
                  <a:pos x="39" y="1101"/>
                </a:cxn>
                <a:cxn ang="0">
                  <a:pos x="62" y="594"/>
                </a:cxn>
                <a:cxn ang="0">
                  <a:pos x="70" y="414"/>
                </a:cxn>
                <a:cxn ang="0">
                  <a:pos x="78" y="258"/>
                </a:cxn>
                <a:cxn ang="0">
                  <a:pos x="86" y="180"/>
                </a:cxn>
                <a:cxn ang="0">
                  <a:pos x="86" y="125"/>
                </a:cxn>
                <a:cxn ang="0">
                  <a:pos x="94" y="78"/>
                </a:cxn>
                <a:cxn ang="0">
                  <a:pos x="94" y="47"/>
                </a:cxn>
                <a:cxn ang="0">
                  <a:pos x="101" y="31"/>
                </a:cxn>
                <a:cxn ang="0">
                  <a:pos x="101" y="16"/>
                </a:cxn>
                <a:cxn ang="0">
                  <a:pos x="101" y="8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17" y="0"/>
                </a:cxn>
                <a:cxn ang="0">
                  <a:pos x="117" y="8"/>
                </a:cxn>
                <a:cxn ang="0">
                  <a:pos x="117" y="16"/>
                </a:cxn>
                <a:cxn ang="0">
                  <a:pos x="125" y="31"/>
                </a:cxn>
                <a:cxn ang="0">
                  <a:pos x="125" y="55"/>
                </a:cxn>
                <a:cxn ang="0">
                  <a:pos x="133" y="94"/>
                </a:cxn>
                <a:cxn ang="0">
                  <a:pos x="133" y="148"/>
                </a:cxn>
                <a:cxn ang="0">
                  <a:pos x="148" y="281"/>
                </a:cxn>
                <a:cxn ang="0">
                  <a:pos x="156" y="476"/>
                </a:cxn>
                <a:cxn ang="0">
                  <a:pos x="180" y="992"/>
                </a:cxn>
                <a:cxn ang="0">
                  <a:pos x="219" y="2327"/>
                </a:cxn>
              </a:cxnLst>
              <a:rect l="0" t="0" r="r" b="b"/>
              <a:pathLst>
                <a:path w="219" h="2397">
                  <a:moveTo>
                    <a:pt x="0" y="2397"/>
                  </a:moveTo>
                  <a:lnTo>
                    <a:pt x="23" y="1734"/>
                  </a:lnTo>
                  <a:lnTo>
                    <a:pt x="39" y="1101"/>
                  </a:lnTo>
                  <a:lnTo>
                    <a:pt x="62" y="594"/>
                  </a:lnTo>
                  <a:lnTo>
                    <a:pt x="70" y="414"/>
                  </a:lnTo>
                  <a:lnTo>
                    <a:pt x="78" y="258"/>
                  </a:lnTo>
                  <a:lnTo>
                    <a:pt x="86" y="180"/>
                  </a:lnTo>
                  <a:lnTo>
                    <a:pt x="86" y="125"/>
                  </a:lnTo>
                  <a:lnTo>
                    <a:pt x="94" y="78"/>
                  </a:lnTo>
                  <a:lnTo>
                    <a:pt x="94" y="47"/>
                  </a:lnTo>
                  <a:lnTo>
                    <a:pt x="101" y="31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25" y="31"/>
                  </a:lnTo>
                  <a:lnTo>
                    <a:pt x="125" y="55"/>
                  </a:lnTo>
                  <a:lnTo>
                    <a:pt x="133" y="94"/>
                  </a:lnTo>
                  <a:lnTo>
                    <a:pt x="133" y="148"/>
                  </a:lnTo>
                  <a:lnTo>
                    <a:pt x="148" y="281"/>
                  </a:lnTo>
                  <a:lnTo>
                    <a:pt x="156" y="476"/>
                  </a:lnTo>
                  <a:lnTo>
                    <a:pt x="180" y="992"/>
                  </a:lnTo>
                  <a:lnTo>
                    <a:pt x="219" y="2327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73" name="Line 25"/>
            <p:cNvSpPr>
              <a:spLocks noChangeShapeType="1"/>
            </p:cNvSpPr>
            <p:nvPr/>
          </p:nvSpPr>
          <p:spPr bwMode="auto">
            <a:xfrm>
              <a:off x="4924619" y="5385043"/>
              <a:ext cx="1588" cy="111125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74" name="Freeform 26"/>
            <p:cNvSpPr>
              <a:spLocks/>
            </p:cNvSpPr>
            <p:nvPr/>
          </p:nvSpPr>
          <p:spPr bwMode="auto">
            <a:xfrm>
              <a:off x="5283394" y="2348156"/>
              <a:ext cx="322263" cy="3148013"/>
            </a:xfrm>
            <a:custGeom>
              <a:avLst/>
              <a:gdLst/>
              <a:ahLst/>
              <a:cxnLst>
                <a:cxn ang="0">
                  <a:pos x="0" y="1983"/>
                </a:cxn>
                <a:cxn ang="0">
                  <a:pos x="8" y="1796"/>
                </a:cxn>
                <a:cxn ang="0">
                  <a:pos x="23" y="1195"/>
                </a:cxn>
                <a:cxn ang="0">
                  <a:pos x="47" y="710"/>
                </a:cxn>
                <a:cxn ang="0">
                  <a:pos x="62" y="344"/>
                </a:cxn>
                <a:cxn ang="0">
                  <a:pos x="78" y="187"/>
                </a:cxn>
                <a:cxn ang="0">
                  <a:pos x="86" y="86"/>
                </a:cxn>
                <a:cxn ang="0">
                  <a:pos x="86" y="47"/>
                </a:cxn>
                <a:cxn ang="0">
                  <a:pos x="94" y="16"/>
                </a:cxn>
                <a:cxn ang="0">
                  <a:pos x="94" y="8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9" y="8"/>
                </a:cxn>
                <a:cxn ang="0">
                  <a:pos x="117" y="16"/>
                </a:cxn>
                <a:cxn ang="0">
                  <a:pos x="117" y="31"/>
                </a:cxn>
                <a:cxn ang="0">
                  <a:pos x="125" y="47"/>
                </a:cxn>
                <a:cxn ang="0">
                  <a:pos x="125" y="86"/>
                </a:cxn>
                <a:cxn ang="0">
                  <a:pos x="133" y="172"/>
                </a:cxn>
                <a:cxn ang="0">
                  <a:pos x="148" y="304"/>
                </a:cxn>
                <a:cxn ang="0">
                  <a:pos x="164" y="671"/>
                </a:cxn>
                <a:cxn ang="0">
                  <a:pos x="203" y="1538"/>
                </a:cxn>
              </a:cxnLst>
              <a:rect l="0" t="0" r="r" b="b"/>
              <a:pathLst>
                <a:path w="203" h="1983">
                  <a:moveTo>
                    <a:pt x="0" y="1983"/>
                  </a:moveTo>
                  <a:lnTo>
                    <a:pt x="8" y="1796"/>
                  </a:lnTo>
                  <a:lnTo>
                    <a:pt x="23" y="1195"/>
                  </a:lnTo>
                  <a:lnTo>
                    <a:pt x="47" y="710"/>
                  </a:lnTo>
                  <a:lnTo>
                    <a:pt x="62" y="344"/>
                  </a:lnTo>
                  <a:lnTo>
                    <a:pt x="78" y="187"/>
                  </a:lnTo>
                  <a:lnTo>
                    <a:pt x="86" y="86"/>
                  </a:lnTo>
                  <a:lnTo>
                    <a:pt x="86" y="47"/>
                  </a:lnTo>
                  <a:lnTo>
                    <a:pt x="94" y="16"/>
                  </a:lnTo>
                  <a:lnTo>
                    <a:pt x="94" y="8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8"/>
                  </a:lnTo>
                  <a:lnTo>
                    <a:pt x="117" y="16"/>
                  </a:lnTo>
                  <a:lnTo>
                    <a:pt x="117" y="31"/>
                  </a:lnTo>
                  <a:lnTo>
                    <a:pt x="125" y="47"/>
                  </a:lnTo>
                  <a:lnTo>
                    <a:pt x="125" y="86"/>
                  </a:lnTo>
                  <a:lnTo>
                    <a:pt x="133" y="172"/>
                  </a:lnTo>
                  <a:lnTo>
                    <a:pt x="148" y="304"/>
                  </a:lnTo>
                  <a:lnTo>
                    <a:pt x="164" y="671"/>
                  </a:lnTo>
                  <a:lnTo>
                    <a:pt x="203" y="1538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75" name="Line 27"/>
            <p:cNvSpPr>
              <a:spLocks noChangeShapeType="1"/>
            </p:cNvSpPr>
            <p:nvPr/>
          </p:nvSpPr>
          <p:spPr bwMode="auto">
            <a:xfrm>
              <a:off x="5605657" y="4789731"/>
              <a:ext cx="23813" cy="70643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76" name="Freeform 28"/>
            <p:cNvSpPr>
              <a:spLocks/>
            </p:cNvSpPr>
            <p:nvPr/>
          </p:nvSpPr>
          <p:spPr bwMode="auto">
            <a:xfrm>
              <a:off x="5989832" y="3413368"/>
              <a:ext cx="309563" cy="2082800"/>
            </a:xfrm>
            <a:custGeom>
              <a:avLst/>
              <a:gdLst/>
              <a:ahLst/>
              <a:cxnLst>
                <a:cxn ang="0">
                  <a:pos x="0" y="1312"/>
                </a:cxn>
                <a:cxn ang="0">
                  <a:pos x="31" y="656"/>
                </a:cxn>
                <a:cxn ang="0">
                  <a:pos x="54" y="344"/>
                </a:cxn>
                <a:cxn ang="0">
                  <a:pos x="62" y="227"/>
                </a:cxn>
                <a:cxn ang="0">
                  <a:pos x="70" y="133"/>
                </a:cxn>
                <a:cxn ang="0">
                  <a:pos x="78" y="63"/>
                </a:cxn>
                <a:cxn ang="0">
                  <a:pos x="86" y="39"/>
                </a:cxn>
                <a:cxn ang="0">
                  <a:pos x="86" y="24"/>
                </a:cxn>
                <a:cxn ang="0">
                  <a:pos x="93" y="16"/>
                </a:cxn>
                <a:cxn ang="0">
                  <a:pos x="93" y="8"/>
                </a:cxn>
                <a:cxn ang="0">
                  <a:pos x="93" y="0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9" y="8"/>
                </a:cxn>
                <a:cxn ang="0">
                  <a:pos x="117" y="8"/>
                </a:cxn>
                <a:cxn ang="0">
                  <a:pos x="117" y="24"/>
                </a:cxn>
                <a:cxn ang="0">
                  <a:pos x="125" y="47"/>
                </a:cxn>
                <a:cxn ang="0">
                  <a:pos x="132" y="118"/>
                </a:cxn>
                <a:cxn ang="0">
                  <a:pos x="148" y="203"/>
                </a:cxn>
                <a:cxn ang="0">
                  <a:pos x="156" y="305"/>
                </a:cxn>
                <a:cxn ang="0">
                  <a:pos x="195" y="883"/>
                </a:cxn>
              </a:cxnLst>
              <a:rect l="0" t="0" r="r" b="b"/>
              <a:pathLst>
                <a:path w="195" h="1312">
                  <a:moveTo>
                    <a:pt x="0" y="1312"/>
                  </a:moveTo>
                  <a:lnTo>
                    <a:pt x="31" y="656"/>
                  </a:lnTo>
                  <a:lnTo>
                    <a:pt x="54" y="344"/>
                  </a:lnTo>
                  <a:lnTo>
                    <a:pt x="62" y="227"/>
                  </a:lnTo>
                  <a:lnTo>
                    <a:pt x="70" y="133"/>
                  </a:lnTo>
                  <a:lnTo>
                    <a:pt x="78" y="63"/>
                  </a:lnTo>
                  <a:lnTo>
                    <a:pt x="86" y="39"/>
                  </a:lnTo>
                  <a:lnTo>
                    <a:pt x="86" y="24"/>
                  </a:lnTo>
                  <a:lnTo>
                    <a:pt x="93" y="16"/>
                  </a:lnTo>
                  <a:lnTo>
                    <a:pt x="93" y="8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8"/>
                  </a:lnTo>
                  <a:lnTo>
                    <a:pt x="117" y="8"/>
                  </a:lnTo>
                  <a:lnTo>
                    <a:pt x="117" y="24"/>
                  </a:lnTo>
                  <a:lnTo>
                    <a:pt x="125" y="47"/>
                  </a:lnTo>
                  <a:lnTo>
                    <a:pt x="132" y="118"/>
                  </a:lnTo>
                  <a:lnTo>
                    <a:pt x="148" y="203"/>
                  </a:lnTo>
                  <a:lnTo>
                    <a:pt x="156" y="305"/>
                  </a:lnTo>
                  <a:lnTo>
                    <a:pt x="195" y="883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77" name="Line 29"/>
            <p:cNvSpPr>
              <a:spLocks noChangeShapeType="1"/>
            </p:cNvSpPr>
            <p:nvPr/>
          </p:nvSpPr>
          <p:spPr bwMode="auto">
            <a:xfrm>
              <a:off x="6299394" y="4815131"/>
              <a:ext cx="36513" cy="68103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78" name="Freeform 30"/>
            <p:cNvSpPr>
              <a:spLocks/>
            </p:cNvSpPr>
            <p:nvPr/>
          </p:nvSpPr>
          <p:spPr bwMode="auto">
            <a:xfrm>
              <a:off x="6683569" y="3413368"/>
              <a:ext cx="296863" cy="2082800"/>
            </a:xfrm>
            <a:custGeom>
              <a:avLst/>
              <a:gdLst/>
              <a:ahLst/>
              <a:cxnLst>
                <a:cxn ang="0">
                  <a:pos x="0" y="1312"/>
                </a:cxn>
                <a:cxn ang="0">
                  <a:pos x="31" y="844"/>
                </a:cxn>
                <a:cxn ang="0">
                  <a:pos x="54" y="524"/>
                </a:cxn>
                <a:cxn ang="0">
                  <a:pos x="70" y="274"/>
                </a:cxn>
                <a:cxn ang="0">
                  <a:pos x="78" y="172"/>
                </a:cxn>
                <a:cxn ang="0">
                  <a:pos x="94" y="94"/>
                </a:cxn>
                <a:cxn ang="0">
                  <a:pos x="94" y="63"/>
                </a:cxn>
                <a:cxn ang="0">
                  <a:pos x="101" y="32"/>
                </a:cxn>
                <a:cxn ang="0">
                  <a:pos x="101" y="24"/>
                </a:cxn>
                <a:cxn ang="0">
                  <a:pos x="109" y="16"/>
                </a:cxn>
                <a:cxn ang="0">
                  <a:pos x="109" y="8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125" y="0"/>
                </a:cxn>
                <a:cxn ang="0">
                  <a:pos x="125" y="0"/>
                </a:cxn>
                <a:cxn ang="0">
                  <a:pos x="125" y="8"/>
                </a:cxn>
                <a:cxn ang="0">
                  <a:pos x="125" y="16"/>
                </a:cxn>
                <a:cxn ang="0">
                  <a:pos x="133" y="16"/>
                </a:cxn>
                <a:cxn ang="0">
                  <a:pos x="133" y="39"/>
                </a:cxn>
                <a:cxn ang="0">
                  <a:pos x="140" y="71"/>
                </a:cxn>
                <a:cxn ang="0">
                  <a:pos x="148" y="141"/>
                </a:cxn>
                <a:cxn ang="0">
                  <a:pos x="156" y="227"/>
                </a:cxn>
                <a:cxn ang="0">
                  <a:pos x="172" y="328"/>
                </a:cxn>
                <a:cxn ang="0">
                  <a:pos x="187" y="609"/>
                </a:cxn>
              </a:cxnLst>
              <a:rect l="0" t="0" r="r" b="b"/>
              <a:pathLst>
                <a:path w="187" h="1312">
                  <a:moveTo>
                    <a:pt x="0" y="1312"/>
                  </a:moveTo>
                  <a:lnTo>
                    <a:pt x="31" y="844"/>
                  </a:lnTo>
                  <a:lnTo>
                    <a:pt x="54" y="524"/>
                  </a:lnTo>
                  <a:lnTo>
                    <a:pt x="70" y="274"/>
                  </a:lnTo>
                  <a:lnTo>
                    <a:pt x="78" y="172"/>
                  </a:lnTo>
                  <a:lnTo>
                    <a:pt x="94" y="94"/>
                  </a:lnTo>
                  <a:lnTo>
                    <a:pt x="94" y="63"/>
                  </a:lnTo>
                  <a:lnTo>
                    <a:pt x="101" y="32"/>
                  </a:lnTo>
                  <a:lnTo>
                    <a:pt x="101" y="24"/>
                  </a:lnTo>
                  <a:lnTo>
                    <a:pt x="109" y="16"/>
                  </a:lnTo>
                  <a:lnTo>
                    <a:pt x="109" y="8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8"/>
                  </a:lnTo>
                  <a:lnTo>
                    <a:pt x="125" y="16"/>
                  </a:lnTo>
                  <a:lnTo>
                    <a:pt x="133" y="16"/>
                  </a:lnTo>
                  <a:lnTo>
                    <a:pt x="133" y="39"/>
                  </a:lnTo>
                  <a:lnTo>
                    <a:pt x="140" y="71"/>
                  </a:lnTo>
                  <a:lnTo>
                    <a:pt x="148" y="141"/>
                  </a:lnTo>
                  <a:lnTo>
                    <a:pt x="156" y="227"/>
                  </a:lnTo>
                  <a:lnTo>
                    <a:pt x="172" y="328"/>
                  </a:lnTo>
                  <a:lnTo>
                    <a:pt x="187" y="609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279" name="Line 31"/>
            <p:cNvSpPr>
              <a:spLocks noChangeShapeType="1"/>
            </p:cNvSpPr>
            <p:nvPr/>
          </p:nvSpPr>
          <p:spPr bwMode="auto">
            <a:xfrm>
              <a:off x="6980432" y="4380156"/>
              <a:ext cx="61913" cy="1116013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7202681" y="1132403"/>
              <a:ext cx="1908175" cy="52322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pl-PL" sz="2800" b="0" i="1" dirty="0" smtClean="0">
                  <a:latin typeface="Times New Roman" pitchFamily="18" charset="0"/>
                </a:rPr>
                <a:t>+A</a:t>
              </a:r>
              <a:r>
                <a:rPr lang="pl-PL" sz="2800" b="0" baseline="-25000" dirty="0" smtClean="0">
                  <a:latin typeface="Times New Roman" pitchFamily="18" charset="0"/>
                </a:rPr>
                <a:t>0</a:t>
              </a:r>
              <a:r>
                <a:rPr lang="pl-PL" sz="2800" b="0" dirty="0" smtClean="0">
                  <a:latin typeface="Times New Roman" pitchFamily="18" charset="0"/>
                </a:rPr>
                <a:t>(1+</a:t>
              </a:r>
              <a:r>
                <a:rPr lang="pl-PL" sz="2800" b="0" i="1" dirty="0" smtClean="0">
                  <a:latin typeface="Times New Roman" pitchFamily="18" charset="0"/>
                </a:rPr>
                <a:t>m</a:t>
              </a:r>
              <a:r>
                <a:rPr lang="pl-PL" sz="2800" b="0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5" name="Text Box 26"/>
            <p:cNvSpPr txBox="1">
              <a:spLocks noChangeArrowheads="1"/>
            </p:cNvSpPr>
            <p:nvPr/>
          </p:nvSpPr>
          <p:spPr bwMode="auto">
            <a:xfrm>
              <a:off x="6267048" y="1924491"/>
              <a:ext cx="692150" cy="457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pl-PL" sz="2400" b="0" i="1" dirty="0">
                  <a:latin typeface="Times New Roman" pitchFamily="18" charset="0"/>
                </a:rPr>
                <a:t>mA</a:t>
              </a:r>
              <a:r>
                <a:rPr lang="pl-PL" sz="2400" b="0" baseline="-25000" dirty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1133570" y="1699240"/>
              <a:ext cx="655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Line 7"/>
            <p:cNvSpPr>
              <a:spLocks noChangeShapeType="1"/>
            </p:cNvSpPr>
            <p:nvPr/>
          </p:nvSpPr>
          <p:spPr bwMode="auto">
            <a:xfrm>
              <a:off x="1154480" y="3580675"/>
              <a:ext cx="655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7202681" y="3580675"/>
              <a:ext cx="1908175" cy="52322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pl-PL" sz="2800" b="0" i="1" dirty="0" smtClean="0">
                  <a:sym typeface="Symbol"/>
                </a:rPr>
                <a:t>+</a:t>
              </a:r>
              <a:r>
                <a:rPr lang="pl-PL" sz="2800" b="0" i="1" dirty="0" smtClean="0">
                  <a:latin typeface="Times New Roman" pitchFamily="18" charset="0"/>
                </a:rPr>
                <a:t>A</a:t>
              </a:r>
              <a:r>
                <a:rPr lang="pl-PL" sz="2800" b="0" baseline="-25000" dirty="0" smtClean="0">
                  <a:latin typeface="Times New Roman" pitchFamily="18" charset="0"/>
                </a:rPr>
                <a:t>0</a:t>
              </a:r>
              <a:r>
                <a:rPr lang="pl-PL" sz="2800" b="0" dirty="0" smtClean="0">
                  <a:latin typeface="Times New Roman" pitchFamily="18" charset="0"/>
                </a:rPr>
                <a:t>(1</a:t>
              </a:r>
              <a:r>
                <a:rPr lang="pl-PL" sz="2800" b="0" dirty="0" smtClean="0">
                  <a:latin typeface="Times New Roman" pitchFamily="18" charset="0"/>
                  <a:sym typeface="Symbol"/>
                </a:rPr>
                <a:t></a:t>
              </a:r>
              <a:r>
                <a:rPr lang="pl-PL" sz="2800" b="0" i="1" dirty="0" smtClean="0">
                  <a:latin typeface="Times New Roman" pitchFamily="18" charset="0"/>
                </a:rPr>
                <a:t>m</a:t>
              </a:r>
              <a:r>
                <a:rPr lang="pl-PL" sz="2800" b="0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1154480" y="2572563"/>
              <a:ext cx="655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7059136" y="2284531"/>
              <a:ext cx="1908175" cy="52322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pl-PL" sz="2800" b="0" i="1" dirty="0" smtClean="0">
                  <a:latin typeface="Times New Roman" pitchFamily="18" charset="0"/>
                </a:rPr>
                <a:t>A</a:t>
              </a:r>
              <a:r>
                <a:rPr lang="pl-PL" sz="2800" b="0" baseline="-25000" dirty="0" smtClean="0">
                  <a:latin typeface="Times New Roman" pitchFamily="18" charset="0"/>
                </a:rPr>
                <a:t>0</a:t>
              </a:r>
              <a:endParaRPr lang="pl-PL" sz="2800" b="0" dirty="0">
                <a:latin typeface="Times New Roman" pitchFamily="18" charset="0"/>
              </a:endParaRPr>
            </a:p>
          </p:txBody>
        </p:sp>
        <p:cxnSp>
          <p:nvCxnSpPr>
            <p:cNvPr id="52" name="Łącznik prosty ze strzałką 51"/>
            <p:cNvCxnSpPr/>
            <p:nvPr/>
          </p:nvCxnSpPr>
          <p:spPr bwMode="auto">
            <a:xfrm>
              <a:off x="6195040" y="1708467"/>
              <a:ext cx="0" cy="86409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arrow"/>
            </a:ln>
            <a:effectLst/>
          </p:spPr>
        </p:cxn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sp>
        <p:nvSpPr>
          <p:cNvPr id="44" name="pole tekstowe 43"/>
          <p:cNvSpPr txBox="1"/>
          <p:nvPr/>
        </p:nvSpPr>
        <p:spPr>
          <a:xfrm>
            <a:off x="899592" y="4947494"/>
            <a:ext cx="7966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dirty="0" smtClean="0"/>
              <a:t>Współczynnik głębokości modulacji określa stopień zmiany</a:t>
            </a:r>
            <a:br>
              <a:rPr lang="pl-PL" dirty="0" smtClean="0"/>
            </a:br>
            <a:r>
              <a:rPr lang="pl-PL" dirty="0" smtClean="0"/>
              <a:t>amplitudy sygnału nośnego</a:t>
            </a:r>
            <a:r>
              <a:rPr lang="pl-PL" dirty="0"/>
              <a:t> </a:t>
            </a:r>
            <a:r>
              <a:rPr lang="pl-PL" dirty="0" smtClean="0"/>
              <a:t>przez sygnał informacyjny.</a:t>
            </a:r>
          </a:p>
          <a:p>
            <a:pPr algn="l"/>
            <a:r>
              <a:rPr lang="pl-PL" dirty="0" smtClean="0"/>
              <a:t>Ograniczenie głębokości modulacji </a:t>
            </a:r>
            <a:r>
              <a:rPr lang="pl-PL" i="1" dirty="0" smtClean="0"/>
              <a:t>m </a:t>
            </a:r>
            <a:r>
              <a:rPr lang="pl-PL" dirty="0" smtClean="0"/>
              <a:t>&lt; 1 zapewnia brak</a:t>
            </a:r>
            <a:br>
              <a:rPr lang="pl-PL" dirty="0" smtClean="0"/>
            </a:br>
            <a:r>
              <a:rPr lang="pl-PL" dirty="0" smtClean="0"/>
              <a:t>efektu </a:t>
            </a:r>
            <a:r>
              <a:rPr lang="pl-PL" dirty="0" err="1" smtClean="0"/>
              <a:t>przemodulowania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999426" y="24883"/>
            <a:ext cx="71375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Detekcja obwiedni </a:t>
            </a:r>
            <a:r>
              <a:rPr kumimoji="1" lang="pl-PL" sz="3200" i="1" dirty="0" smtClean="0">
                <a:solidFill>
                  <a:schemeClr val="accent2"/>
                </a:solidFill>
                <a:latin typeface="Verdana" pitchFamily="34" charset="0"/>
              </a:rPr>
              <a:t>(</a:t>
            </a:r>
            <a:r>
              <a:rPr kumimoji="1" lang="pl-PL" sz="3200" i="1" dirty="0" err="1" smtClean="0">
                <a:solidFill>
                  <a:schemeClr val="accent2"/>
                </a:solidFill>
                <a:latin typeface="Verdana" pitchFamily="34" charset="0"/>
              </a:rPr>
              <a:t>envelope</a:t>
            </a:r>
            <a:r>
              <a:rPr kumimoji="1" lang="pl-PL" sz="3200" i="1" dirty="0" smtClean="0">
                <a:solidFill>
                  <a:schemeClr val="accent2"/>
                </a:solidFill>
                <a:latin typeface="Verdana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(niekoherentna) AM</a:t>
            </a:r>
          </a:p>
        </p:txBody>
      </p:sp>
      <p:sp>
        <p:nvSpPr>
          <p:cNvPr id="73" name="pole tekstowe 61"/>
          <p:cNvSpPr txBox="1">
            <a:spLocks noChangeArrowheads="1"/>
          </p:cNvSpPr>
          <p:nvPr/>
        </p:nvSpPr>
        <p:spPr bwMode="auto">
          <a:xfrm>
            <a:off x="798850" y="4913145"/>
            <a:ext cx="802463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pl-PL" sz="1800" dirty="0" smtClean="0"/>
              <a:t>Detektor obwiedni (</a:t>
            </a:r>
            <a:r>
              <a:rPr lang="pl-PL" sz="1800" dirty="0" smtClean="0">
                <a:solidFill>
                  <a:srgbClr val="006600"/>
                </a:solidFill>
              </a:rPr>
              <a:t>nie ma potrzeby   synchronizacji odbiornika z nadajnikiem</a:t>
            </a:r>
            <a:r>
              <a:rPr lang="pl-PL" sz="1800" dirty="0" smtClean="0"/>
              <a:t>)</a:t>
            </a:r>
            <a:endParaRPr lang="pl-PL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grpSp>
        <p:nvGrpSpPr>
          <p:cNvPr id="32" name="Grupa 38"/>
          <p:cNvGrpSpPr>
            <a:grpSpLocks/>
          </p:cNvGrpSpPr>
          <p:nvPr/>
        </p:nvGrpSpPr>
        <p:grpSpPr bwMode="auto">
          <a:xfrm>
            <a:off x="1207538" y="1262609"/>
            <a:ext cx="7207255" cy="3778250"/>
            <a:chOff x="1547666" y="1556792"/>
            <a:chExt cx="7207859" cy="3778250"/>
          </a:xfrm>
        </p:grpSpPr>
        <p:pic>
          <p:nvPicPr>
            <p:cNvPr id="3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6" y="1556792"/>
              <a:ext cx="6624651" cy="377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7893512" y="4516835"/>
              <a:ext cx="862013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Font typeface="Monotype Sorts" charset="2"/>
                <a:buNone/>
              </a:pPr>
              <a:r>
                <a:rPr lang="pl-PL" sz="2800" b="1">
                  <a:solidFill>
                    <a:srgbClr val="000080"/>
                  </a:solidFill>
                  <a:latin typeface="Times New Roman" pitchFamily="18" charset="0"/>
                </a:rPr>
                <a:t>-</a:t>
              </a:r>
              <a:r>
                <a:rPr lang="pl-PL" sz="2800" b="1" i="1">
                  <a:solidFill>
                    <a:srgbClr val="000080"/>
                  </a:solidFill>
                  <a:latin typeface="Times New Roman" pitchFamily="18" charset="0"/>
                </a:rPr>
                <a:t>x</a:t>
              </a:r>
              <a:r>
                <a:rPr lang="pl-PL" sz="2800" b="1">
                  <a:solidFill>
                    <a:srgbClr val="000080"/>
                  </a:solidFill>
                  <a:latin typeface="Times New Roman" pitchFamily="18" charset="0"/>
                </a:rPr>
                <a:t>(</a:t>
              </a:r>
              <a:r>
                <a:rPr lang="pl-PL" sz="2800" b="1" i="1">
                  <a:solidFill>
                    <a:srgbClr val="000080"/>
                  </a:solidFill>
                  <a:latin typeface="Times New Roman" pitchFamily="18" charset="0"/>
                </a:rPr>
                <a:t>t</a:t>
              </a:r>
              <a:r>
                <a:rPr lang="pl-PL" sz="2800" b="1">
                  <a:solidFill>
                    <a:srgbClr val="00008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7956766" y="2852390"/>
              <a:ext cx="360362" cy="5847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pl-PL" sz="3200" b="0" i="1" dirty="0">
                  <a:latin typeface="Times New Roman" pitchFamily="18" charset="0"/>
                </a:rPr>
                <a:t>t</a:t>
              </a:r>
              <a:endParaRPr lang="pl-PL" sz="3600" b="0" i="1" dirty="0">
                <a:latin typeface="Times New Roman" pitchFamily="18" charset="0"/>
              </a:endParaRPr>
            </a:p>
          </p:txBody>
        </p:sp>
        <p:sp>
          <p:nvSpPr>
            <p:cNvPr id="37" name="Elipsa 25"/>
            <p:cNvSpPr>
              <a:spLocks noChangeArrowheads="1"/>
            </p:cNvSpPr>
            <p:nvPr/>
          </p:nvSpPr>
          <p:spPr bwMode="auto">
            <a:xfrm>
              <a:off x="1691683" y="1772816"/>
              <a:ext cx="72008" cy="72008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 marL="342900" indent="-342900"/>
              <a:endParaRPr lang="pl-PL"/>
            </a:p>
          </p:txBody>
        </p:sp>
        <p:sp>
          <p:nvSpPr>
            <p:cNvPr id="38" name="Elipsa 26"/>
            <p:cNvSpPr>
              <a:spLocks noChangeArrowheads="1"/>
            </p:cNvSpPr>
            <p:nvPr/>
          </p:nvSpPr>
          <p:spPr bwMode="auto">
            <a:xfrm>
              <a:off x="2383165" y="1613744"/>
              <a:ext cx="72008" cy="72008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 marL="342900" indent="-342900"/>
              <a:endParaRPr lang="pl-PL"/>
            </a:p>
          </p:txBody>
        </p:sp>
        <p:sp>
          <p:nvSpPr>
            <p:cNvPr id="39" name="Elipsa 27"/>
            <p:cNvSpPr>
              <a:spLocks noChangeArrowheads="1"/>
            </p:cNvSpPr>
            <p:nvPr/>
          </p:nvSpPr>
          <p:spPr bwMode="auto">
            <a:xfrm>
              <a:off x="3110439" y="1677392"/>
              <a:ext cx="72008" cy="72008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 marL="342900" indent="-342900"/>
              <a:endParaRPr lang="pl-PL"/>
            </a:p>
          </p:txBody>
        </p:sp>
        <p:sp>
          <p:nvSpPr>
            <p:cNvPr id="40" name="Elipsa 28"/>
            <p:cNvSpPr>
              <a:spLocks noChangeArrowheads="1"/>
            </p:cNvSpPr>
            <p:nvPr/>
          </p:nvSpPr>
          <p:spPr bwMode="auto">
            <a:xfrm>
              <a:off x="3824814" y="1944092"/>
              <a:ext cx="72008" cy="72008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 marL="342900" indent="-342900"/>
              <a:endParaRPr lang="pl-PL"/>
            </a:p>
          </p:txBody>
        </p:sp>
        <p:sp>
          <p:nvSpPr>
            <p:cNvPr id="41" name="Elipsa 29"/>
            <p:cNvSpPr>
              <a:spLocks noChangeArrowheads="1"/>
            </p:cNvSpPr>
            <p:nvPr/>
          </p:nvSpPr>
          <p:spPr bwMode="auto">
            <a:xfrm>
              <a:off x="4539189" y="2282230"/>
              <a:ext cx="72008" cy="72008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 marL="342900" indent="-342900"/>
              <a:endParaRPr lang="pl-PL"/>
            </a:p>
          </p:txBody>
        </p:sp>
        <p:sp>
          <p:nvSpPr>
            <p:cNvPr id="42" name="Elipsa 30"/>
            <p:cNvSpPr>
              <a:spLocks noChangeArrowheads="1"/>
            </p:cNvSpPr>
            <p:nvPr/>
          </p:nvSpPr>
          <p:spPr bwMode="auto">
            <a:xfrm>
              <a:off x="5244038" y="2634655"/>
              <a:ext cx="72008" cy="72008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 marL="342900" indent="-342900"/>
              <a:endParaRPr lang="pl-PL"/>
            </a:p>
          </p:txBody>
        </p:sp>
        <p:sp>
          <p:nvSpPr>
            <p:cNvPr id="43" name="Elipsa 31"/>
            <p:cNvSpPr>
              <a:spLocks noChangeArrowheads="1"/>
            </p:cNvSpPr>
            <p:nvPr/>
          </p:nvSpPr>
          <p:spPr bwMode="auto">
            <a:xfrm>
              <a:off x="5973150" y="2802856"/>
              <a:ext cx="72008" cy="72008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 marL="342900" indent="-342900"/>
              <a:endParaRPr lang="pl-PL"/>
            </a:p>
          </p:txBody>
        </p:sp>
        <p:sp>
          <p:nvSpPr>
            <p:cNvPr id="44" name="Elipsa 32"/>
            <p:cNvSpPr>
              <a:spLocks noChangeArrowheads="1"/>
            </p:cNvSpPr>
            <p:nvPr/>
          </p:nvSpPr>
          <p:spPr bwMode="auto">
            <a:xfrm>
              <a:off x="6705434" y="2739802"/>
              <a:ext cx="72008" cy="72008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 marL="342900" indent="-342900"/>
              <a:endParaRPr lang="pl-PL"/>
            </a:p>
          </p:txBody>
        </p:sp>
        <p:sp>
          <p:nvSpPr>
            <p:cNvPr id="45" name="Elipsa 33"/>
            <p:cNvSpPr>
              <a:spLocks noChangeArrowheads="1"/>
            </p:cNvSpPr>
            <p:nvPr/>
          </p:nvSpPr>
          <p:spPr bwMode="auto">
            <a:xfrm>
              <a:off x="7413899" y="2471961"/>
              <a:ext cx="72008" cy="72008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 marL="342900" indent="-342900"/>
              <a:endParaRPr lang="pl-PL"/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1007865" y="3127449"/>
            <a:ext cx="7308837" cy="2016224"/>
            <a:chOff x="1286635" y="3924055"/>
            <a:chExt cx="7308837" cy="1592508"/>
          </a:xfrm>
          <a:solidFill>
            <a:schemeClr val="bg1"/>
          </a:solidFill>
        </p:grpSpPr>
        <p:sp>
          <p:nvSpPr>
            <p:cNvPr id="48" name="Prostokąt 57"/>
            <p:cNvSpPr>
              <a:spLocks noChangeArrowheads="1"/>
            </p:cNvSpPr>
            <p:nvPr/>
          </p:nvSpPr>
          <p:spPr bwMode="auto">
            <a:xfrm>
              <a:off x="1286635" y="3924055"/>
              <a:ext cx="7308837" cy="1511300"/>
            </a:xfrm>
            <a:prstGeom prst="rect">
              <a:avLst/>
            </a:prstGeom>
            <a:grpFill/>
            <a:ln w="1905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 marL="342900" indent="-342900"/>
              <a:endParaRPr lang="pl-PL"/>
            </a:p>
          </p:txBody>
        </p:sp>
        <p:sp>
          <p:nvSpPr>
            <p:cNvPr id="49" name="pole tekstowe 39"/>
            <p:cNvSpPr txBox="1">
              <a:spLocks noChangeArrowheads="1"/>
            </p:cNvSpPr>
            <p:nvPr/>
          </p:nvSpPr>
          <p:spPr bwMode="auto">
            <a:xfrm>
              <a:off x="2096725" y="4326758"/>
              <a:ext cx="2681014" cy="729289"/>
            </a:xfrm>
            <a:prstGeom prst="rect">
              <a:avLst/>
            </a:prstGeom>
            <a:grp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pl-PL" sz="1800" b="1" dirty="0" smtClean="0"/>
                <a:t>Detektor pików(</a:t>
              </a:r>
              <a:r>
                <a:rPr lang="pl-PL" sz="1800" b="1" dirty="0" smtClean="0">
                  <a:solidFill>
                    <a:srgbClr val="FF0000"/>
                  </a:solidFill>
                </a:rPr>
                <a:t>•</a:t>
              </a:r>
              <a:r>
                <a:rPr lang="pl-PL" sz="1800" b="1" dirty="0" smtClean="0"/>
                <a:t>)</a:t>
              </a:r>
              <a:br>
                <a:rPr lang="pl-PL" sz="1800" b="1" dirty="0" smtClean="0"/>
              </a:br>
              <a:r>
                <a:rPr lang="pl-PL" sz="1800" b="1" dirty="0" smtClean="0"/>
                <a:t>&amp; </a:t>
              </a:r>
              <a:r>
                <a:rPr lang="pl-PL" sz="1800" dirty="0" smtClean="0">
                  <a:solidFill>
                    <a:srgbClr val="006600"/>
                  </a:solidFill>
                </a:rPr>
                <a:t>aproksymacja</a:t>
              </a:r>
              <a:br>
                <a:rPr lang="pl-PL" sz="1800" dirty="0" smtClean="0">
                  <a:solidFill>
                    <a:srgbClr val="006600"/>
                  </a:solidFill>
                </a:rPr>
              </a:br>
              <a:r>
                <a:rPr lang="pl-PL" sz="1800" dirty="0" smtClean="0">
                  <a:solidFill>
                    <a:srgbClr val="006600"/>
                  </a:solidFill>
                </a:rPr>
                <a:t>między pikami</a:t>
              </a:r>
              <a:endParaRPr lang="pl-PL" sz="1800" b="1" dirty="0">
                <a:solidFill>
                  <a:srgbClr val="006600"/>
                </a:solidFill>
              </a:endParaRPr>
            </a:p>
          </p:txBody>
        </p:sp>
        <p:sp>
          <p:nvSpPr>
            <p:cNvPr id="50" name="pole tekstowe 40"/>
            <p:cNvSpPr txBox="1">
              <a:spLocks noChangeArrowheads="1"/>
            </p:cNvSpPr>
            <p:nvPr/>
          </p:nvSpPr>
          <p:spPr bwMode="auto">
            <a:xfrm>
              <a:off x="5425815" y="4337664"/>
              <a:ext cx="2073626" cy="559121"/>
            </a:xfrm>
            <a:prstGeom prst="rect">
              <a:avLst/>
            </a:prstGeom>
            <a:grp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pl-PL" sz="2000" dirty="0" smtClean="0"/>
                <a:t>Filtr </a:t>
              </a:r>
              <a:r>
                <a:rPr lang="pl-PL" sz="2000" dirty="0" err="1" smtClean="0"/>
                <a:t>dolno</a:t>
              </a:r>
              <a:r>
                <a:rPr lang="pl-PL" sz="2000" dirty="0" smtClean="0"/>
                <a:t>-</a:t>
              </a:r>
            </a:p>
            <a:p>
              <a:pPr algn="ctr">
                <a:buFontTx/>
                <a:buNone/>
              </a:pPr>
              <a:r>
                <a:rPr lang="pl-PL" sz="2000" b="1" dirty="0" smtClean="0"/>
                <a:t>przepustowy</a:t>
              </a:r>
              <a:endParaRPr lang="pl-PL" sz="2000" b="1" dirty="0"/>
            </a:p>
          </p:txBody>
        </p:sp>
        <p:cxnSp>
          <p:nvCxnSpPr>
            <p:cNvPr id="51" name="Łącznik prosty ze strzałką 45"/>
            <p:cNvCxnSpPr>
              <a:cxnSpLocks noChangeShapeType="1"/>
            </p:cNvCxnSpPr>
            <p:nvPr/>
          </p:nvCxnSpPr>
          <p:spPr bwMode="auto">
            <a:xfrm flipV="1">
              <a:off x="4777739" y="4684780"/>
              <a:ext cx="648076" cy="13246"/>
            </a:xfrm>
            <a:prstGeom prst="straightConnector1">
              <a:avLst/>
            </a:prstGeom>
            <a:grp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2" name="Łącznik prosty ze strzałką 47"/>
            <p:cNvCxnSpPr>
              <a:cxnSpLocks noChangeShapeType="1"/>
            </p:cNvCxnSpPr>
            <p:nvPr/>
          </p:nvCxnSpPr>
          <p:spPr bwMode="auto">
            <a:xfrm flipV="1">
              <a:off x="7499441" y="4689789"/>
              <a:ext cx="740849" cy="3230"/>
            </a:xfrm>
            <a:prstGeom prst="straightConnector1">
              <a:avLst/>
            </a:prstGeom>
            <a:grp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3" name="Nawias klamrowy zamykający 60"/>
            <p:cNvSpPr>
              <a:spLocks/>
            </p:cNvSpPr>
            <p:nvPr/>
          </p:nvSpPr>
          <p:spPr bwMode="auto">
            <a:xfrm rot="5400000">
              <a:off x="4585552" y="2505926"/>
              <a:ext cx="431800" cy="5589474"/>
            </a:xfrm>
            <a:prstGeom prst="rightBrace">
              <a:avLst>
                <a:gd name="adj1" fmla="val 8318"/>
                <a:gd name="adj2" fmla="val 50000"/>
              </a:avLst>
            </a:prstGeom>
            <a:grp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pPr marL="342900" indent="-342900"/>
              <a:endParaRPr lang="pl-PL"/>
            </a:p>
          </p:txBody>
        </p:sp>
        <p:cxnSp>
          <p:nvCxnSpPr>
            <p:cNvPr id="54" name="Łącznik prosty ze strzałką 45"/>
            <p:cNvCxnSpPr>
              <a:cxnSpLocks noChangeShapeType="1"/>
            </p:cNvCxnSpPr>
            <p:nvPr/>
          </p:nvCxnSpPr>
          <p:spPr bwMode="auto">
            <a:xfrm flipV="1">
              <a:off x="1466655" y="4688960"/>
              <a:ext cx="648076" cy="4886"/>
            </a:xfrm>
            <a:prstGeom prst="straightConnector1">
              <a:avLst/>
            </a:prstGeom>
            <a:grp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56" name="Łącznik prosty ze strzałką 55"/>
          <p:cNvCxnSpPr/>
          <p:nvPr/>
        </p:nvCxnSpPr>
        <p:spPr bwMode="auto">
          <a:xfrm>
            <a:off x="1133892" y="3127449"/>
            <a:ext cx="705678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94524"/>
              </p:ext>
            </p:extLst>
          </p:nvPr>
        </p:nvGraphicFramePr>
        <p:xfrm>
          <a:off x="1621878" y="1860355"/>
          <a:ext cx="31892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4" name="Równanie" r:id="rId5" imgW="1714320" imgH="228600" progId="Equation.3">
                  <p:embed/>
                </p:oleObj>
              </mc:Choice>
              <mc:Fallback>
                <p:oleObj name="Równanie" r:id="rId5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878" y="1860355"/>
                        <a:ext cx="3189288" cy="42386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pole tekstowe 57"/>
          <p:cNvSpPr txBox="1"/>
          <p:nvPr/>
        </p:nvSpPr>
        <p:spPr>
          <a:xfrm>
            <a:off x="4456430" y="915514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obwiednia</a:t>
            </a:r>
            <a:endParaRPr lang="pl-PL" sz="2000" dirty="0">
              <a:solidFill>
                <a:srgbClr val="002060"/>
              </a:solidFill>
            </a:endParaRPr>
          </a:p>
        </p:txBody>
      </p:sp>
      <p:cxnSp>
        <p:nvCxnSpPr>
          <p:cNvPr id="59" name="Łącznik łamany 58"/>
          <p:cNvCxnSpPr/>
          <p:nvPr/>
        </p:nvCxnSpPr>
        <p:spPr bwMode="auto">
          <a:xfrm rot="10800000" flipV="1">
            <a:off x="3766791" y="1171348"/>
            <a:ext cx="756308" cy="622158"/>
          </a:xfrm>
          <a:prstGeom prst="bentConnector3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6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368201"/>
              </p:ext>
            </p:extLst>
          </p:nvPr>
        </p:nvGraphicFramePr>
        <p:xfrm>
          <a:off x="5717274" y="954724"/>
          <a:ext cx="23685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5" name="Równanie" r:id="rId7" imgW="1473120" imgH="228600" progId="Equation.3">
                  <p:embed/>
                </p:oleObj>
              </mc:Choice>
              <mc:Fallback>
                <p:oleObj name="Równanie" r:id="rId7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274" y="954724"/>
                        <a:ext cx="2368550" cy="366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Łącznik prosty 60"/>
          <p:cNvCxnSpPr>
            <a:stCxn id="40" idx="5"/>
            <a:endCxn id="40" idx="5"/>
          </p:cNvCxnSpPr>
          <p:nvPr/>
        </p:nvCxnSpPr>
        <p:spPr bwMode="auto">
          <a:xfrm>
            <a:off x="3545953" y="1711372"/>
            <a:ext cx="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Łącznik prosty 61"/>
          <p:cNvCxnSpPr>
            <a:stCxn id="39" idx="5"/>
            <a:endCxn id="40" idx="1"/>
          </p:cNvCxnSpPr>
          <p:nvPr/>
        </p:nvCxnSpPr>
        <p:spPr bwMode="auto">
          <a:xfrm>
            <a:off x="2831638" y="1444672"/>
            <a:ext cx="663401" cy="21578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Łącznik prosty 62"/>
          <p:cNvCxnSpPr>
            <a:stCxn id="38" idx="2"/>
            <a:endCxn id="39" idx="5"/>
          </p:cNvCxnSpPr>
          <p:nvPr/>
        </p:nvCxnSpPr>
        <p:spPr bwMode="auto">
          <a:xfrm>
            <a:off x="2042967" y="1355565"/>
            <a:ext cx="788671" cy="8910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Łącznik prosty 63"/>
          <p:cNvCxnSpPr>
            <a:stCxn id="42" idx="2"/>
            <a:endCxn id="43" idx="5"/>
          </p:cNvCxnSpPr>
          <p:nvPr/>
        </p:nvCxnSpPr>
        <p:spPr bwMode="auto">
          <a:xfrm>
            <a:off x="4903600" y="2376476"/>
            <a:ext cx="790509" cy="19366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Łącznik prosty 64"/>
          <p:cNvCxnSpPr>
            <a:stCxn id="43" idx="2"/>
          </p:cNvCxnSpPr>
          <p:nvPr/>
        </p:nvCxnSpPr>
        <p:spPr bwMode="auto">
          <a:xfrm>
            <a:off x="5632651" y="2544677"/>
            <a:ext cx="658383" cy="4671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Łącznik prosty 65"/>
          <p:cNvCxnSpPr>
            <a:stCxn id="44" idx="2"/>
          </p:cNvCxnSpPr>
          <p:nvPr/>
        </p:nvCxnSpPr>
        <p:spPr bwMode="auto">
          <a:xfrm>
            <a:off x="6364874" y="2481623"/>
            <a:ext cx="642534" cy="2704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Łącznik prosty 66"/>
          <p:cNvCxnSpPr/>
          <p:nvPr/>
        </p:nvCxnSpPr>
        <p:spPr bwMode="auto">
          <a:xfrm>
            <a:off x="7145281" y="2208012"/>
            <a:ext cx="492181" cy="7485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Łącznik prosty 67"/>
          <p:cNvCxnSpPr>
            <a:stCxn id="37" idx="3"/>
          </p:cNvCxnSpPr>
          <p:nvPr/>
        </p:nvCxnSpPr>
        <p:spPr bwMode="auto">
          <a:xfrm flipV="1">
            <a:off x="1362087" y="1506424"/>
            <a:ext cx="680880" cy="3367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Prostokąt 3"/>
          <p:cNvSpPr/>
          <p:nvPr/>
        </p:nvSpPr>
        <p:spPr>
          <a:xfrm>
            <a:off x="1194403" y="5387285"/>
            <a:ext cx="6358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pl-PL" sz="1800" dirty="0" smtClean="0"/>
              <a:t>Próbkowanie obwiedni:</a:t>
            </a:r>
            <a:endParaRPr lang="pl-PL" sz="1800" dirty="0">
              <a:solidFill>
                <a:srgbClr val="006600"/>
              </a:solidFill>
            </a:endParaRPr>
          </a:p>
          <a:p>
            <a:pPr algn="l">
              <a:buFontTx/>
              <a:buNone/>
            </a:pPr>
            <a:r>
              <a:rPr lang="pl-PL" sz="1800" dirty="0" smtClean="0">
                <a:solidFill>
                  <a:srgbClr val="006600"/>
                </a:solidFill>
              </a:rPr>
              <a:t>Niech </a:t>
            </a:r>
            <a:r>
              <a:rPr lang="pl-PL" sz="1800" i="1" dirty="0" err="1">
                <a:solidFill>
                  <a:srgbClr val="006600"/>
                </a:solidFill>
              </a:rPr>
              <a:t>f</a:t>
            </a:r>
            <a:r>
              <a:rPr lang="pl-PL" sz="1800" baseline="-25000" dirty="0" err="1">
                <a:solidFill>
                  <a:srgbClr val="006600"/>
                </a:solidFill>
              </a:rPr>
              <a:t>m</a:t>
            </a:r>
            <a:r>
              <a:rPr lang="pl-PL" sz="1800" dirty="0">
                <a:solidFill>
                  <a:srgbClr val="006600"/>
                </a:solidFill>
              </a:rPr>
              <a:t> = 5 kHz </a:t>
            </a:r>
            <a:r>
              <a:rPr lang="pl-PL" sz="1800" dirty="0" smtClean="0">
                <a:solidFill>
                  <a:srgbClr val="006600"/>
                </a:solidFill>
              </a:rPr>
              <a:t>oraz </a:t>
            </a:r>
            <a:r>
              <a:rPr lang="pl-PL" sz="1800" i="1" dirty="0">
                <a:solidFill>
                  <a:srgbClr val="006600"/>
                </a:solidFill>
              </a:rPr>
              <a:t>f</a:t>
            </a:r>
            <a:r>
              <a:rPr lang="pl-PL" sz="1800" baseline="-25000" dirty="0">
                <a:solidFill>
                  <a:srgbClr val="006600"/>
                </a:solidFill>
              </a:rPr>
              <a:t>0</a:t>
            </a:r>
            <a:r>
              <a:rPr lang="pl-PL" sz="1800" dirty="0">
                <a:solidFill>
                  <a:srgbClr val="006600"/>
                </a:solidFill>
              </a:rPr>
              <a:t> = 225 kHz</a:t>
            </a:r>
          </a:p>
          <a:p>
            <a:pPr algn="l"/>
            <a:r>
              <a:rPr lang="pl-PL" sz="1800" dirty="0" smtClean="0">
                <a:solidFill>
                  <a:srgbClr val="006600"/>
                </a:solidFill>
              </a:rPr>
              <a:t>Obwiednia jest próbkowana z częstotliwością  </a:t>
            </a:r>
            <a:r>
              <a:rPr lang="pl-PL" sz="1800" i="1" dirty="0">
                <a:solidFill>
                  <a:srgbClr val="006600"/>
                </a:solidFill>
              </a:rPr>
              <a:t>f</a:t>
            </a:r>
            <a:r>
              <a:rPr lang="pl-PL" sz="1800" baseline="-25000" dirty="0">
                <a:solidFill>
                  <a:srgbClr val="006600"/>
                </a:solidFill>
              </a:rPr>
              <a:t>0</a:t>
            </a:r>
            <a:r>
              <a:rPr lang="pl-PL" sz="1800" dirty="0">
                <a:solidFill>
                  <a:srgbClr val="006600"/>
                </a:solidFill>
              </a:rPr>
              <a:t> = 225 kHz </a:t>
            </a:r>
            <a:r>
              <a:rPr lang="pl-PL" sz="1800" dirty="0" smtClean="0">
                <a:solidFill>
                  <a:srgbClr val="006600"/>
                </a:solidFill>
              </a:rPr>
              <a:t>wyraźnie przewyższająca częstotliwość </a:t>
            </a:r>
            <a:r>
              <a:rPr lang="pl-PL" sz="1800" dirty="0" err="1" smtClean="0">
                <a:solidFill>
                  <a:srgbClr val="006600"/>
                </a:solidFill>
              </a:rPr>
              <a:t>Nyquista</a:t>
            </a:r>
            <a:r>
              <a:rPr lang="pl-PL" sz="1800" dirty="0" smtClean="0">
                <a:solidFill>
                  <a:srgbClr val="006600"/>
                </a:solidFill>
              </a:rPr>
              <a:t> </a:t>
            </a:r>
            <a:r>
              <a:rPr lang="pl-PL" sz="1800" dirty="0">
                <a:solidFill>
                  <a:srgbClr val="006600"/>
                </a:solidFill>
              </a:rPr>
              <a:t>2</a:t>
            </a:r>
            <a:r>
              <a:rPr lang="pl-PL" sz="1800" i="1" dirty="0">
                <a:solidFill>
                  <a:srgbClr val="006600"/>
                </a:solidFill>
              </a:rPr>
              <a:t>f</a:t>
            </a:r>
            <a:r>
              <a:rPr lang="pl-PL" sz="1800" baseline="-25000" dirty="0">
                <a:solidFill>
                  <a:srgbClr val="006600"/>
                </a:solidFill>
              </a:rPr>
              <a:t>0</a:t>
            </a:r>
            <a:r>
              <a:rPr lang="pl-PL" sz="1800" dirty="0">
                <a:solidFill>
                  <a:srgbClr val="006600"/>
                </a:solidFill>
              </a:rPr>
              <a:t> = 10 kHz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187624" y="26064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Detekcja obwiedni – błędy prze-</a:t>
            </a:r>
            <a:b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modulowania</a:t>
            </a: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208" y="1842939"/>
            <a:ext cx="1687513" cy="1033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2968957" y="1483494"/>
            <a:ext cx="19442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pl-PL" i="1" dirty="0" smtClean="0">
                <a:solidFill>
                  <a:schemeClr val="tx2"/>
                </a:solidFill>
                <a:latin typeface="Times New Roman" pitchFamily="18" charset="0"/>
              </a:rPr>
              <a:t>1 +</a:t>
            </a:r>
            <a:r>
              <a:rPr lang="pl-PL" i="1" dirty="0" err="1" smtClean="0">
                <a:solidFill>
                  <a:schemeClr val="tx2"/>
                </a:solidFill>
                <a:latin typeface="Times New Roman" pitchFamily="18" charset="0"/>
              </a:rPr>
              <a:t>kx</a:t>
            </a:r>
            <a:r>
              <a:rPr lang="pl-PL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pl-PL" i="1" dirty="0" smtClean="0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pl-PL" dirty="0" smtClean="0">
                <a:solidFill>
                  <a:schemeClr val="tx2"/>
                </a:solidFill>
                <a:latin typeface="Times New Roman" pitchFamily="18" charset="0"/>
              </a:rPr>
              <a:t>) &lt; 0</a:t>
            </a:r>
            <a:endParaRPr lang="pl-PL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4571851" y="2205757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258888" y="2852738"/>
            <a:ext cx="7273925" cy="3683000"/>
            <a:chOff x="793" y="1797"/>
            <a:chExt cx="4582" cy="232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3" y="1797"/>
              <a:ext cx="4582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93" y="1797"/>
              <a:ext cx="4582" cy="2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93" y="1797"/>
              <a:ext cx="4582" cy="2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93" y="2954"/>
              <a:ext cx="45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900" y="1797"/>
              <a:ext cx="0" cy="23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00" y="1848"/>
              <a:ext cx="1625" cy="1086"/>
            </a:xfrm>
            <a:custGeom>
              <a:avLst/>
              <a:gdLst>
                <a:gd name="T0" fmla="*/ 0 w 1625"/>
                <a:gd name="T1" fmla="*/ 325 h 1086"/>
                <a:gd name="T2" fmla="*/ 88 w 1625"/>
                <a:gd name="T3" fmla="*/ 232 h 1086"/>
                <a:gd name="T4" fmla="*/ 182 w 1625"/>
                <a:gd name="T5" fmla="*/ 150 h 1086"/>
                <a:gd name="T6" fmla="*/ 270 w 1625"/>
                <a:gd name="T7" fmla="*/ 88 h 1086"/>
                <a:gd name="T8" fmla="*/ 357 w 1625"/>
                <a:gd name="T9" fmla="*/ 42 h 1086"/>
                <a:gd name="T10" fmla="*/ 401 w 1625"/>
                <a:gd name="T11" fmla="*/ 26 h 1086"/>
                <a:gd name="T12" fmla="*/ 445 w 1625"/>
                <a:gd name="T13" fmla="*/ 11 h 1086"/>
                <a:gd name="T14" fmla="*/ 470 w 1625"/>
                <a:gd name="T15" fmla="*/ 11 h 1086"/>
                <a:gd name="T16" fmla="*/ 483 w 1625"/>
                <a:gd name="T17" fmla="*/ 6 h 1086"/>
                <a:gd name="T18" fmla="*/ 496 w 1625"/>
                <a:gd name="T19" fmla="*/ 6 h 1086"/>
                <a:gd name="T20" fmla="*/ 508 w 1625"/>
                <a:gd name="T21" fmla="*/ 6 h 1086"/>
                <a:gd name="T22" fmla="*/ 508 w 1625"/>
                <a:gd name="T23" fmla="*/ 0 h 1086"/>
                <a:gd name="T24" fmla="*/ 514 w 1625"/>
                <a:gd name="T25" fmla="*/ 0 h 1086"/>
                <a:gd name="T26" fmla="*/ 521 w 1625"/>
                <a:gd name="T27" fmla="*/ 0 h 1086"/>
                <a:gd name="T28" fmla="*/ 527 w 1625"/>
                <a:gd name="T29" fmla="*/ 0 h 1086"/>
                <a:gd name="T30" fmla="*/ 533 w 1625"/>
                <a:gd name="T31" fmla="*/ 0 h 1086"/>
                <a:gd name="T32" fmla="*/ 533 w 1625"/>
                <a:gd name="T33" fmla="*/ 0 h 1086"/>
                <a:gd name="T34" fmla="*/ 540 w 1625"/>
                <a:gd name="T35" fmla="*/ 0 h 1086"/>
                <a:gd name="T36" fmla="*/ 540 w 1625"/>
                <a:gd name="T37" fmla="*/ 0 h 1086"/>
                <a:gd name="T38" fmla="*/ 540 w 1625"/>
                <a:gd name="T39" fmla="*/ 0 h 1086"/>
                <a:gd name="T40" fmla="*/ 546 w 1625"/>
                <a:gd name="T41" fmla="*/ 0 h 1086"/>
                <a:gd name="T42" fmla="*/ 546 w 1625"/>
                <a:gd name="T43" fmla="*/ 0 h 1086"/>
                <a:gd name="T44" fmla="*/ 546 w 1625"/>
                <a:gd name="T45" fmla="*/ 0 h 1086"/>
                <a:gd name="T46" fmla="*/ 552 w 1625"/>
                <a:gd name="T47" fmla="*/ 0 h 1086"/>
                <a:gd name="T48" fmla="*/ 552 w 1625"/>
                <a:gd name="T49" fmla="*/ 0 h 1086"/>
                <a:gd name="T50" fmla="*/ 552 w 1625"/>
                <a:gd name="T51" fmla="*/ 0 h 1086"/>
                <a:gd name="T52" fmla="*/ 558 w 1625"/>
                <a:gd name="T53" fmla="*/ 0 h 1086"/>
                <a:gd name="T54" fmla="*/ 558 w 1625"/>
                <a:gd name="T55" fmla="*/ 0 h 1086"/>
                <a:gd name="T56" fmla="*/ 565 w 1625"/>
                <a:gd name="T57" fmla="*/ 0 h 1086"/>
                <a:gd name="T58" fmla="*/ 571 w 1625"/>
                <a:gd name="T59" fmla="*/ 0 h 1086"/>
                <a:gd name="T60" fmla="*/ 577 w 1625"/>
                <a:gd name="T61" fmla="*/ 0 h 1086"/>
                <a:gd name="T62" fmla="*/ 583 w 1625"/>
                <a:gd name="T63" fmla="*/ 6 h 1086"/>
                <a:gd name="T64" fmla="*/ 596 w 1625"/>
                <a:gd name="T65" fmla="*/ 6 h 1086"/>
                <a:gd name="T66" fmla="*/ 602 w 1625"/>
                <a:gd name="T67" fmla="*/ 6 h 1086"/>
                <a:gd name="T68" fmla="*/ 627 w 1625"/>
                <a:gd name="T69" fmla="*/ 11 h 1086"/>
                <a:gd name="T70" fmla="*/ 646 w 1625"/>
                <a:gd name="T71" fmla="*/ 16 h 1086"/>
                <a:gd name="T72" fmla="*/ 671 w 1625"/>
                <a:gd name="T73" fmla="*/ 21 h 1086"/>
                <a:gd name="T74" fmla="*/ 715 w 1625"/>
                <a:gd name="T75" fmla="*/ 36 h 1086"/>
                <a:gd name="T76" fmla="*/ 797 w 1625"/>
                <a:gd name="T77" fmla="*/ 72 h 1086"/>
                <a:gd name="T78" fmla="*/ 891 w 1625"/>
                <a:gd name="T79" fmla="*/ 134 h 1086"/>
                <a:gd name="T80" fmla="*/ 979 w 1625"/>
                <a:gd name="T81" fmla="*/ 211 h 1086"/>
                <a:gd name="T82" fmla="*/ 1073 w 1625"/>
                <a:gd name="T83" fmla="*/ 304 h 1086"/>
                <a:gd name="T84" fmla="*/ 1161 w 1625"/>
                <a:gd name="T85" fmla="*/ 407 h 1086"/>
                <a:gd name="T86" fmla="*/ 1249 w 1625"/>
                <a:gd name="T87" fmla="*/ 520 h 1086"/>
                <a:gd name="T88" fmla="*/ 1337 w 1625"/>
                <a:gd name="T89" fmla="*/ 649 h 1086"/>
                <a:gd name="T90" fmla="*/ 1425 w 1625"/>
                <a:gd name="T91" fmla="*/ 777 h 1086"/>
                <a:gd name="T92" fmla="*/ 1512 w 1625"/>
                <a:gd name="T93" fmla="*/ 911 h 1086"/>
                <a:gd name="T94" fmla="*/ 1556 w 1625"/>
                <a:gd name="T95" fmla="*/ 983 h 1086"/>
                <a:gd name="T96" fmla="*/ 1600 w 1625"/>
                <a:gd name="T97" fmla="*/ 1050 h 1086"/>
                <a:gd name="T98" fmla="*/ 1625 w 1625"/>
                <a:gd name="T99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5" h="1086">
                  <a:moveTo>
                    <a:pt x="0" y="325"/>
                  </a:moveTo>
                  <a:lnTo>
                    <a:pt x="88" y="232"/>
                  </a:lnTo>
                  <a:lnTo>
                    <a:pt x="182" y="150"/>
                  </a:lnTo>
                  <a:lnTo>
                    <a:pt x="270" y="88"/>
                  </a:lnTo>
                  <a:lnTo>
                    <a:pt x="357" y="42"/>
                  </a:lnTo>
                  <a:lnTo>
                    <a:pt x="401" y="26"/>
                  </a:lnTo>
                  <a:lnTo>
                    <a:pt x="445" y="11"/>
                  </a:lnTo>
                  <a:lnTo>
                    <a:pt x="470" y="11"/>
                  </a:lnTo>
                  <a:lnTo>
                    <a:pt x="483" y="6"/>
                  </a:lnTo>
                  <a:lnTo>
                    <a:pt x="496" y="6"/>
                  </a:lnTo>
                  <a:lnTo>
                    <a:pt x="508" y="6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33" y="0"/>
                  </a:lnTo>
                  <a:lnTo>
                    <a:pt x="533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65" y="0"/>
                  </a:lnTo>
                  <a:lnTo>
                    <a:pt x="571" y="0"/>
                  </a:lnTo>
                  <a:lnTo>
                    <a:pt x="577" y="0"/>
                  </a:lnTo>
                  <a:lnTo>
                    <a:pt x="583" y="6"/>
                  </a:lnTo>
                  <a:lnTo>
                    <a:pt x="596" y="6"/>
                  </a:lnTo>
                  <a:lnTo>
                    <a:pt x="602" y="6"/>
                  </a:lnTo>
                  <a:lnTo>
                    <a:pt x="627" y="11"/>
                  </a:lnTo>
                  <a:lnTo>
                    <a:pt x="646" y="16"/>
                  </a:lnTo>
                  <a:lnTo>
                    <a:pt x="671" y="21"/>
                  </a:lnTo>
                  <a:lnTo>
                    <a:pt x="715" y="36"/>
                  </a:lnTo>
                  <a:lnTo>
                    <a:pt x="797" y="72"/>
                  </a:lnTo>
                  <a:lnTo>
                    <a:pt x="891" y="134"/>
                  </a:lnTo>
                  <a:lnTo>
                    <a:pt x="979" y="211"/>
                  </a:lnTo>
                  <a:lnTo>
                    <a:pt x="1073" y="304"/>
                  </a:lnTo>
                  <a:lnTo>
                    <a:pt x="1161" y="407"/>
                  </a:lnTo>
                  <a:lnTo>
                    <a:pt x="1249" y="520"/>
                  </a:lnTo>
                  <a:lnTo>
                    <a:pt x="1337" y="649"/>
                  </a:lnTo>
                  <a:lnTo>
                    <a:pt x="1425" y="777"/>
                  </a:lnTo>
                  <a:lnTo>
                    <a:pt x="1512" y="911"/>
                  </a:lnTo>
                  <a:lnTo>
                    <a:pt x="1556" y="983"/>
                  </a:lnTo>
                  <a:lnTo>
                    <a:pt x="1600" y="1050"/>
                  </a:lnTo>
                  <a:lnTo>
                    <a:pt x="1625" y="1086"/>
                  </a:lnTo>
                </a:path>
              </a:pathLst>
            </a:custGeom>
            <a:noFill/>
            <a:ln w="492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525" y="1848"/>
              <a:ext cx="1193" cy="1106"/>
            </a:xfrm>
            <a:custGeom>
              <a:avLst/>
              <a:gdLst>
                <a:gd name="T0" fmla="*/ 0 w 1193"/>
                <a:gd name="T1" fmla="*/ 1086 h 1106"/>
                <a:gd name="T2" fmla="*/ 0 w 1193"/>
                <a:gd name="T3" fmla="*/ 1096 h 1106"/>
                <a:gd name="T4" fmla="*/ 7 w 1193"/>
                <a:gd name="T5" fmla="*/ 1101 h 1106"/>
                <a:gd name="T6" fmla="*/ 7 w 1193"/>
                <a:gd name="T7" fmla="*/ 1101 h 1106"/>
                <a:gd name="T8" fmla="*/ 7 w 1193"/>
                <a:gd name="T9" fmla="*/ 1106 h 1106"/>
                <a:gd name="T10" fmla="*/ 13 w 1193"/>
                <a:gd name="T11" fmla="*/ 1101 h 1106"/>
                <a:gd name="T12" fmla="*/ 13 w 1193"/>
                <a:gd name="T13" fmla="*/ 1096 h 1106"/>
                <a:gd name="T14" fmla="*/ 19 w 1193"/>
                <a:gd name="T15" fmla="*/ 1086 h 1106"/>
                <a:gd name="T16" fmla="*/ 63 w 1193"/>
                <a:gd name="T17" fmla="*/ 1019 h 1106"/>
                <a:gd name="T18" fmla="*/ 151 w 1193"/>
                <a:gd name="T19" fmla="*/ 880 h 1106"/>
                <a:gd name="T20" fmla="*/ 239 w 1193"/>
                <a:gd name="T21" fmla="*/ 751 h 1106"/>
                <a:gd name="T22" fmla="*/ 327 w 1193"/>
                <a:gd name="T23" fmla="*/ 618 h 1106"/>
                <a:gd name="T24" fmla="*/ 415 w 1193"/>
                <a:gd name="T25" fmla="*/ 494 h 1106"/>
                <a:gd name="T26" fmla="*/ 509 w 1193"/>
                <a:gd name="T27" fmla="*/ 376 h 1106"/>
                <a:gd name="T28" fmla="*/ 597 w 1193"/>
                <a:gd name="T29" fmla="*/ 278 h 1106"/>
                <a:gd name="T30" fmla="*/ 685 w 1193"/>
                <a:gd name="T31" fmla="*/ 196 h 1106"/>
                <a:gd name="T32" fmla="*/ 772 w 1193"/>
                <a:gd name="T33" fmla="*/ 119 h 1106"/>
                <a:gd name="T34" fmla="*/ 823 w 1193"/>
                <a:gd name="T35" fmla="*/ 88 h 1106"/>
                <a:gd name="T36" fmla="*/ 860 w 1193"/>
                <a:gd name="T37" fmla="*/ 67 h 1106"/>
                <a:gd name="T38" fmla="*/ 904 w 1193"/>
                <a:gd name="T39" fmla="*/ 47 h 1106"/>
                <a:gd name="T40" fmla="*/ 948 w 1193"/>
                <a:gd name="T41" fmla="*/ 26 h 1106"/>
                <a:gd name="T42" fmla="*/ 967 w 1193"/>
                <a:gd name="T43" fmla="*/ 21 h 1106"/>
                <a:gd name="T44" fmla="*/ 992 w 1193"/>
                <a:gd name="T45" fmla="*/ 16 h 1106"/>
                <a:gd name="T46" fmla="*/ 1011 w 1193"/>
                <a:gd name="T47" fmla="*/ 11 h 1106"/>
                <a:gd name="T48" fmla="*/ 1036 w 1193"/>
                <a:gd name="T49" fmla="*/ 6 h 1106"/>
                <a:gd name="T50" fmla="*/ 1042 w 1193"/>
                <a:gd name="T51" fmla="*/ 6 h 1106"/>
                <a:gd name="T52" fmla="*/ 1055 w 1193"/>
                <a:gd name="T53" fmla="*/ 6 h 1106"/>
                <a:gd name="T54" fmla="*/ 1067 w 1193"/>
                <a:gd name="T55" fmla="*/ 0 h 1106"/>
                <a:gd name="T56" fmla="*/ 1074 w 1193"/>
                <a:gd name="T57" fmla="*/ 0 h 1106"/>
                <a:gd name="T58" fmla="*/ 1080 w 1193"/>
                <a:gd name="T59" fmla="*/ 0 h 1106"/>
                <a:gd name="T60" fmla="*/ 1080 w 1193"/>
                <a:gd name="T61" fmla="*/ 0 h 1106"/>
                <a:gd name="T62" fmla="*/ 1086 w 1193"/>
                <a:gd name="T63" fmla="*/ 0 h 1106"/>
                <a:gd name="T64" fmla="*/ 1086 w 1193"/>
                <a:gd name="T65" fmla="*/ 0 h 1106"/>
                <a:gd name="T66" fmla="*/ 1086 w 1193"/>
                <a:gd name="T67" fmla="*/ 0 h 1106"/>
                <a:gd name="T68" fmla="*/ 1093 w 1193"/>
                <a:gd name="T69" fmla="*/ 0 h 1106"/>
                <a:gd name="T70" fmla="*/ 1093 w 1193"/>
                <a:gd name="T71" fmla="*/ 0 h 1106"/>
                <a:gd name="T72" fmla="*/ 1093 w 1193"/>
                <a:gd name="T73" fmla="*/ 0 h 1106"/>
                <a:gd name="T74" fmla="*/ 1099 w 1193"/>
                <a:gd name="T75" fmla="*/ 0 h 1106"/>
                <a:gd name="T76" fmla="*/ 1099 w 1193"/>
                <a:gd name="T77" fmla="*/ 0 h 1106"/>
                <a:gd name="T78" fmla="*/ 1099 w 1193"/>
                <a:gd name="T79" fmla="*/ 0 h 1106"/>
                <a:gd name="T80" fmla="*/ 1105 w 1193"/>
                <a:gd name="T81" fmla="*/ 0 h 1106"/>
                <a:gd name="T82" fmla="*/ 1105 w 1193"/>
                <a:gd name="T83" fmla="*/ 0 h 1106"/>
                <a:gd name="T84" fmla="*/ 1105 w 1193"/>
                <a:gd name="T85" fmla="*/ 0 h 1106"/>
                <a:gd name="T86" fmla="*/ 1111 w 1193"/>
                <a:gd name="T87" fmla="*/ 0 h 1106"/>
                <a:gd name="T88" fmla="*/ 1111 w 1193"/>
                <a:gd name="T89" fmla="*/ 0 h 1106"/>
                <a:gd name="T90" fmla="*/ 1118 w 1193"/>
                <a:gd name="T91" fmla="*/ 0 h 1106"/>
                <a:gd name="T92" fmla="*/ 1124 w 1193"/>
                <a:gd name="T93" fmla="*/ 0 h 1106"/>
                <a:gd name="T94" fmla="*/ 1136 w 1193"/>
                <a:gd name="T95" fmla="*/ 6 h 1106"/>
                <a:gd name="T96" fmla="*/ 1149 w 1193"/>
                <a:gd name="T97" fmla="*/ 6 h 1106"/>
                <a:gd name="T98" fmla="*/ 1174 w 1193"/>
                <a:gd name="T99" fmla="*/ 6 h 1106"/>
                <a:gd name="T100" fmla="*/ 1193 w 1193"/>
                <a:gd name="T101" fmla="*/ 11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3" h="1106">
                  <a:moveTo>
                    <a:pt x="0" y="1086"/>
                  </a:moveTo>
                  <a:lnTo>
                    <a:pt x="0" y="1096"/>
                  </a:lnTo>
                  <a:lnTo>
                    <a:pt x="7" y="1101"/>
                  </a:lnTo>
                  <a:lnTo>
                    <a:pt x="7" y="1101"/>
                  </a:lnTo>
                  <a:lnTo>
                    <a:pt x="7" y="1106"/>
                  </a:lnTo>
                  <a:lnTo>
                    <a:pt x="13" y="1101"/>
                  </a:lnTo>
                  <a:lnTo>
                    <a:pt x="13" y="1096"/>
                  </a:lnTo>
                  <a:lnTo>
                    <a:pt x="19" y="1086"/>
                  </a:lnTo>
                  <a:lnTo>
                    <a:pt x="63" y="1019"/>
                  </a:lnTo>
                  <a:lnTo>
                    <a:pt x="151" y="880"/>
                  </a:lnTo>
                  <a:lnTo>
                    <a:pt x="239" y="751"/>
                  </a:lnTo>
                  <a:lnTo>
                    <a:pt x="327" y="618"/>
                  </a:lnTo>
                  <a:lnTo>
                    <a:pt x="415" y="494"/>
                  </a:lnTo>
                  <a:lnTo>
                    <a:pt x="509" y="376"/>
                  </a:lnTo>
                  <a:lnTo>
                    <a:pt x="597" y="278"/>
                  </a:lnTo>
                  <a:lnTo>
                    <a:pt x="685" y="196"/>
                  </a:lnTo>
                  <a:lnTo>
                    <a:pt x="772" y="119"/>
                  </a:lnTo>
                  <a:lnTo>
                    <a:pt x="823" y="88"/>
                  </a:lnTo>
                  <a:lnTo>
                    <a:pt x="860" y="67"/>
                  </a:lnTo>
                  <a:lnTo>
                    <a:pt x="904" y="47"/>
                  </a:lnTo>
                  <a:lnTo>
                    <a:pt x="948" y="26"/>
                  </a:lnTo>
                  <a:lnTo>
                    <a:pt x="967" y="21"/>
                  </a:lnTo>
                  <a:lnTo>
                    <a:pt x="992" y="16"/>
                  </a:lnTo>
                  <a:lnTo>
                    <a:pt x="1011" y="11"/>
                  </a:lnTo>
                  <a:lnTo>
                    <a:pt x="1036" y="6"/>
                  </a:lnTo>
                  <a:lnTo>
                    <a:pt x="1042" y="6"/>
                  </a:lnTo>
                  <a:lnTo>
                    <a:pt x="1055" y="6"/>
                  </a:lnTo>
                  <a:lnTo>
                    <a:pt x="1067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93" y="0"/>
                  </a:lnTo>
                  <a:lnTo>
                    <a:pt x="1093" y="0"/>
                  </a:lnTo>
                  <a:lnTo>
                    <a:pt x="1093" y="0"/>
                  </a:lnTo>
                  <a:lnTo>
                    <a:pt x="1099" y="0"/>
                  </a:lnTo>
                  <a:lnTo>
                    <a:pt x="1099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8" y="0"/>
                  </a:lnTo>
                  <a:lnTo>
                    <a:pt x="1124" y="0"/>
                  </a:lnTo>
                  <a:lnTo>
                    <a:pt x="1136" y="6"/>
                  </a:lnTo>
                  <a:lnTo>
                    <a:pt x="1149" y="6"/>
                  </a:lnTo>
                  <a:lnTo>
                    <a:pt x="1174" y="6"/>
                  </a:lnTo>
                  <a:lnTo>
                    <a:pt x="1193" y="11"/>
                  </a:lnTo>
                </a:path>
              </a:pathLst>
            </a:custGeom>
            <a:noFill/>
            <a:ln w="492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718" y="1859"/>
              <a:ext cx="1538" cy="1090"/>
            </a:xfrm>
            <a:custGeom>
              <a:avLst/>
              <a:gdLst>
                <a:gd name="T0" fmla="*/ 0 w 1538"/>
                <a:gd name="T1" fmla="*/ 0 h 1090"/>
                <a:gd name="T2" fmla="*/ 25 w 1538"/>
                <a:gd name="T3" fmla="*/ 5 h 1090"/>
                <a:gd name="T4" fmla="*/ 69 w 1538"/>
                <a:gd name="T5" fmla="*/ 20 h 1090"/>
                <a:gd name="T6" fmla="*/ 107 w 1538"/>
                <a:gd name="T7" fmla="*/ 36 h 1090"/>
                <a:gd name="T8" fmla="*/ 195 w 1538"/>
                <a:gd name="T9" fmla="*/ 87 h 1090"/>
                <a:gd name="T10" fmla="*/ 289 w 1538"/>
                <a:gd name="T11" fmla="*/ 154 h 1090"/>
                <a:gd name="T12" fmla="*/ 377 w 1538"/>
                <a:gd name="T13" fmla="*/ 236 h 1090"/>
                <a:gd name="T14" fmla="*/ 464 w 1538"/>
                <a:gd name="T15" fmla="*/ 329 h 1090"/>
                <a:gd name="T16" fmla="*/ 552 w 1538"/>
                <a:gd name="T17" fmla="*/ 442 h 1090"/>
                <a:gd name="T18" fmla="*/ 640 w 1538"/>
                <a:gd name="T19" fmla="*/ 555 h 1090"/>
                <a:gd name="T20" fmla="*/ 734 w 1538"/>
                <a:gd name="T21" fmla="*/ 694 h 1090"/>
                <a:gd name="T22" fmla="*/ 828 w 1538"/>
                <a:gd name="T23" fmla="*/ 828 h 1090"/>
                <a:gd name="T24" fmla="*/ 910 w 1538"/>
                <a:gd name="T25" fmla="*/ 962 h 1090"/>
                <a:gd name="T26" fmla="*/ 954 w 1538"/>
                <a:gd name="T27" fmla="*/ 1034 h 1090"/>
                <a:gd name="T28" fmla="*/ 967 w 1538"/>
                <a:gd name="T29" fmla="*/ 1049 h 1090"/>
                <a:gd name="T30" fmla="*/ 979 w 1538"/>
                <a:gd name="T31" fmla="*/ 1070 h 1090"/>
                <a:gd name="T32" fmla="*/ 985 w 1538"/>
                <a:gd name="T33" fmla="*/ 1080 h 1090"/>
                <a:gd name="T34" fmla="*/ 992 w 1538"/>
                <a:gd name="T35" fmla="*/ 1085 h 1090"/>
                <a:gd name="T36" fmla="*/ 992 w 1538"/>
                <a:gd name="T37" fmla="*/ 1090 h 1090"/>
                <a:gd name="T38" fmla="*/ 998 w 1538"/>
                <a:gd name="T39" fmla="*/ 1090 h 1090"/>
                <a:gd name="T40" fmla="*/ 998 w 1538"/>
                <a:gd name="T41" fmla="*/ 1090 h 1090"/>
                <a:gd name="T42" fmla="*/ 1004 w 1538"/>
                <a:gd name="T43" fmla="*/ 1080 h 1090"/>
                <a:gd name="T44" fmla="*/ 1092 w 1538"/>
                <a:gd name="T45" fmla="*/ 936 h 1090"/>
                <a:gd name="T46" fmla="*/ 1180 w 1538"/>
                <a:gd name="T47" fmla="*/ 807 h 1090"/>
                <a:gd name="T48" fmla="*/ 1268 w 1538"/>
                <a:gd name="T49" fmla="*/ 674 h 1090"/>
                <a:gd name="T50" fmla="*/ 1356 w 1538"/>
                <a:gd name="T51" fmla="*/ 545 h 1090"/>
                <a:gd name="T52" fmla="*/ 1444 w 1538"/>
                <a:gd name="T53" fmla="*/ 427 h 1090"/>
                <a:gd name="T54" fmla="*/ 1538 w 1538"/>
                <a:gd name="T55" fmla="*/ 319 h 1090"/>
                <a:gd name="T56" fmla="*/ 1538 w 1538"/>
                <a:gd name="T57" fmla="*/ 314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38" h="1090">
                  <a:moveTo>
                    <a:pt x="0" y="0"/>
                  </a:moveTo>
                  <a:lnTo>
                    <a:pt x="25" y="5"/>
                  </a:lnTo>
                  <a:lnTo>
                    <a:pt x="69" y="20"/>
                  </a:lnTo>
                  <a:lnTo>
                    <a:pt x="107" y="36"/>
                  </a:lnTo>
                  <a:lnTo>
                    <a:pt x="195" y="87"/>
                  </a:lnTo>
                  <a:lnTo>
                    <a:pt x="289" y="154"/>
                  </a:lnTo>
                  <a:lnTo>
                    <a:pt x="377" y="236"/>
                  </a:lnTo>
                  <a:lnTo>
                    <a:pt x="464" y="329"/>
                  </a:lnTo>
                  <a:lnTo>
                    <a:pt x="552" y="442"/>
                  </a:lnTo>
                  <a:lnTo>
                    <a:pt x="640" y="555"/>
                  </a:lnTo>
                  <a:lnTo>
                    <a:pt x="734" y="694"/>
                  </a:lnTo>
                  <a:lnTo>
                    <a:pt x="828" y="828"/>
                  </a:lnTo>
                  <a:lnTo>
                    <a:pt x="910" y="962"/>
                  </a:lnTo>
                  <a:lnTo>
                    <a:pt x="954" y="1034"/>
                  </a:lnTo>
                  <a:lnTo>
                    <a:pt x="967" y="1049"/>
                  </a:lnTo>
                  <a:lnTo>
                    <a:pt x="979" y="1070"/>
                  </a:lnTo>
                  <a:lnTo>
                    <a:pt x="985" y="1080"/>
                  </a:lnTo>
                  <a:lnTo>
                    <a:pt x="992" y="1085"/>
                  </a:lnTo>
                  <a:lnTo>
                    <a:pt x="992" y="1090"/>
                  </a:lnTo>
                  <a:lnTo>
                    <a:pt x="998" y="1090"/>
                  </a:lnTo>
                  <a:lnTo>
                    <a:pt x="998" y="1090"/>
                  </a:lnTo>
                  <a:lnTo>
                    <a:pt x="1004" y="1080"/>
                  </a:lnTo>
                  <a:lnTo>
                    <a:pt x="1092" y="936"/>
                  </a:lnTo>
                  <a:lnTo>
                    <a:pt x="1180" y="807"/>
                  </a:lnTo>
                  <a:lnTo>
                    <a:pt x="1268" y="674"/>
                  </a:lnTo>
                  <a:lnTo>
                    <a:pt x="1356" y="545"/>
                  </a:lnTo>
                  <a:lnTo>
                    <a:pt x="1444" y="427"/>
                  </a:lnTo>
                  <a:lnTo>
                    <a:pt x="1538" y="319"/>
                  </a:lnTo>
                  <a:lnTo>
                    <a:pt x="1538" y="314"/>
                  </a:lnTo>
                </a:path>
              </a:pathLst>
            </a:custGeom>
            <a:noFill/>
            <a:ln w="492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900" y="2970"/>
              <a:ext cx="1625" cy="1085"/>
            </a:xfrm>
            <a:custGeom>
              <a:avLst/>
              <a:gdLst>
                <a:gd name="T0" fmla="*/ 0 w 1625"/>
                <a:gd name="T1" fmla="*/ 761 h 1085"/>
                <a:gd name="T2" fmla="*/ 88 w 1625"/>
                <a:gd name="T3" fmla="*/ 854 h 1085"/>
                <a:gd name="T4" fmla="*/ 182 w 1625"/>
                <a:gd name="T5" fmla="*/ 936 h 1085"/>
                <a:gd name="T6" fmla="*/ 270 w 1625"/>
                <a:gd name="T7" fmla="*/ 1003 h 1085"/>
                <a:gd name="T8" fmla="*/ 357 w 1625"/>
                <a:gd name="T9" fmla="*/ 1044 h 1085"/>
                <a:gd name="T10" fmla="*/ 401 w 1625"/>
                <a:gd name="T11" fmla="*/ 1060 h 1085"/>
                <a:gd name="T12" fmla="*/ 445 w 1625"/>
                <a:gd name="T13" fmla="*/ 1075 h 1085"/>
                <a:gd name="T14" fmla="*/ 470 w 1625"/>
                <a:gd name="T15" fmla="*/ 1080 h 1085"/>
                <a:gd name="T16" fmla="*/ 483 w 1625"/>
                <a:gd name="T17" fmla="*/ 1080 h 1085"/>
                <a:gd name="T18" fmla="*/ 496 w 1625"/>
                <a:gd name="T19" fmla="*/ 1085 h 1085"/>
                <a:gd name="T20" fmla="*/ 508 w 1625"/>
                <a:gd name="T21" fmla="*/ 1085 h 1085"/>
                <a:gd name="T22" fmla="*/ 508 w 1625"/>
                <a:gd name="T23" fmla="*/ 1085 h 1085"/>
                <a:gd name="T24" fmla="*/ 514 w 1625"/>
                <a:gd name="T25" fmla="*/ 1085 h 1085"/>
                <a:gd name="T26" fmla="*/ 521 w 1625"/>
                <a:gd name="T27" fmla="*/ 1085 h 1085"/>
                <a:gd name="T28" fmla="*/ 527 w 1625"/>
                <a:gd name="T29" fmla="*/ 1085 h 1085"/>
                <a:gd name="T30" fmla="*/ 533 w 1625"/>
                <a:gd name="T31" fmla="*/ 1085 h 1085"/>
                <a:gd name="T32" fmla="*/ 533 w 1625"/>
                <a:gd name="T33" fmla="*/ 1085 h 1085"/>
                <a:gd name="T34" fmla="*/ 540 w 1625"/>
                <a:gd name="T35" fmla="*/ 1085 h 1085"/>
                <a:gd name="T36" fmla="*/ 540 w 1625"/>
                <a:gd name="T37" fmla="*/ 1085 h 1085"/>
                <a:gd name="T38" fmla="*/ 540 w 1625"/>
                <a:gd name="T39" fmla="*/ 1085 h 1085"/>
                <a:gd name="T40" fmla="*/ 546 w 1625"/>
                <a:gd name="T41" fmla="*/ 1085 h 1085"/>
                <a:gd name="T42" fmla="*/ 546 w 1625"/>
                <a:gd name="T43" fmla="*/ 1085 h 1085"/>
                <a:gd name="T44" fmla="*/ 546 w 1625"/>
                <a:gd name="T45" fmla="*/ 1085 h 1085"/>
                <a:gd name="T46" fmla="*/ 552 w 1625"/>
                <a:gd name="T47" fmla="*/ 1085 h 1085"/>
                <a:gd name="T48" fmla="*/ 552 w 1625"/>
                <a:gd name="T49" fmla="*/ 1085 h 1085"/>
                <a:gd name="T50" fmla="*/ 552 w 1625"/>
                <a:gd name="T51" fmla="*/ 1085 h 1085"/>
                <a:gd name="T52" fmla="*/ 558 w 1625"/>
                <a:gd name="T53" fmla="*/ 1085 h 1085"/>
                <a:gd name="T54" fmla="*/ 558 w 1625"/>
                <a:gd name="T55" fmla="*/ 1085 h 1085"/>
                <a:gd name="T56" fmla="*/ 565 w 1625"/>
                <a:gd name="T57" fmla="*/ 1085 h 1085"/>
                <a:gd name="T58" fmla="*/ 571 w 1625"/>
                <a:gd name="T59" fmla="*/ 1085 h 1085"/>
                <a:gd name="T60" fmla="*/ 577 w 1625"/>
                <a:gd name="T61" fmla="*/ 1085 h 1085"/>
                <a:gd name="T62" fmla="*/ 583 w 1625"/>
                <a:gd name="T63" fmla="*/ 1085 h 1085"/>
                <a:gd name="T64" fmla="*/ 596 w 1625"/>
                <a:gd name="T65" fmla="*/ 1085 h 1085"/>
                <a:gd name="T66" fmla="*/ 602 w 1625"/>
                <a:gd name="T67" fmla="*/ 1080 h 1085"/>
                <a:gd name="T68" fmla="*/ 627 w 1625"/>
                <a:gd name="T69" fmla="*/ 1080 h 1085"/>
                <a:gd name="T70" fmla="*/ 646 w 1625"/>
                <a:gd name="T71" fmla="*/ 1075 h 1085"/>
                <a:gd name="T72" fmla="*/ 671 w 1625"/>
                <a:gd name="T73" fmla="*/ 1070 h 1085"/>
                <a:gd name="T74" fmla="*/ 715 w 1625"/>
                <a:gd name="T75" fmla="*/ 1054 h 1085"/>
                <a:gd name="T76" fmla="*/ 797 w 1625"/>
                <a:gd name="T77" fmla="*/ 1013 h 1085"/>
                <a:gd name="T78" fmla="*/ 891 w 1625"/>
                <a:gd name="T79" fmla="*/ 952 h 1085"/>
                <a:gd name="T80" fmla="*/ 979 w 1625"/>
                <a:gd name="T81" fmla="*/ 880 h 1085"/>
                <a:gd name="T82" fmla="*/ 1073 w 1625"/>
                <a:gd name="T83" fmla="*/ 787 h 1085"/>
                <a:gd name="T84" fmla="*/ 1161 w 1625"/>
                <a:gd name="T85" fmla="*/ 679 h 1085"/>
                <a:gd name="T86" fmla="*/ 1249 w 1625"/>
                <a:gd name="T87" fmla="*/ 571 h 1085"/>
                <a:gd name="T88" fmla="*/ 1337 w 1625"/>
                <a:gd name="T89" fmla="*/ 442 h 1085"/>
                <a:gd name="T90" fmla="*/ 1425 w 1625"/>
                <a:gd name="T91" fmla="*/ 309 h 1085"/>
                <a:gd name="T92" fmla="*/ 1512 w 1625"/>
                <a:gd name="T93" fmla="*/ 180 h 1085"/>
                <a:gd name="T94" fmla="*/ 1556 w 1625"/>
                <a:gd name="T95" fmla="*/ 103 h 1085"/>
                <a:gd name="T96" fmla="*/ 1600 w 1625"/>
                <a:gd name="T97" fmla="*/ 36 h 1085"/>
                <a:gd name="T98" fmla="*/ 1625 w 1625"/>
                <a:gd name="T99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5" h="1085">
                  <a:moveTo>
                    <a:pt x="0" y="761"/>
                  </a:moveTo>
                  <a:lnTo>
                    <a:pt x="88" y="854"/>
                  </a:lnTo>
                  <a:lnTo>
                    <a:pt x="182" y="936"/>
                  </a:lnTo>
                  <a:lnTo>
                    <a:pt x="270" y="1003"/>
                  </a:lnTo>
                  <a:lnTo>
                    <a:pt x="357" y="1044"/>
                  </a:lnTo>
                  <a:lnTo>
                    <a:pt x="401" y="1060"/>
                  </a:lnTo>
                  <a:lnTo>
                    <a:pt x="445" y="1075"/>
                  </a:lnTo>
                  <a:lnTo>
                    <a:pt x="470" y="1080"/>
                  </a:lnTo>
                  <a:lnTo>
                    <a:pt x="483" y="1080"/>
                  </a:lnTo>
                  <a:lnTo>
                    <a:pt x="496" y="1085"/>
                  </a:lnTo>
                  <a:lnTo>
                    <a:pt x="508" y="1085"/>
                  </a:lnTo>
                  <a:lnTo>
                    <a:pt x="508" y="1085"/>
                  </a:lnTo>
                  <a:lnTo>
                    <a:pt x="514" y="1085"/>
                  </a:lnTo>
                  <a:lnTo>
                    <a:pt x="521" y="1085"/>
                  </a:lnTo>
                  <a:lnTo>
                    <a:pt x="527" y="1085"/>
                  </a:lnTo>
                  <a:lnTo>
                    <a:pt x="533" y="1085"/>
                  </a:lnTo>
                  <a:lnTo>
                    <a:pt x="533" y="1085"/>
                  </a:lnTo>
                  <a:lnTo>
                    <a:pt x="540" y="1085"/>
                  </a:lnTo>
                  <a:lnTo>
                    <a:pt x="540" y="1085"/>
                  </a:lnTo>
                  <a:lnTo>
                    <a:pt x="540" y="1085"/>
                  </a:lnTo>
                  <a:lnTo>
                    <a:pt x="546" y="1085"/>
                  </a:lnTo>
                  <a:lnTo>
                    <a:pt x="546" y="1085"/>
                  </a:lnTo>
                  <a:lnTo>
                    <a:pt x="546" y="1085"/>
                  </a:lnTo>
                  <a:lnTo>
                    <a:pt x="552" y="1085"/>
                  </a:lnTo>
                  <a:lnTo>
                    <a:pt x="552" y="1085"/>
                  </a:lnTo>
                  <a:lnTo>
                    <a:pt x="552" y="1085"/>
                  </a:lnTo>
                  <a:lnTo>
                    <a:pt x="558" y="1085"/>
                  </a:lnTo>
                  <a:lnTo>
                    <a:pt x="558" y="1085"/>
                  </a:lnTo>
                  <a:lnTo>
                    <a:pt x="565" y="1085"/>
                  </a:lnTo>
                  <a:lnTo>
                    <a:pt x="571" y="1085"/>
                  </a:lnTo>
                  <a:lnTo>
                    <a:pt x="577" y="1085"/>
                  </a:lnTo>
                  <a:lnTo>
                    <a:pt x="583" y="1085"/>
                  </a:lnTo>
                  <a:lnTo>
                    <a:pt x="596" y="1085"/>
                  </a:lnTo>
                  <a:lnTo>
                    <a:pt x="602" y="1080"/>
                  </a:lnTo>
                  <a:lnTo>
                    <a:pt x="627" y="1080"/>
                  </a:lnTo>
                  <a:lnTo>
                    <a:pt x="646" y="1075"/>
                  </a:lnTo>
                  <a:lnTo>
                    <a:pt x="671" y="1070"/>
                  </a:lnTo>
                  <a:lnTo>
                    <a:pt x="715" y="1054"/>
                  </a:lnTo>
                  <a:lnTo>
                    <a:pt x="797" y="1013"/>
                  </a:lnTo>
                  <a:lnTo>
                    <a:pt x="891" y="952"/>
                  </a:lnTo>
                  <a:lnTo>
                    <a:pt x="979" y="880"/>
                  </a:lnTo>
                  <a:lnTo>
                    <a:pt x="1073" y="787"/>
                  </a:lnTo>
                  <a:lnTo>
                    <a:pt x="1161" y="679"/>
                  </a:lnTo>
                  <a:lnTo>
                    <a:pt x="1249" y="571"/>
                  </a:lnTo>
                  <a:lnTo>
                    <a:pt x="1337" y="442"/>
                  </a:lnTo>
                  <a:lnTo>
                    <a:pt x="1425" y="309"/>
                  </a:lnTo>
                  <a:lnTo>
                    <a:pt x="1512" y="180"/>
                  </a:lnTo>
                  <a:lnTo>
                    <a:pt x="1556" y="103"/>
                  </a:lnTo>
                  <a:lnTo>
                    <a:pt x="1600" y="36"/>
                  </a:lnTo>
                  <a:lnTo>
                    <a:pt x="1625" y="0"/>
                  </a:lnTo>
                </a:path>
              </a:pathLst>
            </a:custGeom>
            <a:noFill/>
            <a:ln w="20638">
              <a:solidFill>
                <a:srgbClr val="0000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525" y="2954"/>
              <a:ext cx="1193" cy="1101"/>
            </a:xfrm>
            <a:custGeom>
              <a:avLst/>
              <a:gdLst>
                <a:gd name="T0" fmla="*/ 0 w 1193"/>
                <a:gd name="T1" fmla="*/ 16 h 1101"/>
                <a:gd name="T2" fmla="*/ 0 w 1193"/>
                <a:gd name="T3" fmla="*/ 11 h 1101"/>
                <a:gd name="T4" fmla="*/ 7 w 1193"/>
                <a:gd name="T5" fmla="*/ 6 h 1101"/>
                <a:gd name="T6" fmla="*/ 7 w 1193"/>
                <a:gd name="T7" fmla="*/ 0 h 1101"/>
                <a:gd name="T8" fmla="*/ 7 w 1193"/>
                <a:gd name="T9" fmla="*/ 0 h 1101"/>
                <a:gd name="T10" fmla="*/ 13 w 1193"/>
                <a:gd name="T11" fmla="*/ 6 h 1101"/>
                <a:gd name="T12" fmla="*/ 13 w 1193"/>
                <a:gd name="T13" fmla="*/ 11 h 1101"/>
                <a:gd name="T14" fmla="*/ 19 w 1193"/>
                <a:gd name="T15" fmla="*/ 16 h 1101"/>
                <a:gd name="T16" fmla="*/ 63 w 1193"/>
                <a:gd name="T17" fmla="*/ 83 h 1101"/>
                <a:gd name="T18" fmla="*/ 151 w 1193"/>
                <a:gd name="T19" fmla="*/ 222 h 1101"/>
                <a:gd name="T20" fmla="*/ 239 w 1193"/>
                <a:gd name="T21" fmla="*/ 355 h 1101"/>
                <a:gd name="T22" fmla="*/ 327 w 1193"/>
                <a:gd name="T23" fmla="*/ 489 h 1101"/>
                <a:gd name="T24" fmla="*/ 415 w 1193"/>
                <a:gd name="T25" fmla="*/ 607 h 1101"/>
                <a:gd name="T26" fmla="*/ 509 w 1193"/>
                <a:gd name="T27" fmla="*/ 726 h 1101"/>
                <a:gd name="T28" fmla="*/ 597 w 1193"/>
                <a:gd name="T29" fmla="*/ 823 h 1101"/>
                <a:gd name="T30" fmla="*/ 685 w 1193"/>
                <a:gd name="T31" fmla="*/ 911 h 1101"/>
                <a:gd name="T32" fmla="*/ 772 w 1193"/>
                <a:gd name="T33" fmla="*/ 983 h 1101"/>
                <a:gd name="T34" fmla="*/ 823 w 1193"/>
                <a:gd name="T35" fmla="*/ 1014 h 1101"/>
                <a:gd name="T36" fmla="*/ 860 w 1193"/>
                <a:gd name="T37" fmla="*/ 1040 h 1101"/>
                <a:gd name="T38" fmla="*/ 904 w 1193"/>
                <a:gd name="T39" fmla="*/ 1060 h 1101"/>
                <a:gd name="T40" fmla="*/ 948 w 1193"/>
                <a:gd name="T41" fmla="*/ 1076 h 1101"/>
                <a:gd name="T42" fmla="*/ 967 w 1193"/>
                <a:gd name="T43" fmla="*/ 1081 h 1101"/>
                <a:gd name="T44" fmla="*/ 992 w 1193"/>
                <a:gd name="T45" fmla="*/ 1091 h 1101"/>
                <a:gd name="T46" fmla="*/ 1011 w 1193"/>
                <a:gd name="T47" fmla="*/ 1096 h 1101"/>
                <a:gd name="T48" fmla="*/ 1036 w 1193"/>
                <a:gd name="T49" fmla="*/ 1096 h 1101"/>
                <a:gd name="T50" fmla="*/ 1042 w 1193"/>
                <a:gd name="T51" fmla="*/ 1101 h 1101"/>
                <a:gd name="T52" fmla="*/ 1055 w 1193"/>
                <a:gd name="T53" fmla="*/ 1101 h 1101"/>
                <a:gd name="T54" fmla="*/ 1067 w 1193"/>
                <a:gd name="T55" fmla="*/ 1101 h 1101"/>
                <a:gd name="T56" fmla="*/ 1074 w 1193"/>
                <a:gd name="T57" fmla="*/ 1101 h 1101"/>
                <a:gd name="T58" fmla="*/ 1080 w 1193"/>
                <a:gd name="T59" fmla="*/ 1101 h 1101"/>
                <a:gd name="T60" fmla="*/ 1080 w 1193"/>
                <a:gd name="T61" fmla="*/ 1101 h 1101"/>
                <a:gd name="T62" fmla="*/ 1086 w 1193"/>
                <a:gd name="T63" fmla="*/ 1101 h 1101"/>
                <a:gd name="T64" fmla="*/ 1086 w 1193"/>
                <a:gd name="T65" fmla="*/ 1101 h 1101"/>
                <a:gd name="T66" fmla="*/ 1086 w 1193"/>
                <a:gd name="T67" fmla="*/ 1101 h 1101"/>
                <a:gd name="T68" fmla="*/ 1093 w 1193"/>
                <a:gd name="T69" fmla="*/ 1101 h 1101"/>
                <a:gd name="T70" fmla="*/ 1093 w 1193"/>
                <a:gd name="T71" fmla="*/ 1101 h 1101"/>
                <a:gd name="T72" fmla="*/ 1093 w 1193"/>
                <a:gd name="T73" fmla="*/ 1101 h 1101"/>
                <a:gd name="T74" fmla="*/ 1099 w 1193"/>
                <a:gd name="T75" fmla="*/ 1101 h 1101"/>
                <a:gd name="T76" fmla="*/ 1099 w 1193"/>
                <a:gd name="T77" fmla="*/ 1101 h 1101"/>
                <a:gd name="T78" fmla="*/ 1099 w 1193"/>
                <a:gd name="T79" fmla="*/ 1101 h 1101"/>
                <a:gd name="T80" fmla="*/ 1105 w 1193"/>
                <a:gd name="T81" fmla="*/ 1101 h 1101"/>
                <a:gd name="T82" fmla="*/ 1105 w 1193"/>
                <a:gd name="T83" fmla="*/ 1101 h 1101"/>
                <a:gd name="T84" fmla="*/ 1105 w 1193"/>
                <a:gd name="T85" fmla="*/ 1101 h 1101"/>
                <a:gd name="T86" fmla="*/ 1111 w 1193"/>
                <a:gd name="T87" fmla="*/ 1101 h 1101"/>
                <a:gd name="T88" fmla="*/ 1111 w 1193"/>
                <a:gd name="T89" fmla="*/ 1101 h 1101"/>
                <a:gd name="T90" fmla="*/ 1118 w 1193"/>
                <a:gd name="T91" fmla="*/ 1101 h 1101"/>
                <a:gd name="T92" fmla="*/ 1124 w 1193"/>
                <a:gd name="T93" fmla="*/ 1101 h 1101"/>
                <a:gd name="T94" fmla="*/ 1136 w 1193"/>
                <a:gd name="T95" fmla="*/ 1101 h 1101"/>
                <a:gd name="T96" fmla="*/ 1149 w 1193"/>
                <a:gd name="T97" fmla="*/ 1101 h 1101"/>
                <a:gd name="T98" fmla="*/ 1174 w 1193"/>
                <a:gd name="T99" fmla="*/ 1096 h 1101"/>
                <a:gd name="T100" fmla="*/ 1193 w 1193"/>
                <a:gd name="T101" fmla="*/ 109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3" h="1101">
                  <a:moveTo>
                    <a:pt x="0" y="16"/>
                  </a:moveTo>
                  <a:lnTo>
                    <a:pt x="0" y="11"/>
                  </a:lnTo>
                  <a:lnTo>
                    <a:pt x="7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9" y="16"/>
                  </a:lnTo>
                  <a:lnTo>
                    <a:pt x="63" y="83"/>
                  </a:lnTo>
                  <a:lnTo>
                    <a:pt x="151" y="222"/>
                  </a:lnTo>
                  <a:lnTo>
                    <a:pt x="239" y="355"/>
                  </a:lnTo>
                  <a:lnTo>
                    <a:pt x="327" y="489"/>
                  </a:lnTo>
                  <a:lnTo>
                    <a:pt x="415" y="607"/>
                  </a:lnTo>
                  <a:lnTo>
                    <a:pt x="509" y="726"/>
                  </a:lnTo>
                  <a:lnTo>
                    <a:pt x="597" y="823"/>
                  </a:lnTo>
                  <a:lnTo>
                    <a:pt x="685" y="911"/>
                  </a:lnTo>
                  <a:lnTo>
                    <a:pt x="772" y="983"/>
                  </a:lnTo>
                  <a:lnTo>
                    <a:pt x="823" y="1014"/>
                  </a:lnTo>
                  <a:lnTo>
                    <a:pt x="860" y="1040"/>
                  </a:lnTo>
                  <a:lnTo>
                    <a:pt x="904" y="1060"/>
                  </a:lnTo>
                  <a:lnTo>
                    <a:pt x="948" y="1076"/>
                  </a:lnTo>
                  <a:lnTo>
                    <a:pt x="967" y="1081"/>
                  </a:lnTo>
                  <a:lnTo>
                    <a:pt x="992" y="1091"/>
                  </a:lnTo>
                  <a:lnTo>
                    <a:pt x="1011" y="1096"/>
                  </a:lnTo>
                  <a:lnTo>
                    <a:pt x="1036" y="1096"/>
                  </a:lnTo>
                  <a:lnTo>
                    <a:pt x="1042" y="1101"/>
                  </a:lnTo>
                  <a:lnTo>
                    <a:pt x="1055" y="1101"/>
                  </a:lnTo>
                  <a:lnTo>
                    <a:pt x="1067" y="1101"/>
                  </a:lnTo>
                  <a:lnTo>
                    <a:pt x="1074" y="1101"/>
                  </a:lnTo>
                  <a:lnTo>
                    <a:pt x="1080" y="1101"/>
                  </a:lnTo>
                  <a:lnTo>
                    <a:pt x="1080" y="1101"/>
                  </a:lnTo>
                  <a:lnTo>
                    <a:pt x="1086" y="1101"/>
                  </a:lnTo>
                  <a:lnTo>
                    <a:pt x="1086" y="1101"/>
                  </a:lnTo>
                  <a:lnTo>
                    <a:pt x="1086" y="1101"/>
                  </a:lnTo>
                  <a:lnTo>
                    <a:pt x="1093" y="1101"/>
                  </a:lnTo>
                  <a:lnTo>
                    <a:pt x="1093" y="1101"/>
                  </a:lnTo>
                  <a:lnTo>
                    <a:pt x="1093" y="1101"/>
                  </a:lnTo>
                  <a:lnTo>
                    <a:pt x="1099" y="1101"/>
                  </a:lnTo>
                  <a:lnTo>
                    <a:pt x="1099" y="1101"/>
                  </a:lnTo>
                  <a:lnTo>
                    <a:pt x="1099" y="1101"/>
                  </a:lnTo>
                  <a:lnTo>
                    <a:pt x="1105" y="1101"/>
                  </a:lnTo>
                  <a:lnTo>
                    <a:pt x="1105" y="1101"/>
                  </a:lnTo>
                  <a:lnTo>
                    <a:pt x="1105" y="1101"/>
                  </a:lnTo>
                  <a:lnTo>
                    <a:pt x="1111" y="1101"/>
                  </a:lnTo>
                  <a:lnTo>
                    <a:pt x="1111" y="1101"/>
                  </a:lnTo>
                  <a:lnTo>
                    <a:pt x="1118" y="1101"/>
                  </a:lnTo>
                  <a:lnTo>
                    <a:pt x="1124" y="1101"/>
                  </a:lnTo>
                  <a:lnTo>
                    <a:pt x="1136" y="1101"/>
                  </a:lnTo>
                  <a:lnTo>
                    <a:pt x="1149" y="1101"/>
                  </a:lnTo>
                  <a:lnTo>
                    <a:pt x="1174" y="1096"/>
                  </a:lnTo>
                  <a:lnTo>
                    <a:pt x="1193" y="1091"/>
                  </a:lnTo>
                </a:path>
              </a:pathLst>
            </a:custGeom>
            <a:noFill/>
            <a:ln w="20638">
              <a:solidFill>
                <a:srgbClr val="0000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718" y="2954"/>
              <a:ext cx="1538" cy="1091"/>
            </a:xfrm>
            <a:custGeom>
              <a:avLst/>
              <a:gdLst>
                <a:gd name="T0" fmla="*/ 0 w 1538"/>
                <a:gd name="T1" fmla="*/ 1091 h 1091"/>
                <a:gd name="T2" fmla="*/ 25 w 1538"/>
                <a:gd name="T3" fmla="*/ 1086 h 1091"/>
                <a:gd name="T4" fmla="*/ 69 w 1538"/>
                <a:gd name="T5" fmla="*/ 1070 h 1091"/>
                <a:gd name="T6" fmla="*/ 107 w 1538"/>
                <a:gd name="T7" fmla="*/ 1055 h 1091"/>
                <a:gd name="T8" fmla="*/ 195 w 1538"/>
                <a:gd name="T9" fmla="*/ 1004 h 1091"/>
                <a:gd name="T10" fmla="*/ 289 w 1538"/>
                <a:gd name="T11" fmla="*/ 937 h 1091"/>
                <a:gd name="T12" fmla="*/ 377 w 1538"/>
                <a:gd name="T13" fmla="*/ 854 h 1091"/>
                <a:gd name="T14" fmla="*/ 464 w 1538"/>
                <a:gd name="T15" fmla="*/ 762 h 1091"/>
                <a:gd name="T16" fmla="*/ 552 w 1538"/>
                <a:gd name="T17" fmla="*/ 654 h 1091"/>
                <a:gd name="T18" fmla="*/ 640 w 1538"/>
                <a:gd name="T19" fmla="*/ 535 h 1091"/>
                <a:gd name="T20" fmla="*/ 734 w 1538"/>
                <a:gd name="T21" fmla="*/ 402 h 1091"/>
                <a:gd name="T22" fmla="*/ 828 w 1538"/>
                <a:gd name="T23" fmla="*/ 263 h 1091"/>
                <a:gd name="T24" fmla="*/ 910 w 1538"/>
                <a:gd name="T25" fmla="*/ 129 h 1091"/>
                <a:gd name="T26" fmla="*/ 954 w 1538"/>
                <a:gd name="T27" fmla="*/ 62 h 1091"/>
                <a:gd name="T28" fmla="*/ 967 w 1538"/>
                <a:gd name="T29" fmla="*/ 42 h 1091"/>
                <a:gd name="T30" fmla="*/ 979 w 1538"/>
                <a:gd name="T31" fmla="*/ 21 h 1091"/>
                <a:gd name="T32" fmla="*/ 985 w 1538"/>
                <a:gd name="T33" fmla="*/ 11 h 1091"/>
                <a:gd name="T34" fmla="*/ 992 w 1538"/>
                <a:gd name="T35" fmla="*/ 6 h 1091"/>
                <a:gd name="T36" fmla="*/ 992 w 1538"/>
                <a:gd name="T37" fmla="*/ 0 h 1091"/>
                <a:gd name="T38" fmla="*/ 998 w 1538"/>
                <a:gd name="T39" fmla="*/ 0 h 1091"/>
                <a:gd name="T40" fmla="*/ 998 w 1538"/>
                <a:gd name="T41" fmla="*/ 6 h 1091"/>
                <a:gd name="T42" fmla="*/ 1004 w 1538"/>
                <a:gd name="T43" fmla="*/ 16 h 1091"/>
                <a:gd name="T44" fmla="*/ 1092 w 1538"/>
                <a:gd name="T45" fmla="*/ 155 h 1091"/>
                <a:gd name="T46" fmla="*/ 1180 w 1538"/>
                <a:gd name="T47" fmla="*/ 288 h 1091"/>
                <a:gd name="T48" fmla="*/ 1268 w 1538"/>
                <a:gd name="T49" fmla="*/ 422 h 1091"/>
                <a:gd name="T50" fmla="*/ 1356 w 1538"/>
                <a:gd name="T51" fmla="*/ 546 h 1091"/>
                <a:gd name="T52" fmla="*/ 1444 w 1538"/>
                <a:gd name="T53" fmla="*/ 669 h 1091"/>
                <a:gd name="T54" fmla="*/ 1538 w 1538"/>
                <a:gd name="T55" fmla="*/ 772 h 1091"/>
                <a:gd name="T56" fmla="*/ 1538 w 1538"/>
                <a:gd name="T57" fmla="*/ 77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38" h="1091">
                  <a:moveTo>
                    <a:pt x="0" y="1091"/>
                  </a:moveTo>
                  <a:lnTo>
                    <a:pt x="25" y="1086"/>
                  </a:lnTo>
                  <a:lnTo>
                    <a:pt x="69" y="1070"/>
                  </a:lnTo>
                  <a:lnTo>
                    <a:pt x="107" y="1055"/>
                  </a:lnTo>
                  <a:lnTo>
                    <a:pt x="195" y="1004"/>
                  </a:lnTo>
                  <a:lnTo>
                    <a:pt x="289" y="937"/>
                  </a:lnTo>
                  <a:lnTo>
                    <a:pt x="377" y="854"/>
                  </a:lnTo>
                  <a:lnTo>
                    <a:pt x="464" y="762"/>
                  </a:lnTo>
                  <a:lnTo>
                    <a:pt x="552" y="654"/>
                  </a:lnTo>
                  <a:lnTo>
                    <a:pt x="640" y="535"/>
                  </a:lnTo>
                  <a:lnTo>
                    <a:pt x="734" y="402"/>
                  </a:lnTo>
                  <a:lnTo>
                    <a:pt x="828" y="263"/>
                  </a:lnTo>
                  <a:lnTo>
                    <a:pt x="910" y="129"/>
                  </a:lnTo>
                  <a:lnTo>
                    <a:pt x="954" y="62"/>
                  </a:lnTo>
                  <a:lnTo>
                    <a:pt x="967" y="42"/>
                  </a:lnTo>
                  <a:lnTo>
                    <a:pt x="979" y="21"/>
                  </a:lnTo>
                  <a:lnTo>
                    <a:pt x="985" y="11"/>
                  </a:lnTo>
                  <a:lnTo>
                    <a:pt x="992" y="6"/>
                  </a:lnTo>
                  <a:lnTo>
                    <a:pt x="992" y="0"/>
                  </a:lnTo>
                  <a:lnTo>
                    <a:pt x="998" y="0"/>
                  </a:lnTo>
                  <a:lnTo>
                    <a:pt x="998" y="6"/>
                  </a:lnTo>
                  <a:lnTo>
                    <a:pt x="1004" y="16"/>
                  </a:lnTo>
                  <a:lnTo>
                    <a:pt x="1092" y="155"/>
                  </a:lnTo>
                  <a:lnTo>
                    <a:pt x="1180" y="288"/>
                  </a:lnTo>
                  <a:lnTo>
                    <a:pt x="1268" y="422"/>
                  </a:lnTo>
                  <a:lnTo>
                    <a:pt x="1356" y="546"/>
                  </a:lnTo>
                  <a:lnTo>
                    <a:pt x="1444" y="669"/>
                  </a:lnTo>
                  <a:lnTo>
                    <a:pt x="1538" y="772"/>
                  </a:lnTo>
                  <a:lnTo>
                    <a:pt x="1538" y="777"/>
                  </a:lnTo>
                </a:path>
              </a:pathLst>
            </a:custGeom>
            <a:noFill/>
            <a:ln w="20638">
              <a:solidFill>
                <a:srgbClr val="0000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900" y="1931"/>
              <a:ext cx="288" cy="1949"/>
            </a:xfrm>
            <a:custGeom>
              <a:avLst/>
              <a:gdLst>
                <a:gd name="T0" fmla="*/ 0 w 288"/>
                <a:gd name="T1" fmla="*/ 242 h 1949"/>
                <a:gd name="T2" fmla="*/ 6 w 288"/>
                <a:gd name="T3" fmla="*/ 242 h 1949"/>
                <a:gd name="T4" fmla="*/ 6 w 288"/>
                <a:gd name="T5" fmla="*/ 242 h 1949"/>
                <a:gd name="T6" fmla="*/ 6 w 288"/>
                <a:gd name="T7" fmla="*/ 247 h 1949"/>
                <a:gd name="T8" fmla="*/ 12 w 288"/>
                <a:gd name="T9" fmla="*/ 252 h 1949"/>
                <a:gd name="T10" fmla="*/ 12 w 288"/>
                <a:gd name="T11" fmla="*/ 257 h 1949"/>
                <a:gd name="T12" fmla="*/ 19 w 288"/>
                <a:gd name="T13" fmla="*/ 267 h 1949"/>
                <a:gd name="T14" fmla="*/ 19 w 288"/>
                <a:gd name="T15" fmla="*/ 293 h 1949"/>
                <a:gd name="T16" fmla="*/ 25 w 288"/>
                <a:gd name="T17" fmla="*/ 329 h 1949"/>
                <a:gd name="T18" fmla="*/ 31 w 288"/>
                <a:gd name="T19" fmla="*/ 380 h 1949"/>
                <a:gd name="T20" fmla="*/ 44 w 288"/>
                <a:gd name="T21" fmla="*/ 514 h 1949"/>
                <a:gd name="T22" fmla="*/ 69 w 288"/>
                <a:gd name="T23" fmla="*/ 885 h 1949"/>
                <a:gd name="T24" fmla="*/ 88 w 288"/>
                <a:gd name="T25" fmla="*/ 1281 h 1949"/>
                <a:gd name="T26" fmla="*/ 100 w 288"/>
                <a:gd name="T27" fmla="*/ 1476 h 1949"/>
                <a:gd name="T28" fmla="*/ 113 w 288"/>
                <a:gd name="T29" fmla="*/ 1666 h 1949"/>
                <a:gd name="T30" fmla="*/ 119 w 288"/>
                <a:gd name="T31" fmla="*/ 1738 h 1949"/>
                <a:gd name="T32" fmla="*/ 119 w 288"/>
                <a:gd name="T33" fmla="*/ 1810 h 1949"/>
                <a:gd name="T34" fmla="*/ 125 w 288"/>
                <a:gd name="T35" fmla="*/ 1857 h 1949"/>
                <a:gd name="T36" fmla="*/ 132 w 288"/>
                <a:gd name="T37" fmla="*/ 1898 h 1949"/>
                <a:gd name="T38" fmla="*/ 138 w 288"/>
                <a:gd name="T39" fmla="*/ 1919 h 1949"/>
                <a:gd name="T40" fmla="*/ 138 w 288"/>
                <a:gd name="T41" fmla="*/ 1929 h 1949"/>
                <a:gd name="T42" fmla="*/ 138 w 288"/>
                <a:gd name="T43" fmla="*/ 1934 h 1949"/>
                <a:gd name="T44" fmla="*/ 144 w 288"/>
                <a:gd name="T45" fmla="*/ 1939 h 1949"/>
                <a:gd name="T46" fmla="*/ 144 w 288"/>
                <a:gd name="T47" fmla="*/ 1944 h 1949"/>
                <a:gd name="T48" fmla="*/ 144 w 288"/>
                <a:gd name="T49" fmla="*/ 1944 h 1949"/>
                <a:gd name="T50" fmla="*/ 144 w 288"/>
                <a:gd name="T51" fmla="*/ 1949 h 1949"/>
                <a:gd name="T52" fmla="*/ 150 w 288"/>
                <a:gd name="T53" fmla="*/ 1949 h 1949"/>
                <a:gd name="T54" fmla="*/ 150 w 288"/>
                <a:gd name="T55" fmla="*/ 1949 h 1949"/>
                <a:gd name="T56" fmla="*/ 150 w 288"/>
                <a:gd name="T57" fmla="*/ 1944 h 1949"/>
                <a:gd name="T58" fmla="*/ 150 w 288"/>
                <a:gd name="T59" fmla="*/ 1944 h 1949"/>
                <a:gd name="T60" fmla="*/ 157 w 288"/>
                <a:gd name="T61" fmla="*/ 1934 h 1949"/>
                <a:gd name="T62" fmla="*/ 157 w 288"/>
                <a:gd name="T63" fmla="*/ 1929 h 1949"/>
                <a:gd name="T64" fmla="*/ 157 w 288"/>
                <a:gd name="T65" fmla="*/ 1924 h 1949"/>
                <a:gd name="T66" fmla="*/ 163 w 288"/>
                <a:gd name="T67" fmla="*/ 1893 h 1949"/>
                <a:gd name="T68" fmla="*/ 169 w 288"/>
                <a:gd name="T69" fmla="*/ 1867 h 1949"/>
                <a:gd name="T70" fmla="*/ 169 w 288"/>
                <a:gd name="T71" fmla="*/ 1836 h 1949"/>
                <a:gd name="T72" fmla="*/ 182 w 288"/>
                <a:gd name="T73" fmla="*/ 1708 h 1949"/>
                <a:gd name="T74" fmla="*/ 194 w 288"/>
                <a:gd name="T75" fmla="*/ 1538 h 1949"/>
                <a:gd name="T76" fmla="*/ 201 w 288"/>
                <a:gd name="T77" fmla="*/ 1332 h 1949"/>
                <a:gd name="T78" fmla="*/ 226 w 288"/>
                <a:gd name="T79" fmla="*/ 905 h 1949"/>
                <a:gd name="T80" fmla="*/ 251 w 288"/>
                <a:gd name="T81" fmla="*/ 422 h 1949"/>
                <a:gd name="T82" fmla="*/ 257 w 288"/>
                <a:gd name="T83" fmla="*/ 247 h 1949"/>
                <a:gd name="T84" fmla="*/ 263 w 288"/>
                <a:gd name="T85" fmla="*/ 170 h 1949"/>
                <a:gd name="T86" fmla="*/ 270 w 288"/>
                <a:gd name="T87" fmla="*/ 103 h 1949"/>
                <a:gd name="T88" fmla="*/ 276 w 288"/>
                <a:gd name="T89" fmla="*/ 56 h 1949"/>
                <a:gd name="T90" fmla="*/ 276 w 288"/>
                <a:gd name="T91" fmla="*/ 36 h 1949"/>
                <a:gd name="T92" fmla="*/ 282 w 288"/>
                <a:gd name="T93" fmla="*/ 20 h 1949"/>
                <a:gd name="T94" fmla="*/ 282 w 288"/>
                <a:gd name="T95" fmla="*/ 10 h 1949"/>
                <a:gd name="T96" fmla="*/ 282 w 288"/>
                <a:gd name="T97" fmla="*/ 5 h 1949"/>
                <a:gd name="T98" fmla="*/ 288 w 288"/>
                <a:gd name="T99" fmla="*/ 0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8" h="1949">
                  <a:moveTo>
                    <a:pt x="0" y="242"/>
                  </a:moveTo>
                  <a:lnTo>
                    <a:pt x="6" y="242"/>
                  </a:lnTo>
                  <a:lnTo>
                    <a:pt x="6" y="242"/>
                  </a:lnTo>
                  <a:lnTo>
                    <a:pt x="6" y="247"/>
                  </a:lnTo>
                  <a:lnTo>
                    <a:pt x="12" y="252"/>
                  </a:lnTo>
                  <a:lnTo>
                    <a:pt x="12" y="257"/>
                  </a:lnTo>
                  <a:lnTo>
                    <a:pt x="19" y="267"/>
                  </a:lnTo>
                  <a:lnTo>
                    <a:pt x="19" y="293"/>
                  </a:lnTo>
                  <a:lnTo>
                    <a:pt x="25" y="329"/>
                  </a:lnTo>
                  <a:lnTo>
                    <a:pt x="31" y="380"/>
                  </a:lnTo>
                  <a:lnTo>
                    <a:pt x="44" y="514"/>
                  </a:lnTo>
                  <a:lnTo>
                    <a:pt x="69" y="885"/>
                  </a:lnTo>
                  <a:lnTo>
                    <a:pt x="88" y="1281"/>
                  </a:lnTo>
                  <a:lnTo>
                    <a:pt x="100" y="1476"/>
                  </a:lnTo>
                  <a:lnTo>
                    <a:pt x="113" y="1666"/>
                  </a:lnTo>
                  <a:lnTo>
                    <a:pt x="119" y="1738"/>
                  </a:lnTo>
                  <a:lnTo>
                    <a:pt x="119" y="1810"/>
                  </a:lnTo>
                  <a:lnTo>
                    <a:pt x="125" y="1857"/>
                  </a:lnTo>
                  <a:lnTo>
                    <a:pt x="132" y="1898"/>
                  </a:lnTo>
                  <a:lnTo>
                    <a:pt x="138" y="1919"/>
                  </a:lnTo>
                  <a:lnTo>
                    <a:pt x="138" y="1929"/>
                  </a:lnTo>
                  <a:lnTo>
                    <a:pt x="138" y="1934"/>
                  </a:lnTo>
                  <a:lnTo>
                    <a:pt x="144" y="1939"/>
                  </a:lnTo>
                  <a:lnTo>
                    <a:pt x="144" y="1944"/>
                  </a:lnTo>
                  <a:lnTo>
                    <a:pt x="144" y="1944"/>
                  </a:lnTo>
                  <a:lnTo>
                    <a:pt x="144" y="1949"/>
                  </a:lnTo>
                  <a:lnTo>
                    <a:pt x="150" y="1949"/>
                  </a:lnTo>
                  <a:lnTo>
                    <a:pt x="150" y="1949"/>
                  </a:lnTo>
                  <a:lnTo>
                    <a:pt x="150" y="1944"/>
                  </a:lnTo>
                  <a:lnTo>
                    <a:pt x="150" y="1944"/>
                  </a:lnTo>
                  <a:lnTo>
                    <a:pt x="157" y="1934"/>
                  </a:lnTo>
                  <a:lnTo>
                    <a:pt x="157" y="1929"/>
                  </a:lnTo>
                  <a:lnTo>
                    <a:pt x="157" y="1924"/>
                  </a:lnTo>
                  <a:lnTo>
                    <a:pt x="163" y="1893"/>
                  </a:lnTo>
                  <a:lnTo>
                    <a:pt x="169" y="1867"/>
                  </a:lnTo>
                  <a:lnTo>
                    <a:pt x="169" y="1836"/>
                  </a:lnTo>
                  <a:lnTo>
                    <a:pt x="182" y="1708"/>
                  </a:lnTo>
                  <a:lnTo>
                    <a:pt x="194" y="1538"/>
                  </a:lnTo>
                  <a:lnTo>
                    <a:pt x="201" y="1332"/>
                  </a:lnTo>
                  <a:lnTo>
                    <a:pt x="226" y="905"/>
                  </a:lnTo>
                  <a:lnTo>
                    <a:pt x="251" y="422"/>
                  </a:lnTo>
                  <a:lnTo>
                    <a:pt x="257" y="247"/>
                  </a:lnTo>
                  <a:lnTo>
                    <a:pt x="263" y="170"/>
                  </a:lnTo>
                  <a:lnTo>
                    <a:pt x="270" y="103"/>
                  </a:lnTo>
                  <a:lnTo>
                    <a:pt x="276" y="56"/>
                  </a:lnTo>
                  <a:lnTo>
                    <a:pt x="276" y="36"/>
                  </a:lnTo>
                  <a:lnTo>
                    <a:pt x="282" y="20"/>
                  </a:lnTo>
                  <a:lnTo>
                    <a:pt x="282" y="10"/>
                  </a:lnTo>
                  <a:lnTo>
                    <a:pt x="282" y="5"/>
                  </a:lnTo>
                  <a:lnTo>
                    <a:pt x="288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88" y="1854"/>
              <a:ext cx="302" cy="2186"/>
            </a:xfrm>
            <a:custGeom>
              <a:avLst/>
              <a:gdLst>
                <a:gd name="T0" fmla="*/ 0 w 302"/>
                <a:gd name="T1" fmla="*/ 77 h 2186"/>
                <a:gd name="T2" fmla="*/ 0 w 302"/>
                <a:gd name="T3" fmla="*/ 72 h 2186"/>
                <a:gd name="T4" fmla="*/ 0 w 302"/>
                <a:gd name="T5" fmla="*/ 72 h 2186"/>
                <a:gd name="T6" fmla="*/ 7 w 302"/>
                <a:gd name="T7" fmla="*/ 66 h 2186"/>
                <a:gd name="T8" fmla="*/ 7 w 302"/>
                <a:gd name="T9" fmla="*/ 72 h 2186"/>
                <a:gd name="T10" fmla="*/ 7 w 302"/>
                <a:gd name="T11" fmla="*/ 72 h 2186"/>
                <a:gd name="T12" fmla="*/ 13 w 302"/>
                <a:gd name="T13" fmla="*/ 82 h 2186"/>
                <a:gd name="T14" fmla="*/ 13 w 302"/>
                <a:gd name="T15" fmla="*/ 87 h 2186"/>
                <a:gd name="T16" fmla="*/ 13 w 302"/>
                <a:gd name="T17" fmla="*/ 97 h 2186"/>
                <a:gd name="T18" fmla="*/ 19 w 302"/>
                <a:gd name="T19" fmla="*/ 113 h 2186"/>
                <a:gd name="T20" fmla="*/ 26 w 302"/>
                <a:gd name="T21" fmla="*/ 164 h 2186"/>
                <a:gd name="T22" fmla="*/ 32 w 302"/>
                <a:gd name="T23" fmla="*/ 231 h 2186"/>
                <a:gd name="T24" fmla="*/ 44 w 302"/>
                <a:gd name="T25" fmla="*/ 406 h 2186"/>
                <a:gd name="T26" fmla="*/ 57 w 302"/>
                <a:gd name="T27" fmla="*/ 617 h 2186"/>
                <a:gd name="T28" fmla="*/ 76 w 302"/>
                <a:gd name="T29" fmla="*/ 1090 h 2186"/>
                <a:gd name="T30" fmla="*/ 95 w 302"/>
                <a:gd name="T31" fmla="*/ 1579 h 2186"/>
                <a:gd name="T32" fmla="*/ 107 w 302"/>
                <a:gd name="T33" fmla="*/ 1810 h 2186"/>
                <a:gd name="T34" fmla="*/ 120 w 302"/>
                <a:gd name="T35" fmla="*/ 1985 h 2186"/>
                <a:gd name="T36" fmla="*/ 132 w 302"/>
                <a:gd name="T37" fmla="*/ 2093 h 2186"/>
                <a:gd name="T38" fmla="*/ 132 w 302"/>
                <a:gd name="T39" fmla="*/ 2119 h 2186"/>
                <a:gd name="T40" fmla="*/ 132 w 302"/>
                <a:gd name="T41" fmla="*/ 2140 h 2186"/>
                <a:gd name="T42" fmla="*/ 139 w 302"/>
                <a:gd name="T43" fmla="*/ 2155 h 2186"/>
                <a:gd name="T44" fmla="*/ 139 w 302"/>
                <a:gd name="T45" fmla="*/ 2165 h 2186"/>
                <a:gd name="T46" fmla="*/ 145 w 302"/>
                <a:gd name="T47" fmla="*/ 2176 h 2186"/>
                <a:gd name="T48" fmla="*/ 145 w 302"/>
                <a:gd name="T49" fmla="*/ 2186 h 2186"/>
                <a:gd name="T50" fmla="*/ 145 w 302"/>
                <a:gd name="T51" fmla="*/ 2186 h 2186"/>
                <a:gd name="T52" fmla="*/ 151 w 302"/>
                <a:gd name="T53" fmla="*/ 2186 h 2186"/>
                <a:gd name="T54" fmla="*/ 151 w 302"/>
                <a:gd name="T55" fmla="*/ 2186 h 2186"/>
                <a:gd name="T56" fmla="*/ 157 w 302"/>
                <a:gd name="T57" fmla="*/ 2176 h 2186"/>
                <a:gd name="T58" fmla="*/ 157 w 302"/>
                <a:gd name="T59" fmla="*/ 2165 h 2186"/>
                <a:gd name="T60" fmla="*/ 164 w 302"/>
                <a:gd name="T61" fmla="*/ 2150 h 2186"/>
                <a:gd name="T62" fmla="*/ 170 w 302"/>
                <a:gd name="T63" fmla="*/ 2104 h 2186"/>
                <a:gd name="T64" fmla="*/ 170 w 302"/>
                <a:gd name="T65" fmla="*/ 2047 h 2186"/>
                <a:gd name="T66" fmla="*/ 182 w 302"/>
                <a:gd name="T67" fmla="*/ 1908 h 2186"/>
                <a:gd name="T68" fmla="*/ 208 w 302"/>
                <a:gd name="T69" fmla="*/ 1466 h 2186"/>
                <a:gd name="T70" fmla="*/ 245 w 302"/>
                <a:gd name="T71" fmla="*/ 519 h 2186"/>
                <a:gd name="T72" fmla="*/ 258 w 302"/>
                <a:gd name="T73" fmla="*/ 313 h 2186"/>
                <a:gd name="T74" fmla="*/ 270 w 302"/>
                <a:gd name="T75" fmla="*/ 159 h 2186"/>
                <a:gd name="T76" fmla="*/ 270 w 302"/>
                <a:gd name="T77" fmla="*/ 102 h 2186"/>
                <a:gd name="T78" fmla="*/ 277 w 302"/>
                <a:gd name="T79" fmla="*/ 51 h 2186"/>
                <a:gd name="T80" fmla="*/ 283 w 302"/>
                <a:gd name="T81" fmla="*/ 30 h 2186"/>
                <a:gd name="T82" fmla="*/ 283 w 302"/>
                <a:gd name="T83" fmla="*/ 20 h 2186"/>
                <a:gd name="T84" fmla="*/ 283 w 302"/>
                <a:gd name="T85" fmla="*/ 15 h 2186"/>
                <a:gd name="T86" fmla="*/ 289 w 302"/>
                <a:gd name="T87" fmla="*/ 5 h 2186"/>
                <a:gd name="T88" fmla="*/ 289 w 302"/>
                <a:gd name="T89" fmla="*/ 0 h 2186"/>
                <a:gd name="T90" fmla="*/ 289 w 302"/>
                <a:gd name="T91" fmla="*/ 0 h 2186"/>
                <a:gd name="T92" fmla="*/ 295 w 302"/>
                <a:gd name="T93" fmla="*/ 0 h 2186"/>
                <a:gd name="T94" fmla="*/ 295 w 302"/>
                <a:gd name="T95" fmla="*/ 0 h 2186"/>
                <a:gd name="T96" fmla="*/ 302 w 302"/>
                <a:gd name="T97" fmla="*/ 5 h 2186"/>
                <a:gd name="T98" fmla="*/ 302 w 302"/>
                <a:gd name="T99" fmla="*/ 10 h 2186"/>
                <a:gd name="T100" fmla="*/ 302 w 302"/>
                <a:gd name="T101" fmla="*/ 15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2" h="2186">
                  <a:moveTo>
                    <a:pt x="0" y="77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7" y="66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3" y="82"/>
                  </a:lnTo>
                  <a:lnTo>
                    <a:pt x="13" y="87"/>
                  </a:lnTo>
                  <a:lnTo>
                    <a:pt x="13" y="97"/>
                  </a:lnTo>
                  <a:lnTo>
                    <a:pt x="19" y="113"/>
                  </a:lnTo>
                  <a:lnTo>
                    <a:pt x="26" y="164"/>
                  </a:lnTo>
                  <a:lnTo>
                    <a:pt x="32" y="231"/>
                  </a:lnTo>
                  <a:lnTo>
                    <a:pt x="44" y="406"/>
                  </a:lnTo>
                  <a:lnTo>
                    <a:pt x="57" y="617"/>
                  </a:lnTo>
                  <a:lnTo>
                    <a:pt x="76" y="1090"/>
                  </a:lnTo>
                  <a:lnTo>
                    <a:pt x="95" y="1579"/>
                  </a:lnTo>
                  <a:lnTo>
                    <a:pt x="107" y="1810"/>
                  </a:lnTo>
                  <a:lnTo>
                    <a:pt x="120" y="1985"/>
                  </a:lnTo>
                  <a:lnTo>
                    <a:pt x="132" y="2093"/>
                  </a:lnTo>
                  <a:lnTo>
                    <a:pt x="132" y="2119"/>
                  </a:lnTo>
                  <a:lnTo>
                    <a:pt x="132" y="2140"/>
                  </a:lnTo>
                  <a:lnTo>
                    <a:pt x="139" y="2155"/>
                  </a:lnTo>
                  <a:lnTo>
                    <a:pt x="139" y="2165"/>
                  </a:lnTo>
                  <a:lnTo>
                    <a:pt x="145" y="2176"/>
                  </a:lnTo>
                  <a:lnTo>
                    <a:pt x="145" y="2186"/>
                  </a:lnTo>
                  <a:lnTo>
                    <a:pt x="145" y="2186"/>
                  </a:lnTo>
                  <a:lnTo>
                    <a:pt x="151" y="2186"/>
                  </a:lnTo>
                  <a:lnTo>
                    <a:pt x="151" y="2186"/>
                  </a:lnTo>
                  <a:lnTo>
                    <a:pt x="157" y="2176"/>
                  </a:lnTo>
                  <a:lnTo>
                    <a:pt x="157" y="2165"/>
                  </a:lnTo>
                  <a:lnTo>
                    <a:pt x="164" y="2150"/>
                  </a:lnTo>
                  <a:lnTo>
                    <a:pt x="170" y="2104"/>
                  </a:lnTo>
                  <a:lnTo>
                    <a:pt x="170" y="2047"/>
                  </a:lnTo>
                  <a:lnTo>
                    <a:pt x="182" y="1908"/>
                  </a:lnTo>
                  <a:lnTo>
                    <a:pt x="208" y="1466"/>
                  </a:lnTo>
                  <a:lnTo>
                    <a:pt x="245" y="519"/>
                  </a:lnTo>
                  <a:lnTo>
                    <a:pt x="258" y="313"/>
                  </a:lnTo>
                  <a:lnTo>
                    <a:pt x="270" y="159"/>
                  </a:lnTo>
                  <a:lnTo>
                    <a:pt x="270" y="102"/>
                  </a:lnTo>
                  <a:lnTo>
                    <a:pt x="277" y="51"/>
                  </a:lnTo>
                  <a:lnTo>
                    <a:pt x="283" y="30"/>
                  </a:lnTo>
                  <a:lnTo>
                    <a:pt x="283" y="20"/>
                  </a:lnTo>
                  <a:lnTo>
                    <a:pt x="283" y="15"/>
                  </a:lnTo>
                  <a:lnTo>
                    <a:pt x="289" y="5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02" y="5"/>
                  </a:lnTo>
                  <a:lnTo>
                    <a:pt x="302" y="10"/>
                  </a:lnTo>
                  <a:lnTo>
                    <a:pt x="302" y="15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490" y="1869"/>
              <a:ext cx="357" cy="2150"/>
            </a:xfrm>
            <a:custGeom>
              <a:avLst/>
              <a:gdLst>
                <a:gd name="T0" fmla="*/ 0 w 357"/>
                <a:gd name="T1" fmla="*/ 0 h 2150"/>
                <a:gd name="T2" fmla="*/ 0 w 357"/>
                <a:gd name="T3" fmla="*/ 15 h 2150"/>
                <a:gd name="T4" fmla="*/ 6 w 357"/>
                <a:gd name="T5" fmla="*/ 31 h 2150"/>
                <a:gd name="T6" fmla="*/ 12 w 357"/>
                <a:gd name="T7" fmla="*/ 77 h 2150"/>
                <a:gd name="T8" fmla="*/ 19 w 357"/>
                <a:gd name="T9" fmla="*/ 201 h 2150"/>
                <a:gd name="T10" fmla="*/ 31 w 357"/>
                <a:gd name="T11" fmla="*/ 350 h 2150"/>
                <a:gd name="T12" fmla="*/ 75 w 357"/>
                <a:gd name="T13" fmla="*/ 1368 h 2150"/>
                <a:gd name="T14" fmla="*/ 88 w 357"/>
                <a:gd name="T15" fmla="*/ 1615 h 2150"/>
                <a:gd name="T16" fmla="*/ 100 w 357"/>
                <a:gd name="T17" fmla="*/ 1821 h 2150"/>
                <a:gd name="T18" fmla="*/ 106 w 357"/>
                <a:gd name="T19" fmla="*/ 1965 h 2150"/>
                <a:gd name="T20" fmla="*/ 113 w 357"/>
                <a:gd name="T21" fmla="*/ 2027 h 2150"/>
                <a:gd name="T22" fmla="*/ 119 w 357"/>
                <a:gd name="T23" fmla="*/ 2078 h 2150"/>
                <a:gd name="T24" fmla="*/ 119 w 357"/>
                <a:gd name="T25" fmla="*/ 2099 h 2150"/>
                <a:gd name="T26" fmla="*/ 125 w 357"/>
                <a:gd name="T27" fmla="*/ 2119 h 2150"/>
                <a:gd name="T28" fmla="*/ 125 w 357"/>
                <a:gd name="T29" fmla="*/ 2130 h 2150"/>
                <a:gd name="T30" fmla="*/ 132 w 357"/>
                <a:gd name="T31" fmla="*/ 2140 h 2150"/>
                <a:gd name="T32" fmla="*/ 132 w 357"/>
                <a:gd name="T33" fmla="*/ 2145 h 2150"/>
                <a:gd name="T34" fmla="*/ 132 w 357"/>
                <a:gd name="T35" fmla="*/ 2150 h 2150"/>
                <a:gd name="T36" fmla="*/ 138 w 357"/>
                <a:gd name="T37" fmla="*/ 2150 h 2150"/>
                <a:gd name="T38" fmla="*/ 138 w 357"/>
                <a:gd name="T39" fmla="*/ 2150 h 2150"/>
                <a:gd name="T40" fmla="*/ 138 w 357"/>
                <a:gd name="T41" fmla="*/ 2145 h 2150"/>
                <a:gd name="T42" fmla="*/ 144 w 357"/>
                <a:gd name="T43" fmla="*/ 2135 h 2150"/>
                <a:gd name="T44" fmla="*/ 144 w 357"/>
                <a:gd name="T45" fmla="*/ 2125 h 2150"/>
                <a:gd name="T46" fmla="*/ 150 w 357"/>
                <a:gd name="T47" fmla="*/ 2099 h 2150"/>
                <a:gd name="T48" fmla="*/ 157 w 357"/>
                <a:gd name="T49" fmla="*/ 2053 h 2150"/>
                <a:gd name="T50" fmla="*/ 163 w 357"/>
                <a:gd name="T51" fmla="*/ 2001 h 2150"/>
                <a:gd name="T52" fmla="*/ 169 w 357"/>
                <a:gd name="T53" fmla="*/ 1862 h 2150"/>
                <a:gd name="T54" fmla="*/ 182 w 357"/>
                <a:gd name="T55" fmla="*/ 1662 h 2150"/>
                <a:gd name="T56" fmla="*/ 207 w 357"/>
                <a:gd name="T57" fmla="*/ 1183 h 2150"/>
                <a:gd name="T58" fmla="*/ 226 w 357"/>
                <a:gd name="T59" fmla="*/ 694 h 2150"/>
                <a:gd name="T60" fmla="*/ 238 w 357"/>
                <a:gd name="T61" fmla="*/ 489 h 2150"/>
                <a:gd name="T62" fmla="*/ 251 w 357"/>
                <a:gd name="T63" fmla="*/ 324 h 2150"/>
                <a:gd name="T64" fmla="*/ 257 w 357"/>
                <a:gd name="T65" fmla="*/ 252 h 2150"/>
                <a:gd name="T66" fmla="*/ 263 w 357"/>
                <a:gd name="T67" fmla="*/ 190 h 2150"/>
                <a:gd name="T68" fmla="*/ 270 w 357"/>
                <a:gd name="T69" fmla="*/ 144 h 2150"/>
                <a:gd name="T70" fmla="*/ 270 w 357"/>
                <a:gd name="T71" fmla="*/ 123 h 2150"/>
                <a:gd name="T72" fmla="*/ 270 w 357"/>
                <a:gd name="T73" fmla="*/ 118 h 2150"/>
                <a:gd name="T74" fmla="*/ 276 w 357"/>
                <a:gd name="T75" fmla="*/ 113 h 2150"/>
                <a:gd name="T76" fmla="*/ 276 w 357"/>
                <a:gd name="T77" fmla="*/ 103 h 2150"/>
                <a:gd name="T78" fmla="*/ 276 w 357"/>
                <a:gd name="T79" fmla="*/ 103 h 2150"/>
                <a:gd name="T80" fmla="*/ 282 w 357"/>
                <a:gd name="T81" fmla="*/ 103 h 2150"/>
                <a:gd name="T82" fmla="*/ 282 w 357"/>
                <a:gd name="T83" fmla="*/ 103 h 2150"/>
                <a:gd name="T84" fmla="*/ 288 w 357"/>
                <a:gd name="T85" fmla="*/ 113 h 2150"/>
                <a:gd name="T86" fmla="*/ 288 w 357"/>
                <a:gd name="T87" fmla="*/ 118 h 2150"/>
                <a:gd name="T88" fmla="*/ 295 w 357"/>
                <a:gd name="T89" fmla="*/ 134 h 2150"/>
                <a:gd name="T90" fmla="*/ 295 w 357"/>
                <a:gd name="T91" fmla="*/ 154 h 2150"/>
                <a:gd name="T92" fmla="*/ 301 w 357"/>
                <a:gd name="T93" fmla="*/ 195 h 2150"/>
                <a:gd name="T94" fmla="*/ 307 w 357"/>
                <a:gd name="T95" fmla="*/ 247 h 2150"/>
                <a:gd name="T96" fmla="*/ 320 w 357"/>
                <a:gd name="T97" fmla="*/ 401 h 2150"/>
                <a:gd name="T98" fmla="*/ 339 w 357"/>
                <a:gd name="T99" fmla="*/ 808 h 2150"/>
                <a:gd name="T100" fmla="*/ 357 w 357"/>
                <a:gd name="T101" fmla="*/ 1204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7" h="2150">
                  <a:moveTo>
                    <a:pt x="0" y="0"/>
                  </a:moveTo>
                  <a:lnTo>
                    <a:pt x="0" y="15"/>
                  </a:lnTo>
                  <a:lnTo>
                    <a:pt x="6" y="31"/>
                  </a:lnTo>
                  <a:lnTo>
                    <a:pt x="12" y="77"/>
                  </a:lnTo>
                  <a:lnTo>
                    <a:pt x="19" y="201"/>
                  </a:lnTo>
                  <a:lnTo>
                    <a:pt x="31" y="350"/>
                  </a:lnTo>
                  <a:lnTo>
                    <a:pt x="75" y="1368"/>
                  </a:lnTo>
                  <a:lnTo>
                    <a:pt x="88" y="1615"/>
                  </a:lnTo>
                  <a:lnTo>
                    <a:pt x="100" y="1821"/>
                  </a:lnTo>
                  <a:lnTo>
                    <a:pt x="106" y="1965"/>
                  </a:lnTo>
                  <a:lnTo>
                    <a:pt x="113" y="2027"/>
                  </a:lnTo>
                  <a:lnTo>
                    <a:pt x="119" y="2078"/>
                  </a:lnTo>
                  <a:lnTo>
                    <a:pt x="119" y="2099"/>
                  </a:lnTo>
                  <a:lnTo>
                    <a:pt x="125" y="2119"/>
                  </a:lnTo>
                  <a:lnTo>
                    <a:pt x="125" y="2130"/>
                  </a:lnTo>
                  <a:lnTo>
                    <a:pt x="132" y="2140"/>
                  </a:lnTo>
                  <a:lnTo>
                    <a:pt x="132" y="2145"/>
                  </a:lnTo>
                  <a:lnTo>
                    <a:pt x="132" y="2150"/>
                  </a:lnTo>
                  <a:lnTo>
                    <a:pt x="138" y="2150"/>
                  </a:lnTo>
                  <a:lnTo>
                    <a:pt x="138" y="2150"/>
                  </a:lnTo>
                  <a:lnTo>
                    <a:pt x="138" y="2145"/>
                  </a:lnTo>
                  <a:lnTo>
                    <a:pt x="144" y="2135"/>
                  </a:lnTo>
                  <a:lnTo>
                    <a:pt x="144" y="2125"/>
                  </a:lnTo>
                  <a:lnTo>
                    <a:pt x="150" y="2099"/>
                  </a:lnTo>
                  <a:lnTo>
                    <a:pt x="157" y="2053"/>
                  </a:lnTo>
                  <a:lnTo>
                    <a:pt x="163" y="2001"/>
                  </a:lnTo>
                  <a:lnTo>
                    <a:pt x="169" y="1862"/>
                  </a:lnTo>
                  <a:lnTo>
                    <a:pt x="182" y="1662"/>
                  </a:lnTo>
                  <a:lnTo>
                    <a:pt x="207" y="1183"/>
                  </a:lnTo>
                  <a:lnTo>
                    <a:pt x="226" y="694"/>
                  </a:lnTo>
                  <a:lnTo>
                    <a:pt x="238" y="489"/>
                  </a:lnTo>
                  <a:lnTo>
                    <a:pt x="251" y="324"/>
                  </a:lnTo>
                  <a:lnTo>
                    <a:pt x="257" y="252"/>
                  </a:lnTo>
                  <a:lnTo>
                    <a:pt x="263" y="190"/>
                  </a:lnTo>
                  <a:lnTo>
                    <a:pt x="270" y="144"/>
                  </a:lnTo>
                  <a:lnTo>
                    <a:pt x="270" y="123"/>
                  </a:lnTo>
                  <a:lnTo>
                    <a:pt x="270" y="118"/>
                  </a:lnTo>
                  <a:lnTo>
                    <a:pt x="276" y="113"/>
                  </a:lnTo>
                  <a:lnTo>
                    <a:pt x="276" y="103"/>
                  </a:lnTo>
                  <a:lnTo>
                    <a:pt x="276" y="103"/>
                  </a:lnTo>
                  <a:lnTo>
                    <a:pt x="282" y="103"/>
                  </a:lnTo>
                  <a:lnTo>
                    <a:pt x="282" y="103"/>
                  </a:lnTo>
                  <a:lnTo>
                    <a:pt x="288" y="113"/>
                  </a:lnTo>
                  <a:lnTo>
                    <a:pt x="288" y="118"/>
                  </a:lnTo>
                  <a:lnTo>
                    <a:pt x="295" y="134"/>
                  </a:lnTo>
                  <a:lnTo>
                    <a:pt x="295" y="154"/>
                  </a:lnTo>
                  <a:lnTo>
                    <a:pt x="301" y="195"/>
                  </a:lnTo>
                  <a:lnTo>
                    <a:pt x="307" y="247"/>
                  </a:lnTo>
                  <a:lnTo>
                    <a:pt x="320" y="401"/>
                  </a:lnTo>
                  <a:lnTo>
                    <a:pt x="339" y="808"/>
                  </a:lnTo>
                  <a:lnTo>
                    <a:pt x="357" y="120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847" y="2255"/>
              <a:ext cx="346" cy="1558"/>
            </a:xfrm>
            <a:custGeom>
              <a:avLst/>
              <a:gdLst>
                <a:gd name="T0" fmla="*/ 0 w 346"/>
                <a:gd name="T1" fmla="*/ 818 h 1558"/>
                <a:gd name="T2" fmla="*/ 26 w 346"/>
                <a:gd name="T3" fmla="*/ 1204 h 1558"/>
                <a:gd name="T4" fmla="*/ 38 w 346"/>
                <a:gd name="T5" fmla="*/ 1373 h 1558"/>
                <a:gd name="T6" fmla="*/ 44 w 346"/>
                <a:gd name="T7" fmla="*/ 1430 h 1558"/>
                <a:gd name="T8" fmla="*/ 51 w 346"/>
                <a:gd name="T9" fmla="*/ 1481 h 1558"/>
                <a:gd name="T10" fmla="*/ 51 w 346"/>
                <a:gd name="T11" fmla="*/ 1502 h 1558"/>
                <a:gd name="T12" fmla="*/ 57 w 346"/>
                <a:gd name="T13" fmla="*/ 1522 h 1558"/>
                <a:gd name="T14" fmla="*/ 57 w 346"/>
                <a:gd name="T15" fmla="*/ 1533 h 1558"/>
                <a:gd name="T16" fmla="*/ 57 w 346"/>
                <a:gd name="T17" fmla="*/ 1543 h 1558"/>
                <a:gd name="T18" fmla="*/ 63 w 346"/>
                <a:gd name="T19" fmla="*/ 1548 h 1558"/>
                <a:gd name="T20" fmla="*/ 63 w 346"/>
                <a:gd name="T21" fmla="*/ 1553 h 1558"/>
                <a:gd name="T22" fmla="*/ 63 w 346"/>
                <a:gd name="T23" fmla="*/ 1553 h 1558"/>
                <a:gd name="T24" fmla="*/ 70 w 346"/>
                <a:gd name="T25" fmla="*/ 1558 h 1558"/>
                <a:gd name="T26" fmla="*/ 70 w 346"/>
                <a:gd name="T27" fmla="*/ 1553 h 1558"/>
                <a:gd name="T28" fmla="*/ 76 w 346"/>
                <a:gd name="T29" fmla="*/ 1548 h 1558"/>
                <a:gd name="T30" fmla="*/ 76 w 346"/>
                <a:gd name="T31" fmla="*/ 1543 h 1558"/>
                <a:gd name="T32" fmla="*/ 82 w 346"/>
                <a:gd name="T33" fmla="*/ 1528 h 1558"/>
                <a:gd name="T34" fmla="*/ 82 w 346"/>
                <a:gd name="T35" fmla="*/ 1512 h 1558"/>
                <a:gd name="T36" fmla="*/ 88 w 346"/>
                <a:gd name="T37" fmla="*/ 1481 h 1558"/>
                <a:gd name="T38" fmla="*/ 95 w 346"/>
                <a:gd name="T39" fmla="*/ 1435 h 1558"/>
                <a:gd name="T40" fmla="*/ 101 w 346"/>
                <a:gd name="T41" fmla="*/ 1322 h 1558"/>
                <a:gd name="T42" fmla="*/ 113 w 346"/>
                <a:gd name="T43" fmla="*/ 1193 h 1558"/>
                <a:gd name="T44" fmla="*/ 151 w 346"/>
                <a:gd name="T45" fmla="*/ 509 h 1558"/>
                <a:gd name="T46" fmla="*/ 164 w 346"/>
                <a:gd name="T47" fmla="*/ 339 h 1558"/>
                <a:gd name="T48" fmla="*/ 176 w 346"/>
                <a:gd name="T49" fmla="*/ 190 h 1558"/>
                <a:gd name="T50" fmla="*/ 189 w 346"/>
                <a:gd name="T51" fmla="*/ 92 h 1558"/>
                <a:gd name="T52" fmla="*/ 195 w 346"/>
                <a:gd name="T53" fmla="*/ 51 h 1558"/>
                <a:gd name="T54" fmla="*/ 201 w 346"/>
                <a:gd name="T55" fmla="*/ 26 h 1558"/>
                <a:gd name="T56" fmla="*/ 201 w 346"/>
                <a:gd name="T57" fmla="*/ 15 h 1558"/>
                <a:gd name="T58" fmla="*/ 201 w 346"/>
                <a:gd name="T59" fmla="*/ 10 h 1558"/>
                <a:gd name="T60" fmla="*/ 208 w 346"/>
                <a:gd name="T61" fmla="*/ 5 h 1558"/>
                <a:gd name="T62" fmla="*/ 208 w 346"/>
                <a:gd name="T63" fmla="*/ 5 h 1558"/>
                <a:gd name="T64" fmla="*/ 208 w 346"/>
                <a:gd name="T65" fmla="*/ 5 h 1558"/>
                <a:gd name="T66" fmla="*/ 214 w 346"/>
                <a:gd name="T67" fmla="*/ 0 h 1558"/>
                <a:gd name="T68" fmla="*/ 214 w 346"/>
                <a:gd name="T69" fmla="*/ 5 h 1558"/>
                <a:gd name="T70" fmla="*/ 220 w 346"/>
                <a:gd name="T71" fmla="*/ 5 h 1558"/>
                <a:gd name="T72" fmla="*/ 220 w 346"/>
                <a:gd name="T73" fmla="*/ 15 h 1558"/>
                <a:gd name="T74" fmla="*/ 220 w 346"/>
                <a:gd name="T75" fmla="*/ 20 h 1558"/>
                <a:gd name="T76" fmla="*/ 226 w 346"/>
                <a:gd name="T77" fmla="*/ 46 h 1558"/>
                <a:gd name="T78" fmla="*/ 233 w 346"/>
                <a:gd name="T79" fmla="*/ 82 h 1558"/>
                <a:gd name="T80" fmla="*/ 245 w 346"/>
                <a:gd name="T81" fmla="*/ 195 h 1558"/>
                <a:gd name="T82" fmla="*/ 270 w 346"/>
                <a:gd name="T83" fmla="*/ 468 h 1558"/>
                <a:gd name="T84" fmla="*/ 289 w 346"/>
                <a:gd name="T85" fmla="*/ 756 h 1558"/>
                <a:gd name="T86" fmla="*/ 302 w 346"/>
                <a:gd name="T87" fmla="*/ 890 h 1558"/>
                <a:gd name="T88" fmla="*/ 314 w 346"/>
                <a:gd name="T89" fmla="*/ 1013 h 1558"/>
                <a:gd name="T90" fmla="*/ 321 w 346"/>
                <a:gd name="T91" fmla="*/ 1065 h 1558"/>
                <a:gd name="T92" fmla="*/ 327 w 346"/>
                <a:gd name="T93" fmla="*/ 1106 h 1558"/>
                <a:gd name="T94" fmla="*/ 333 w 346"/>
                <a:gd name="T95" fmla="*/ 1142 h 1558"/>
                <a:gd name="T96" fmla="*/ 339 w 346"/>
                <a:gd name="T97" fmla="*/ 1168 h 1558"/>
                <a:gd name="T98" fmla="*/ 346 w 346"/>
                <a:gd name="T99" fmla="*/ 1188 h 1558"/>
                <a:gd name="T100" fmla="*/ 346 w 346"/>
                <a:gd name="T101" fmla="*/ 1193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6" h="1558">
                  <a:moveTo>
                    <a:pt x="0" y="818"/>
                  </a:moveTo>
                  <a:lnTo>
                    <a:pt x="26" y="1204"/>
                  </a:lnTo>
                  <a:lnTo>
                    <a:pt x="38" y="1373"/>
                  </a:lnTo>
                  <a:lnTo>
                    <a:pt x="44" y="1430"/>
                  </a:lnTo>
                  <a:lnTo>
                    <a:pt x="51" y="1481"/>
                  </a:lnTo>
                  <a:lnTo>
                    <a:pt x="51" y="1502"/>
                  </a:lnTo>
                  <a:lnTo>
                    <a:pt x="57" y="1522"/>
                  </a:lnTo>
                  <a:lnTo>
                    <a:pt x="57" y="1533"/>
                  </a:lnTo>
                  <a:lnTo>
                    <a:pt x="57" y="1543"/>
                  </a:lnTo>
                  <a:lnTo>
                    <a:pt x="63" y="1548"/>
                  </a:lnTo>
                  <a:lnTo>
                    <a:pt x="63" y="1553"/>
                  </a:lnTo>
                  <a:lnTo>
                    <a:pt x="63" y="1553"/>
                  </a:lnTo>
                  <a:lnTo>
                    <a:pt x="70" y="1558"/>
                  </a:lnTo>
                  <a:lnTo>
                    <a:pt x="70" y="1553"/>
                  </a:lnTo>
                  <a:lnTo>
                    <a:pt x="76" y="1548"/>
                  </a:lnTo>
                  <a:lnTo>
                    <a:pt x="76" y="1543"/>
                  </a:lnTo>
                  <a:lnTo>
                    <a:pt x="82" y="1528"/>
                  </a:lnTo>
                  <a:lnTo>
                    <a:pt x="82" y="1512"/>
                  </a:lnTo>
                  <a:lnTo>
                    <a:pt x="88" y="1481"/>
                  </a:lnTo>
                  <a:lnTo>
                    <a:pt x="95" y="1435"/>
                  </a:lnTo>
                  <a:lnTo>
                    <a:pt x="101" y="1322"/>
                  </a:lnTo>
                  <a:lnTo>
                    <a:pt x="113" y="1193"/>
                  </a:lnTo>
                  <a:lnTo>
                    <a:pt x="151" y="509"/>
                  </a:lnTo>
                  <a:lnTo>
                    <a:pt x="164" y="339"/>
                  </a:lnTo>
                  <a:lnTo>
                    <a:pt x="176" y="190"/>
                  </a:lnTo>
                  <a:lnTo>
                    <a:pt x="189" y="92"/>
                  </a:lnTo>
                  <a:lnTo>
                    <a:pt x="195" y="51"/>
                  </a:lnTo>
                  <a:lnTo>
                    <a:pt x="201" y="26"/>
                  </a:lnTo>
                  <a:lnTo>
                    <a:pt x="201" y="15"/>
                  </a:lnTo>
                  <a:lnTo>
                    <a:pt x="201" y="10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14" y="0"/>
                  </a:lnTo>
                  <a:lnTo>
                    <a:pt x="214" y="5"/>
                  </a:lnTo>
                  <a:lnTo>
                    <a:pt x="220" y="5"/>
                  </a:lnTo>
                  <a:lnTo>
                    <a:pt x="220" y="15"/>
                  </a:lnTo>
                  <a:lnTo>
                    <a:pt x="220" y="20"/>
                  </a:lnTo>
                  <a:lnTo>
                    <a:pt x="226" y="46"/>
                  </a:lnTo>
                  <a:lnTo>
                    <a:pt x="233" y="82"/>
                  </a:lnTo>
                  <a:lnTo>
                    <a:pt x="245" y="195"/>
                  </a:lnTo>
                  <a:lnTo>
                    <a:pt x="270" y="468"/>
                  </a:lnTo>
                  <a:lnTo>
                    <a:pt x="289" y="756"/>
                  </a:lnTo>
                  <a:lnTo>
                    <a:pt x="302" y="890"/>
                  </a:lnTo>
                  <a:lnTo>
                    <a:pt x="314" y="1013"/>
                  </a:lnTo>
                  <a:lnTo>
                    <a:pt x="321" y="1065"/>
                  </a:lnTo>
                  <a:lnTo>
                    <a:pt x="327" y="1106"/>
                  </a:lnTo>
                  <a:lnTo>
                    <a:pt x="333" y="1142"/>
                  </a:lnTo>
                  <a:lnTo>
                    <a:pt x="339" y="1168"/>
                  </a:lnTo>
                  <a:lnTo>
                    <a:pt x="346" y="1188"/>
                  </a:lnTo>
                  <a:lnTo>
                    <a:pt x="346" y="1193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193" y="2661"/>
              <a:ext cx="282" cy="798"/>
            </a:xfrm>
            <a:custGeom>
              <a:avLst/>
              <a:gdLst>
                <a:gd name="T0" fmla="*/ 0 w 282"/>
                <a:gd name="T1" fmla="*/ 787 h 798"/>
                <a:gd name="T2" fmla="*/ 0 w 282"/>
                <a:gd name="T3" fmla="*/ 792 h 798"/>
                <a:gd name="T4" fmla="*/ 6 w 282"/>
                <a:gd name="T5" fmla="*/ 792 h 798"/>
                <a:gd name="T6" fmla="*/ 6 w 282"/>
                <a:gd name="T7" fmla="*/ 798 h 798"/>
                <a:gd name="T8" fmla="*/ 6 w 282"/>
                <a:gd name="T9" fmla="*/ 798 h 798"/>
                <a:gd name="T10" fmla="*/ 12 w 282"/>
                <a:gd name="T11" fmla="*/ 798 h 798"/>
                <a:gd name="T12" fmla="*/ 12 w 282"/>
                <a:gd name="T13" fmla="*/ 792 h 798"/>
                <a:gd name="T14" fmla="*/ 19 w 282"/>
                <a:gd name="T15" fmla="*/ 792 h 798"/>
                <a:gd name="T16" fmla="*/ 19 w 282"/>
                <a:gd name="T17" fmla="*/ 787 h 798"/>
                <a:gd name="T18" fmla="*/ 25 w 282"/>
                <a:gd name="T19" fmla="*/ 772 h 798"/>
                <a:gd name="T20" fmla="*/ 31 w 282"/>
                <a:gd name="T21" fmla="*/ 751 h 798"/>
                <a:gd name="T22" fmla="*/ 31 w 282"/>
                <a:gd name="T23" fmla="*/ 726 h 798"/>
                <a:gd name="T24" fmla="*/ 56 w 282"/>
                <a:gd name="T25" fmla="*/ 581 h 798"/>
                <a:gd name="T26" fmla="*/ 75 w 282"/>
                <a:gd name="T27" fmla="*/ 381 h 798"/>
                <a:gd name="T28" fmla="*/ 100 w 282"/>
                <a:gd name="T29" fmla="*/ 201 h 798"/>
                <a:gd name="T30" fmla="*/ 106 w 282"/>
                <a:gd name="T31" fmla="*/ 129 h 798"/>
                <a:gd name="T32" fmla="*/ 119 w 282"/>
                <a:gd name="T33" fmla="*/ 77 h 798"/>
                <a:gd name="T34" fmla="*/ 125 w 282"/>
                <a:gd name="T35" fmla="*/ 52 h 798"/>
                <a:gd name="T36" fmla="*/ 125 w 282"/>
                <a:gd name="T37" fmla="*/ 31 h 798"/>
                <a:gd name="T38" fmla="*/ 132 w 282"/>
                <a:gd name="T39" fmla="*/ 21 h 798"/>
                <a:gd name="T40" fmla="*/ 132 w 282"/>
                <a:gd name="T41" fmla="*/ 16 h 798"/>
                <a:gd name="T42" fmla="*/ 138 w 282"/>
                <a:gd name="T43" fmla="*/ 11 h 798"/>
                <a:gd name="T44" fmla="*/ 138 w 282"/>
                <a:gd name="T45" fmla="*/ 5 h 798"/>
                <a:gd name="T46" fmla="*/ 144 w 282"/>
                <a:gd name="T47" fmla="*/ 0 h 798"/>
                <a:gd name="T48" fmla="*/ 144 w 282"/>
                <a:gd name="T49" fmla="*/ 0 h 798"/>
                <a:gd name="T50" fmla="*/ 144 w 282"/>
                <a:gd name="T51" fmla="*/ 0 h 798"/>
                <a:gd name="T52" fmla="*/ 150 w 282"/>
                <a:gd name="T53" fmla="*/ 0 h 798"/>
                <a:gd name="T54" fmla="*/ 150 w 282"/>
                <a:gd name="T55" fmla="*/ 0 h 798"/>
                <a:gd name="T56" fmla="*/ 150 w 282"/>
                <a:gd name="T57" fmla="*/ 0 h 798"/>
                <a:gd name="T58" fmla="*/ 157 w 282"/>
                <a:gd name="T59" fmla="*/ 0 h 798"/>
                <a:gd name="T60" fmla="*/ 157 w 282"/>
                <a:gd name="T61" fmla="*/ 0 h 798"/>
                <a:gd name="T62" fmla="*/ 157 w 282"/>
                <a:gd name="T63" fmla="*/ 5 h 798"/>
                <a:gd name="T64" fmla="*/ 157 w 282"/>
                <a:gd name="T65" fmla="*/ 5 h 798"/>
                <a:gd name="T66" fmla="*/ 163 w 282"/>
                <a:gd name="T67" fmla="*/ 11 h 798"/>
                <a:gd name="T68" fmla="*/ 169 w 282"/>
                <a:gd name="T69" fmla="*/ 26 h 798"/>
                <a:gd name="T70" fmla="*/ 175 w 282"/>
                <a:gd name="T71" fmla="*/ 41 h 798"/>
                <a:gd name="T72" fmla="*/ 188 w 282"/>
                <a:gd name="T73" fmla="*/ 83 h 798"/>
                <a:gd name="T74" fmla="*/ 213 w 282"/>
                <a:gd name="T75" fmla="*/ 196 h 798"/>
                <a:gd name="T76" fmla="*/ 232 w 282"/>
                <a:gd name="T77" fmla="*/ 288 h 798"/>
                <a:gd name="T78" fmla="*/ 244 w 282"/>
                <a:gd name="T79" fmla="*/ 329 h 798"/>
                <a:gd name="T80" fmla="*/ 251 w 282"/>
                <a:gd name="T81" fmla="*/ 345 h 798"/>
                <a:gd name="T82" fmla="*/ 257 w 282"/>
                <a:gd name="T83" fmla="*/ 355 h 798"/>
                <a:gd name="T84" fmla="*/ 257 w 282"/>
                <a:gd name="T85" fmla="*/ 365 h 798"/>
                <a:gd name="T86" fmla="*/ 263 w 282"/>
                <a:gd name="T87" fmla="*/ 371 h 798"/>
                <a:gd name="T88" fmla="*/ 270 w 282"/>
                <a:gd name="T89" fmla="*/ 371 h 798"/>
                <a:gd name="T90" fmla="*/ 270 w 282"/>
                <a:gd name="T91" fmla="*/ 376 h 798"/>
                <a:gd name="T92" fmla="*/ 270 w 282"/>
                <a:gd name="T93" fmla="*/ 376 h 798"/>
                <a:gd name="T94" fmla="*/ 276 w 282"/>
                <a:gd name="T95" fmla="*/ 376 h 798"/>
                <a:gd name="T96" fmla="*/ 276 w 282"/>
                <a:gd name="T97" fmla="*/ 376 h 798"/>
                <a:gd name="T98" fmla="*/ 276 w 282"/>
                <a:gd name="T99" fmla="*/ 376 h 798"/>
                <a:gd name="T100" fmla="*/ 282 w 282"/>
                <a:gd name="T101" fmla="*/ 37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2" h="798">
                  <a:moveTo>
                    <a:pt x="0" y="787"/>
                  </a:moveTo>
                  <a:lnTo>
                    <a:pt x="0" y="792"/>
                  </a:lnTo>
                  <a:lnTo>
                    <a:pt x="6" y="792"/>
                  </a:lnTo>
                  <a:lnTo>
                    <a:pt x="6" y="798"/>
                  </a:lnTo>
                  <a:lnTo>
                    <a:pt x="6" y="798"/>
                  </a:lnTo>
                  <a:lnTo>
                    <a:pt x="12" y="798"/>
                  </a:lnTo>
                  <a:lnTo>
                    <a:pt x="12" y="792"/>
                  </a:lnTo>
                  <a:lnTo>
                    <a:pt x="19" y="792"/>
                  </a:lnTo>
                  <a:lnTo>
                    <a:pt x="19" y="787"/>
                  </a:lnTo>
                  <a:lnTo>
                    <a:pt x="25" y="772"/>
                  </a:lnTo>
                  <a:lnTo>
                    <a:pt x="31" y="751"/>
                  </a:lnTo>
                  <a:lnTo>
                    <a:pt x="31" y="726"/>
                  </a:lnTo>
                  <a:lnTo>
                    <a:pt x="56" y="581"/>
                  </a:lnTo>
                  <a:lnTo>
                    <a:pt x="75" y="381"/>
                  </a:lnTo>
                  <a:lnTo>
                    <a:pt x="100" y="201"/>
                  </a:lnTo>
                  <a:lnTo>
                    <a:pt x="106" y="129"/>
                  </a:lnTo>
                  <a:lnTo>
                    <a:pt x="119" y="77"/>
                  </a:lnTo>
                  <a:lnTo>
                    <a:pt x="125" y="52"/>
                  </a:lnTo>
                  <a:lnTo>
                    <a:pt x="125" y="31"/>
                  </a:lnTo>
                  <a:lnTo>
                    <a:pt x="132" y="21"/>
                  </a:lnTo>
                  <a:lnTo>
                    <a:pt x="132" y="16"/>
                  </a:lnTo>
                  <a:lnTo>
                    <a:pt x="138" y="11"/>
                  </a:lnTo>
                  <a:lnTo>
                    <a:pt x="138" y="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63" y="11"/>
                  </a:lnTo>
                  <a:lnTo>
                    <a:pt x="169" y="26"/>
                  </a:lnTo>
                  <a:lnTo>
                    <a:pt x="175" y="41"/>
                  </a:lnTo>
                  <a:lnTo>
                    <a:pt x="188" y="83"/>
                  </a:lnTo>
                  <a:lnTo>
                    <a:pt x="213" y="196"/>
                  </a:lnTo>
                  <a:lnTo>
                    <a:pt x="232" y="288"/>
                  </a:lnTo>
                  <a:lnTo>
                    <a:pt x="244" y="329"/>
                  </a:lnTo>
                  <a:lnTo>
                    <a:pt x="251" y="345"/>
                  </a:lnTo>
                  <a:lnTo>
                    <a:pt x="257" y="355"/>
                  </a:lnTo>
                  <a:lnTo>
                    <a:pt x="257" y="365"/>
                  </a:lnTo>
                  <a:lnTo>
                    <a:pt x="263" y="371"/>
                  </a:lnTo>
                  <a:lnTo>
                    <a:pt x="270" y="371"/>
                  </a:lnTo>
                  <a:lnTo>
                    <a:pt x="270" y="376"/>
                  </a:lnTo>
                  <a:lnTo>
                    <a:pt x="270" y="376"/>
                  </a:lnTo>
                  <a:lnTo>
                    <a:pt x="276" y="376"/>
                  </a:lnTo>
                  <a:lnTo>
                    <a:pt x="276" y="376"/>
                  </a:lnTo>
                  <a:lnTo>
                    <a:pt x="276" y="376"/>
                  </a:lnTo>
                  <a:lnTo>
                    <a:pt x="282" y="37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475" y="2574"/>
              <a:ext cx="308" cy="566"/>
            </a:xfrm>
            <a:custGeom>
              <a:avLst/>
              <a:gdLst>
                <a:gd name="T0" fmla="*/ 0 w 308"/>
                <a:gd name="T1" fmla="*/ 463 h 566"/>
                <a:gd name="T2" fmla="*/ 0 w 308"/>
                <a:gd name="T3" fmla="*/ 463 h 566"/>
                <a:gd name="T4" fmla="*/ 6 w 308"/>
                <a:gd name="T5" fmla="*/ 458 h 566"/>
                <a:gd name="T6" fmla="*/ 6 w 308"/>
                <a:gd name="T7" fmla="*/ 458 h 566"/>
                <a:gd name="T8" fmla="*/ 6 w 308"/>
                <a:gd name="T9" fmla="*/ 458 h 566"/>
                <a:gd name="T10" fmla="*/ 13 w 308"/>
                <a:gd name="T11" fmla="*/ 452 h 566"/>
                <a:gd name="T12" fmla="*/ 38 w 308"/>
                <a:gd name="T13" fmla="*/ 416 h 566"/>
                <a:gd name="T14" fmla="*/ 50 w 308"/>
                <a:gd name="T15" fmla="*/ 396 h 566"/>
                <a:gd name="T16" fmla="*/ 50 w 308"/>
                <a:gd name="T17" fmla="*/ 386 h 566"/>
                <a:gd name="T18" fmla="*/ 57 w 308"/>
                <a:gd name="T19" fmla="*/ 380 h 566"/>
                <a:gd name="T20" fmla="*/ 63 w 308"/>
                <a:gd name="T21" fmla="*/ 375 h 566"/>
                <a:gd name="T22" fmla="*/ 69 w 308"/>
                <a:gd name="T23" fmla="*/ 370 h 566"/>
                <a:gd name="T24" fmla="*/ 69 w 308"/>
                <a:gd name="T25" fmla="*/ 370 h 566"/>
                <a:gd name="T26" fmla="*/ 75 w 308"/>
                <a:gd name="T27" fmla="*/ 370 h 566"/>
                <a:gd name="T28" fmla="*/ 75 w 308"/>
                <a:gd name="T29" fmla="*/ 370 h 566"/>
                <a:gd name="T30" fmla="*/ 75 w 308"/>
                <a:gd name="T31" fmla="*/ 370 h 566"/>
                <a:gd name="T32" fmla="*/ 82 w 308"/>
                <a:gd name="T33" fmla="*/ 370 h 566"/>
                <a:gd name="T34" fmla="*/ 82 w 308"/>
                <a:gd name="T35" fmla="*/ 370 h 566"/>
                <a:gd name="T36" fmla="*/ 88 w 308"/>
                <a:gd name="T37" fmla="*/ 370 h 566"/>
                <a:gd name="T38" fmla="*/ 88 w 308"/>
                <a:gd name="T39" fmla="*/ 370 h 566"/>
                <a:gd name="T40" fmla="*/ 94 w 308"/>
                <a:gd name="T41" fmla="*/ 375 h 566"/>
                <a:gd name="T42" fmla="*/ 101 w 308"/>
                <a:gd name="T43" fmla="*/ 386 h 566"/>
                <a:gd name="T44" fmla="*/ 113 w 308"/>
                <a:gd name="T45" fmla="*/ 406 h 566"/>
                <a:gd name="T46" fmla="*/ 119 w 308"/>
                <a:gd name="T47" fmla="*/ 432 h 566"/>
                <a:gd name="T48" fmla="*/ 145 w 308"/>
                <a:gd name="T49" fmla="*/ 494 h 566"/>
                <a:gd name="T50" fmla="*/ 157 w 308"/>
                <a:gd name="T51" fmla="*/ 524 h 566"/>
                <a:gd name="T52" fmla="*/ 157 w 308"/>
                <a:gd name="T53" fmla="*/ 535 h 566"/>
                <a:gd name="T54" fmla="*/ 163 w 308"/>
                <a:gd name="T55" fmla="*/ 545 h 566"/>
                <a:gd name="T56" fmla="*/ 170 w 308"/>
                <a:gd name="T57" fmla="*/ 555 h 566"/>
                <a:gd name="T58" fmla="*/ 170 w 308"/>
                <a:gd name="T59" fmla="*/ 555 h 566"/>
                <a:gd name="T60" fmla="*/ 176 w 308"/>
                <a:gd name="T61" fmla="*/ 560 h 566"/>
                <a:gd name="T62" fmla="*/ 176 w 308"/>
                <a:gd name="T63" fmla="*/ 560 h 566"/>
                <a:gd name="T64" fmla="*/ 182 w 308"/>
                <a:gd name="T65" fmla="*/ 566 h 566"/>
                <a:gd name="T66" fmla="*/ 182 w 308"/>
                <a:gd name="T67" fmla="*/ 566 h 566"/>
                <a:gd name="T68" fmla="*/ 182 w 308"/>
                <a:gd name="T69" fmla="*/ 566 h 566"/>
                <a:gd name="T70" fmla="*/ 188 w 308"/>
                <a:gd name="T71" fmla="*/ 566 h 566"/>
                <a:gd name="T72" fmla="*/ 188 w 308"/>
                <a:gd name="T73" fmla="*/ 566 h 566"/>
                <a:gd name="T74" fmla="*/ 188 w 308"/>
                <a:gd name="T75" fmla="*/ 560 h 566"/>
                <a:gd name="T76" fmla="*/ 195 w 308"/>
                <a:gd name="T77" fmla="*/ 560 h 566"/>
                <a:gd name="T78" fmla="*/ 195 w 308"/>
                <a:gd name="T79" fmla="*/ 555 h 566"/>
                <a:gd name="T80" fmla="*/ 201 w 308"/>
                <a:gd name="T81" fmla="*/ 550 h 566"/>
                <a:gd name="T82" fmla="*/ 207 w 308"/>
                <a:gd name="T83" fmla="*/ 535 h 566"/>
                <a:gd name="T84" fmla="*/ 214 w 308"/>
                <a:gd name="T85" fmla="*/ 519 h 566"/>
                <a:gd name="T86" fmla="*/ 220 w 308"/>
                <a:gd name="T87" fmla="*/ 494 h 566"/>
                <a:gd name="T88" fmla="*/ 232 w 308"/>
                <a:gd name="T89" fmla="*/ 442 h 566"/>
                <a:gd name="T90" fmla="*/ 270 w 308"/>
                <a:gd name="T91" fmla="*/ 180 h 566"/>
                <a:gd name="T92" fmla="*/ 283 w 308"/>
                <a:gd name="T93" fmla="*/ 108 h 566"/>
                <a:gd name="T94" fmla="*/ 295 w 308"/>
                <a:gd name="T95" fmla="*/ 46 h 566"/>
                <a:gd name="T96" fmla="*/ 301 w 308"/>
                <a:gd name="T97" fmla="*/ 20 h 566"/>
                <a:gd name="T98" fmla="*/ 301 w 308"/>
                <a:gd name="T99" fmla="*/ 10 h 566"/>
                <a:gd name="T100" fmla="*/ 308 w 308"/>
                <a:gd name="T10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8" h="566">
                  <a:moveTo>
                    <a:pt x="0" y="463"/>
                  </a:moveTo>
                  <a:lnTo>
                    <a:pt x="0" y="463"/>
                  </a:lnTo>
                  <a:lnTo>
                    <a:pt x="6" y="458"/>
                  </a:lnTo>
                  <a:lnTo>
                    <a:pt x="6" y="458"/>
                  </a:lnTo>
                  <a:lnTo>
                    <a:pt x="6" y="458"/>
                  </a:lnTo>
                  <a:lnTo>
                    <a:pt x="13" y="452"/>
                  </a:lnTo>
                  <a:lnTo>
                    <a:pt x="38" y="416"/>
                  </a:lnTo>
                  <a:lnTo>
                    <a:pt x="50" y="396"/>
                  </a:lnTo>
                  <a:lnTo>
                    <a:pt x="50" y="386"/>
                  </a:lnTo>
                  <a:lnTo>
                    <a:pt x="57" y="380"/>
                  </a:lnTo>
                  <a:lnTo>
                    <a:pt x="63" y="375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75" y="370"/>
                  </a:lnTo>
                  <a:lnTo>
                    <a:pt x="75" y="370"/>
                  </a:lnTo>
                  <a:lnTo>
                    <a:pt x="75" y="370"/>
                  </a:lnTo>
                  <a:lnTo>
                    <a:pt x="82" y="370"/>
                  </a:lnTo>
                  <a:lnTo>
                    <a:pt x="82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94" y="375"/>
                  </a:lnTo>
                  <a:lnTo>
                    <a:pt x="101" y="386"/>
                  </a:lnTo>
                  <a:lnTo>
                    <a:pt x="113" y="406"/>
                  </a:lnTo>
                  <a:lnTo>
                    <a:pt x="119" y="432"/>
                  </a:lnTo>
                  <a:lnTo>
                    <a:pt x="145" y="494"/>
                  </a:lnTo>
                  <a:lnTo>
                    <a:pt x="157" y="524"/>
                  </a:lnTo>
                  <a:lnTo>
                    <a:pt x="157" y="535"/>
                  </a:lnTo>
                  <a:lnTo>
                    <a:pt x="163" y="545"/>
                  </a:lnTo>
                  <a:lnTo>
                    <a:pt x="170" y="555"/>
                  </a:lnTo>
                  <a:lnTo>
                    <a:pt x="170" y="555"/>
                  </a:lnTo>
                  <a:lnTo>
                    <a:pt x="176" y="560"/>
                  </a:lnTo>
                  <a:lnTo>
                    <a:pt x="176" y="560"/>
                  </a:lnTo>
                  <a:lnTo>
                    <a:pt x="182" y="566"/>
                  </a:lnTo>
                  <a:lnTo>
                    <a:pt x="182" y="566"/>
                  </a:lnTo>
                  <a:lnTo>
                    <a:pt x="182" y="566"/>
                  </a:lnTo>
                  <a:lnTo>
                    <a:pt x="188" y="566"/>
                  </a:lnTo>
                  <a:lnTo>
                    <a:pt x="188" y="566"/>
                  </a:lnTo>
                  <a:lnTo>
                    <a:pt x="188" y="560"/>
                  </a:lnTo>
                  <a:lnTo>
                    <a:pt x="195" y="560"/>
                  </a:lnTo>
                  <a:lnTo>
                    <a:pt x="195" y="555"/>
                  </a:lnTo>
                  <a:lnTo>
                    <a:pt x="201" y="550"/>
                  </a:lnTo>
                  <a:lnTo>
                    <a:pt x="207" y="535"/>
                  </a:lnTo>
                  <a:lnTo>
                    <a:pt x="214" y="519"/>
                  </a:lnTo>
                  <a:lnTo>
                    <a:pt x="220" y="494"/>
                  </a:lnTo>
                  <a:lnTo>
                    <a:pt x="232" y="442"/>
                  </a:lnTo>
                  <a:lnTo>
                    <a:pt x="270" y="180"/>
                  </a:lnTo>
                  <a:lnTo>
                    <a:pt x="283" y="108"/>
                  </a:lnTo>
                  <a:lnTo>
                    <a:pt x="295" y="46"/>
                  </a:lnTo>
                  <a:lnTo>
                    <a:pt x="301" y="20"/>
                  </a:lnTo>
                  <a:lnTo>
                    <a:pt x="301" y="10"/>
                  </a:lnTo>
                  <a:lnTo>
                    <a:pt x="308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783" y="2173"/>
              <a:ext cx="307" cy="1383"/>
            </a:xfrm>
            <a:custGeom>
              <a:avLst/>
              <a:gdLst>
                <a:gd name="T0" fmla="*/ 0 w 307"/>
                <a:gd name="T1" fmla="*/ 401 h 1383"/>
                <a:gd name="T2" fmla="*/ 0 w 307"/>
                <a:gd name="T3" fmla="*/ 390 h 1383"/>
                <a:gd name="T4" fmla="*/ 6 w 307"/>
                <a:gd name="T5" fmla="*/ 385 h 1383"/>
                <a:gd name="T6" fmla="*/ 6 w 307"/>
                <a:gd name="T7" fmla="*/ 380 h 1383"/>
                <a:gd name="T8" fmla="*/ 12 w 307"/>
                <a:gd name="T9" fmla="*/ 380 h 1383"/>
                <a:gd name="T10" fmla="*/ 12 w 307"/>
                <a:gd name="T11" fmla="*/ 380 h 1383"/>
                <a:gd name="T12" fmla="*/ 19 w 307"/>
                <a:gd name="T13" fmla="*/ 380 h 1383"/>
                <a:gd name="T14" fmla="*/ 19 w 307"/>
                <a:gd name="T15" fmla="*/ 380 h 1383"/>
                <a:gd name="T16" fmla="*/ 19 w 307"/>
                <a:gd name="T17" fmla="*/ 380 h 1383"/>
                <a:gd name="T18" fmla="*/ 25 w 307"/>
                <a:gd name="T19" fmla="*/ 385 h 1383"/>
                <a:gd name="T20" fmla="*/ 25 w 307"/>
                <a:gd name="T21" fmla="*/ 390 h 1383"/>
                <a:gd name="T22" fmla="*/ 25 w 307"/>
                <a:gd name="T23" fmla="*/ 401 h 1383"/>
                <a:gd name="T24" fmla="*/ 31 w 307"/>
                <a:gd name="T25" fmla="*/ 416 h 1383"/>
                <a:gd name="T26" fmla="*/ 37 w 307"/>
                <a:gd name="T27" fmla="*/ 442 h 1383"/>
                <a:gd name="T28" fmla="*/ 44 w 307"/>
                <a:gd name="T29" fmla="*/ 473 h 1383"/>
                <a:gd name="T30" fmla="*/ 56 w 307"/>
                <a:gd name="T31" fmla="*/ 560 h 1383"/>
                <a:gd name="T32" fmla="*/ 100 w 307"/>
                <a:gd name="T33" fmla="*/ 997 h 1383"/>
                <a:gd name="T34" fmla="*/ 119 w 307"/>
                <a:gd name="T35" fmla="*/ 1219 h 1383"/>
                <a:gd name="T36" fmla="*/ 132 w 307"/>
                <a:gd name="T37" fmla="*/ 1301 h 1383"/>
                <a:gd name="T38" fmla="*/ 138 w 307"/>
                <a:gd name="T39" fmla="*/ 1337 h 1383"/>
                <a:gd name="T40" fmla="*/ 144 w 307"/>
                <a:gd name="T41" fmla="*/ 1363 h 1383"/>
                <a:gd name="T42" fmla="*/ 144 w 307"/>
                <a:gd name="T43" fmla="*/ 1373 h 1383"/>
                <a:gd name="T44" fmla="*/ 150 w 307"/>
                <a:gd name="T45" fmla="*/ 1373 h 1383"/>
                <a:gd name="T46" fmla="*/ 150 w 307"/>
                <a:gd name="T47" fmla="*/ 1378 h 1383"/>
                <a:gd name="T48" fmla="*/ 150 w 307"/>
                <a:gd name="T49" fmla="*/ 1383 h 1383"/>
                <a:gd name="T50" fmla="*/ 150 w 307"/>
                <a:gd name="T51" fmla="*/ 1383 h 1383"/>
                <a:gd name="T52" fmla="*/ 157 w 307"/>
                <a:gd name="T53" fmla="*/ 1383 h 1383"/>
                <a:gd name="T54" fmla="*/ 157 w 307"/>
                <a:gd name="T55" fmla="*/ 1383 h 1383"/>
                <a:gd name="T56" fmla="*/ 157 w 307"/>
                <a:gd name="T57" fmla="*/ 1383 h 1383"/>
                <a:gd name="T58" fmla="*/ 163 w 307"/>
                <a:gd name="T59" fmla="*/ 1378 h 1383"/>
                <a:gd name="T60" fmla="*/ 163 w 307"/>
                <a:gd name="T61" fmla="*/ 1378 h 1383"/>
                <a:gd name="T62" fmla="*/ 163 w 307"/>
                <a:gd name="T63" fmla="*/ 1373 h 1383"/>
                <a:gd name="T64" fmla="*/ 169 w 307"/>
                <a:gd name="T65" fmla="*/ 1363 h 1383"/>
                <a:gd name="T66" fmla="*/ 175 w 307"/>
                <a:gd name="T67" fmla="*/ 1337 h 1383"/>
                <a:gd name="T68" fmla="*/ 175 w 307"/>
                <a:gd name="T69" fmla="*/ 1306 h 1383"/>
                <a:gd name="T70" fmla="*/ 188 w 307"/>
                <a:gd name="T71" fmla="*/ 1203 h 1383"/>
                <a:gd name="T72" fmla="*/ 201 w 307"/>
                <a:gd name="T73" fmla="*/ 1080 h 1383"/>
                <a:gd name="T74" fmla="*/ 213 w 307"/>
                <a:gd name="T75" fmla="*/ 941 h 1383"/>
                <a:gd name="T76" fmla="*/ 238 w 307"/>
                <a:gd name="T77" fmla="*/ 591 h 1383"/>
                <a:gd name="T78" fmla="*/ 257 w 307"/>
                <a:gd name="T79" fmla="*/ 298 h 1383"/>
                <a:gd name="T80" fmla="*/ 270 w 307"/>
                <a:gd name="T81" fmla="*/ 169 h 1383"/>
                <a:gd name="T82" fmla="*/ 276 w 307"/>
                <a:gd name="T83" fmla="*/ 77 h 1383"/>
                <a:gd name="T84" fmla="*/ 282 w 307"/>
                <a:gd name="T85" fmla="*/ 36 h 1383"/>
                <a:gd name="T86" fmla="*/ 288 w 307"/>
                <a:gd name="T87" fmla="*/ 20 h 1383"/>
                <a:gd name="T88" fmla="*/ 288 w 307"/>
                <a:gd name="T89" fmla="*/ 10 h 1383"/>
                <a:gd name="T90" fmla="*/ 295 w 307"/>
                <a:gd name="T91" fmla="*/ 5 h 1383"/>
                <a:gd name="T92" fmla="*/ 295 w 307"/>
                <a:gd name="T93" fmla="*/ 0 h 1383"/>
                <a:gd name="T94" fmla="*/ 295 w 307"/>
                <a:gd name="T95" fmla="*/ 0 h 1383"/>
                <a:gd name="T96" fmla="*/ 301 w 307"/>
                <a:gd name="T97" fmla="*/ 0 h 1383"/>
                <a:gd name="T98" fmla="*/ 301 w 307"/>
                <a:gd name="T99" fmla="*/ 0 h 1383"/>
                <a:gd name="T100" fmla="*/ 307 w 307"/>
                <a:gd name="T101" fmla="*/ 5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7" h="1383">
                  <a:moveTo>
                    <a:pt x="0" y="401"/>
                  </a:moveTo>
                  <a:lnTo>
                    <a:pt x="0" y="390"/>
                  </a:lnTo>
                  <a:lnTo>
                    <a:pt x="6" y="385"/>
                  </a:lnTo>
                  <a:lnTo>
                    <a:pt x="6" y="380"/>
                  </a:lnTo>
                  <a:lnTo>
                    <a:pt x="12" y="380"/>
                  </a:lnTo>
                  <a:lnTo>
                    <a:pt x="12" y="380"/>
                  </a:lnTo>
                  <a:lnTo>
                    <a:pt x="19" y="380"/>
                  </a:lnTo>
                  <a:lnTo>
                    <a:pt x="19" y="380"/>
                  </a:lnTo>
                  <a:lnTo>
                    <a:pt x="19" y="380"/>
                  </a:lnTo>
                  <a:lnTo>
                    <a:pt x="25" y="385"/>
                  </a:lnTo>
                  <a:lnTo>
                    <a:pt x="25" y="390"/>
                  </a:lnTo>
                  <a:lnTo>
                    <a:pt x="25" y="401"/>
                  </a:lnTo>
                  <a:lnTo>
                    <a:pt x="31" y="416"/>
                  </a:lnTo>
                  <a:lnTo>
                    <a:pt x="37" y="442"/>
                  </a:lnTo>
                  <a:lnTo>
                    <a:pt x="44" y="473"/>
                  </a:lnTo>
                  <a:lnTo>
                    <a:pt x="56" y="560"/>
                  </a:lnTo>
                  <a:lnTo>
                    <a:pt x="100" y="997"/>
                  </a:lnTo>
                  <a:lnTo>
                    <a:pt x="119" y="1219"/>
                  </a:lnTo>
                  <a:lnTo>
                    <a:pt x="132" y="1301"/>
                  </a:lnTo>
                  <a:lnTo>
                    <a:pt x="138" y="1337"/>
                  </a:lnTo>
                  <a:lnTo>
                    <a:pt x="144" y="1363"/>
                  </a:lnTo>
                  <a:lnTo>
                    <a:pt x="144" y="1373"/>
                  </a:lnTo>
                  <a:lnTo>
                    <a:pt x="150" y="1373"/>
                  </a:lnTo>
                  <a:lnTo>
                    <a:pt x="150" y="1378"/>
                  </a:lnTo>
                  <a:lnTo>
                    <a:pt x="150" y="1383"/>
                  </a:lnTo>
                  <a:lnTo>
                    <a:pt x="150" y="1383"/>
                  </a:lnTo>
                  <a:lnTo>
                    <a:pt x="157" y="1383"/>
                  </a:lnTo>
                  <a:lnTo>
                    <a:pt x="157" y="1383"/>
                  </a:lnTo>
                  <a:lnTo>
                    <a:pt x="157" y="1383"/>
                  </a:lnTo>
                  <a:lnTo>
                    <a:pt x="163" y="1378"/>
                  </a:lnTo>
                  <a:lnTo>
                    <a:pt x="163" y="1378"/>
                  </a:lnTo>
                  <a:lnTo>
                    <a:pt x="163" y="1373"/>
                  </a:lnTo>
                  <a:lnTo>
                    <a:pt x="169" y="1363"/>
                  </a:lnTo>
                  <a:lnTo>
                    <a:pt x="175" y="1337"/>
                  </a:lnTo>
                  <a:lnTo>
                    <a:pt x="175" y="1306"/>
                  </a:lnTo>
                  <a:lnTo>
                    <a:pt x="188" y="1203"/>
                  </a:lnTo>
                  <a:lnTo>
                    <a:pt x="201" y="1080"/>
                  </a:lnTo>
                  <a:lnTo>
                    <a:pt x="213" y="941"/>
                  </a:lnTo>
                  <a:lnTo>
                    <a:pt x="238" y="591"/>
                  </a:lnTo>
                  <a:lnTo>
                    <a:pt x="257" y="298"/>
                  </a:lnTo>
                  <a:lnTo>
                    <a:pt x="270" y="169"/>
                  </a:lnTo>
                  <a:lnTo>
                    <a:pt x="276" y="77"/>
                  </a:lnTo>
                  <a:lnTo>
                    <a:pt x="282" y="36"/>
                  </a:lnTo>
                  <a:lnTo>
                    <a:pt x="288" y="20"/>
                  </a:lnTo>
                  <a:lnTo>
                    <a:pt x="288" y="10"/>
                  </a:lnTo>
                  <a:lnTo>
                    <a:pt x="295" y="5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7" y="5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90" y="1920"/>
              <a:ext cx="314" cy="1960"/>
            </a:xfrm>
            <a:custGeom>
              <a:avLst/>
              <a:gdLst>
                <a:gd name="T0" fmla="*/ 0 w 314"/>
                <a:gd name="T1" fmla="*/ 258 h 1960"/>
                <a:gd name="T2" fmla="*/ 0 w 314"/>
                <a:gd name="T3" fmla="*/ 263 h 1960"/>
                <a:gd name="T4" fmla="*/ 0 w 314"/>
                <a:gd name="T5" fmla="*/ 268 h 1960"/>
                <a:gd name="T6" fmla="*/ 7 w 314"/>
                <a:gd name="T7" fmla="*/ 278 h 1960"/>
                <a:gd name="T8" fmla="*/ 7 w 314"/>
                <a:gd name="T9" fmla="*/ 294 h 1960"/>
                <a:gd name="T10" fmla="*/ 13 w 314"/>
                <a:gd name="T11" fmla="*/ 325 h 1960"/>
                <a:gd name="T12" fmla="*/ 19 w 314"/>
                <a:gd name="T13" fmla="*/ 371 h 1960"/>
                <a:gd name="T14" fmla="*/ 25 w 314"/>
                <a:gd name="T15" fmla="*/ 494 h 1960"/>
                <a:gd name="T16" fmla="*/ 38 w 314"/>
                <a:gd name="T17" fmla="*/ 664 h 1960"/>
                <a:gd name="T18" fmla="*/ 63 w 314"/>
                <a:gd name="T19" fmla="*/ 1024 h 1960"/>
                <a:gd name="T20" fmla="*/ 82 w 314"/>
                <a:gd name="T21" fmla="*/ 1436 h 1960"/>
                <a:gd name="T22" fmla="*/ 94 w 314"/>
                <a:gd name="T23" fmla="*/ 1636 h 1960"/>
                <a:gd name="T24" fmla="*/ 107 w 314"/>
                <a:gd name="T25" fmla="*/ 1791 h 1960"/>
                <a:gd name="T26" fmla="*/ 113 w 314"/>
                <a:gd name="T27" fmla="*/ 1847 h 1960"/>
                <a:gd name="T28" fmla="*/ 120 w 314"/>
                <a:gd name="T29" fmla="*/ 1893 h 1960"/>
                <a:gd name="T30" fmla="*/ 120 w 314"/>
                <a:gd name="T31" fmla="*/ 1914 h 1960"/>
                <a:gd name="T32" fmla="*/ 126 w 314"/>
                <a:gd name="T33" fmla="*/ 1935 h 1960"/>
                <a:gd name="T34" fmla="*/ 126 w 314"/>
                <a:gd name="T35" fmla="*/ 1940 h 1960"/>
                <a:gd name="T36" fmla="*/ 126 w 314"/>
                <a:gd name="T37" fmla="*/ 1945 h 1960"/>
                <a:gd name="T38" fmla="*/ 132 w 314"/>
                <a:gd name="T39" fmla="*/ 1955 h 1960"/>
                <a:gd name="T40" fmla="*/ 132 w 314"/>
                <a:gd name="T41" fmla="*/ 1955 h 1960"/>
                <a:gd name="T42" fmla="*/ 138 w 314"/>
                <a:gd name="T43" fmla="*/ 1960 h 1960"/>
                <a:gd name="T44" fmla="*/ 138 w 314"/>
                <a:gd name="T45" fmla="*/ 1955 h 1960"/>
                <a:gd name="T46" fmla="*/ 145 w 314"/>
                <a:gd name="T47" fmla="*/ 1950 h 1960"/>
                <a:gd name="T48" fmla="*/ 145 w 314"/>
                <a:gd name="T49" fmla="*/ 1945 h 1960"/>
                <a:gd name="T50" fmla="*/ 145 w 314"/>
                <a:gd name="T51" fmla="*/ 1935 h 1960"/>
                <a:gd name="T52" fmla="*/ 151 w 314"/>
                <a:gd name="T53" fmla="*/ 1904 h 1960"/>
                <a:gd name="T54" fmla="*/ 157 w 314"/>
                <a:gd name="T55" fmla="*/ 1863 h 1960"/>
                <a:gd name="T56" fmla="*/ 163 w 314"/>
                <a:gd name="T57" fmla="*/ 1811 h 1960"/>
                <a:gd name="T58" fmla="*/ 176 w 314"/>
                <a:gd name="T59" fmla="*/ 1667 h 1960"/>
                <a:gd name="T60" fmla="*/ 195 w 314"/>
                <a:gd name="T61" fmla="*/ 1312 h 1960"/>
                <a:gd name="T62" fmla="*/ 214 w 314"/>
                <a:gd name="T63" fmla="*/ 849 h 1960"/>
                <a:gd name="T64" fmla="*/ 226 w 314"/>
                <a:gd name="T65" fmla="*/ 597 h 1960"/>
                <a:gd name="T66" fmla="*/ 239 w 314"/>
                <a:gd name="T67" fmla="*/ 386 h 1960"/>
                <a:gd name="T68" fmla="*/ 251 w 314"/>
                <a:gd name="T69" fmla="*/ 222 h 1960"/>
                <a:gd name="T70" fmla="*/ 258 w 314"/>
                <a:gd name="T71" fmla="*/ 150 h 1960"/>
                <a:gd name="T72" fmla="*/ 264 w 314"/>
                <a:gd name="T73" fmla="*/ 88 h 1960"/>
                <a:gd name="T74" fmla="*/ 264 w 314"/>
                <a:gd name="T75" fmla="*/ 52 h 1960"/>
                <a:gd name="T76" fmla="*/ 270 w 314"/>
                <a:gd name="T77" fmla="*/ 31 h 1960"/>
                <a:gd name="T78" fmla="*/ 270 w 314"/>
                <a:gd name="T79" fmla="*/ 21 h 1960"/>
                <a:gd name="T80" fmla="*/ 276 w 314"/>
                <a:gd name="T81" fmla="*/ 11 h 1960"/>
                <a:gd name="T82" fmla="*/ 276 w 314"/>
                <a:gd name="T83" fmla="*/ 6 h 1960"/>
                <a:gd name="T84" fmla="*/ 276 w 314"/>
                <a:gd name="T85" fmla="*/ 0 h 1960"/>
                <a:gd name="T86" fmla="*/ 283 w 314"/>
                <a:gd name="T87" fmla="*/ 0 h 1960"/>
                <a:gd name="T88" fmla="*/ 283 w 314"/>
                <a:gd name="T89" fmla="*/ 6 h 1960"/>
                <a:gd name="T90" fmla="*/ 289 w 314"/>
                <a:gd name="T91" fmla="*/ 16 h 1960"/>
                <a:gd name="T92" fmla="*/ 289 w 314"/>
                <a:gd name="T93" fmla="*/ 21 h 1960"/>
                <a:gd name="T94" fmla="*/ 289 w 314"/>
                <a:gd name="T95" fmla="*/ 36 h 1960"/>
                <a:gd name="T96" fmla="*/ 295 w 314"/>
                <a:gd name="T97" fmla="*/ 72 h 1960"/>
                <a:gd name="T98" fmla="*/ 302 w 314"/>
                <a:gd name="T99" fmla="*/ 124 h 1960"/>
                <a:gd name="T100" fmla="*/ 314 w 314"/>
                <a:gd name="T101" fmla="*/ 24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4" h="1960">
                  <a:moveTo>
                    <a:pt x="0" y="258"/>
                  </a:moveTo>
                  <a:lnTo>
                    <a:pt x="0" y="263"/>
                  </a:lnTo>
                  <a:lnTo>
                    <a:pt x="0" y="268"/>
                  </a:lnTo>
                  <a:lnTo>
                    <a:pt x="7" y="278"/>
                  </a:lnTo>
                  <a:lnTo>
                    <a:pt x="7" y="294"/>
                  </a:lnTo>
                  <a:lnTo>
                    <a:pt x="13" y="325"/>
                  </a:lnTo>
                  <a:lnTo>
                    <a:pt x="19" y="371"/>
                  </a:lnTo>
                  <a:lnTo>
                    <a:pt x="25" y="494"/>
                  </a:lnTo>
                  <a:lnTo>
                    <a:pt x="38" y="664"/>
                  </a:lnTo>
                  <a:lnTo>
                    <a:pt x="63" y="1024"/>
                  </a:lnTo>
                  <a:lnTo>
                    <a:pt x="82" y="1436"/>
                  </a:lnTo>
                  <a:lnTo>
                    <a:pt x="94" y="1636"/>
                  </a:lnTo>
                  <a:lnTo>
                    <a:pt x="107" y="1791"/>
                  </a:lnTo>
                  <a:lnTo>
                    <a:pt x="113" y="1847"/>
                  </a:lnTo>
                  <a:lnTo>
                    <a:pt x="120" y="1893"/>
                  </a:lnTo>
                  <a:lnTo>
                    <a:pt x="120" y="1914"/>
                  </a:lnTo>
                  <a:lnTo>
                    <a:pt x="126" y="1935"/>
                  </a:lnTo>
                  <a:lnTo>
                    <a:pt x="126" y="1940"/>
                  </a:lnTo>
                  <a:lnTo>
                    <a:pt x="126" y="1945"/>
                  </a:lnTo>
                  <a:lnTo>
                    <a:pt x="132" y="1955"/>
                  </a:lnTo>
                  <a:lnTo>
                    <a:pt x="132" y="1955"/>
                  </a:lnTo>
                  <a:lnTo>
                    <a:pt x="138" y="1960"/>
                  </a:lnTo>
                  <a:lnTo>
                    <a:pt x="138" y="1955"/>
                  </a:lnTo>
                  <a:lnTo>
                    <a:pt x="145" y="1950"/>
                  </a:lnTo>
                  <a:lnTo>
                    <a:pt x="145" y="1945"/>
                  </a:lnTo>
                  <a:lnTo>
                    <a:pt x="145" y="1935"/>
                  </a:lnTo>
                  <a:lnTo>
                    <a:pt x="151" y="1904"/>
                  </a:lnTo>
                  <a:lnTo>
                    <a:pt x="157" y="1863"/>
                  </a:lnTo>
                  <a:lnTo>
                    <a:pt x="163" y="1811"/>
                  </a:lnTo>
                  <a:lnTo>
                    <a:pt x="176" y="1667"/>
                  </a:lnTo>
                  <a:lnTo>
                    <a:pt x="195" y="1312"/>
                  </a:lnTo>
                  <a:lnTo>
                    <a:pt x="214" y="849"/>
                  </a:lnTo>
                  <a:lnTo>
                    <a:pt x="226" y="597"/>
                  </a:lnTo>
                  <a:lnTo>
                    <a:pt x="239" y="386"/>
                  </a:lnTo>
                  <a:lnTo>
                    <a:pt x="251" y="222"/>
                  </a:lnTo>
                  <a:lnTo>
                    <a:pt x="258" y="150"/>
                  </a:lnTo>
                  <a:lnTo>
                    <a:pt x="264" y="88"/>
                  </a:lnTo>
                  <a:lnTo>
                    <a:pt x="264" y="52"/>
                  </a:lnTo>
                  <a:lnTo>
                    <a:pt x="270" y="31"/>
                  </a:lnTo>
                  <a:lnTo>
                    <a:pt x="270" y="21"/>
                  </a:lnTo>
                  <a:lnTo>
                    <a:pt x="276" y="11"/>
                  </a:lnTo>
                  <a:lnTo>
                    <a:pt x="276" y="6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83" y="6"/>
                  </a:lnTo>
                  <a:lnTo>
                    <a:pt x="289" y="16"/>
                  </a:lnTo>
                  <a:lnTo>
                    <a:pt x="289" y="21"/>
                  </a:lnTo>
                  <a:lnTo>
                    <a:pt x="289" y="36"/>
                  </a:lnTo>
                  <a:lnTo>
                    <a:pt x="295" y="72"/>
                  </a:lnTo>
                  <a:lnTo>
                    <a:pt x="302" y="124"/>
                  </a:lnTo>
                  <a:lnTo>
                    <a:pt x="314" y="24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404" y="1854"/>
              <a:ext cx="370" cy="2186"/>
            </a:xfrm>
            <a:custGeom>
              <a:avLst/>
              <a:gdLst>
                <a:gd name="T0" fmla="*/ 0 w 370"/>
                <a:gd name="T1" fmla="*/ 308 h 2186"/>
                <a:gd name="T2" fmla="*/ 6 w 370"/>
                <a:gd name="T3" fmla="*/ 473 h 2186"/>
                <a:gd name="T4" fmla="*/ 50 w 370"/>
                <a:gd name="T5" fmla="*/ 1445 h 2186"/>
                <a:gd name="T6" fmla="*/ 75 w 370"/>
                <a:gd name="T7" fmla="*/ 1862 h 2186"/>
                <a:gd name="T8" fmla="*/ 82 w 370"/>
                <a:gd name="T9" fmla="*/ 1959 h 2186"/>
                <a:gd name="T10" fmla="*/ 88 w 370"/>
                <a:gd name="T11" fmla="*/ 2037 h 2186"/>
                <a:gd name="T12" fmla="*/ 94 w 370"/>
                <a:gd name="T13" fmla="*/ 2093 h 2186"/>
                <a:gd name="T14" fmla="*/ 94 w 370"/>
                <a:gd name="T15" fmla="*/ 2119 h 2186"/>
                <a:gd name="T16" fmla="*/ 94 w 370"/>
                <a:gd name="T17" fmla="*/ 2140 h 2186"/>
                <a:gd name="T18" fmla="*/ 101 w 370"/>
                <a:gd name="T19" fmla="*/ 2155 h 2186"/>
                <a:gd name="T20" fmla="*/ 101 w 370"/>
                <a:gd name="T21" fmla="*/ 2165 h 2186"/>
                <a:gd name="T22" fmla="*/ 107 w 370"/>
                <a:gd name="T23" fmla="*/ 2176 h 2186"/>
                <a:gd name="T24" fmla="*/ 107 w 370"/>
                <a:gd name="T25" fmla="*/ 2186 h 2186"/>
                <a:gd name="T26" fmla="*/ 107 w 370"/>
                <a:gd name="T27" fmla="*/ 2186 h 2186"/>
                <a:gd name="T28" fmla="*/ 113 w 370"/>
                <a:gd name="T29" fmla="*/ 2186 h 2186"/>
                <a:gd name="T30" fmla="*/ 113 w 370"/>
                <a:gd name="T31" fmla="*/ 2186 h 2186"/>
                <a:gd name="T32" fmla="*/ 119 w 370"/>
                <a:gd name="T33" fmla="*/ 2181 h 2186"/>
                <a:gd name="T34" fmla="*/ 119 w 370"/>
                <a:gd name="T35" fmla="*/ 2170 h 2186"/>
                <a:gd name="T36" fmla="*/ 119 w 370"/>
                <a:gd name="T37" fmla="*/ 2155 h 2186"/>
                <a:gd name="T38" fmla="*/ 126 w 370"/>
                <a:gd name="T39" fmla="*/ 2124 h 2186"/>
                <a:gd name="T40" fmla="*/ 132 w 370"/>
                <a:gd name="T41" fmla="*/ 2073 h 2186"/>
                <a:gd name="T42" fmla="*/ 138 w 370"/>
                <a:gd name="T43" fmla="*/ 2006 h 2186"/>
                <a:gd name="T44" fmla="*/ 151 w 370"/>
                <a:gd name="T45" fmla="*/ 1836 h 2186"/>
                <a:gd name="T46" fmla="*/ 157 w 370"/>
                <a:gd name="T47" fmla="*/ 1641 h 2186"/>
                <a:gd name="T48" fmla="*/ 182 w 370"/>
                <a:gd name="T49" fmla="*/ 1111 h 2186"/>
                <a:gd name="T50" fmla="*/ 207 w 370"/>
                <a:gd name="T51" fmla="*/ 560 h 2186"/>
                <a:gd name="T52" fmla="*/ 220 w 370"/>
                <a:gd name="T53" fmla="*/ 329 h 2186"/>
                <a:gd name="T54" fmla="*/ 226 w 370"/>
                <a:gd name="T55" fmla="*/ 236 h 2186"/>
                <a:gd name="T56" fmla="*/ 232 w 370"/>
                <a:gd name="T57" fmla="*/ 164 h 2186"/>
                <a:gd name="T58" fmla="*/ 232 w 370"/>
                <a:gd name="T59" fmla="*/ 108 h 2186"/>
                <a:gd name="T60" fmla="*/ 239 w 370"/>
                <a:gd name="T61" fmla="*/ 56 h 2186"/>
                <a:gd name="T62" fmla="*/ 245 w 370"/>
                <a:gd name="T63" fmla="*/ 36 h 2186"/>
                <a:gd name="T64" fmla="*/ 245 w 370"/>
                <a:gd name="T65" fmla="*/ 20 h 2186"/>
                <a:gd name="T66" fmla="*/ 251 w 370"/>
                <a:gd name="T67" fmla="*/ 10 h 2186"/>
                <a:gd name="T68" fmla="*/ 251 w 370"/>
                <a:gd name="T69" fmla="*/ 0 h 2186"/>
                <a:gd name="T70" fmla="*/ 251 w 370"/>
                <a:gd name="T71" fmla="*/ 0 h 2186"/>
                <a:gd name="T72" fmla="*/ 257 w 370"/>
                <a:gd name="T73" fmla="*/ 0 h 2186"/>
                <a:gd name="T74" fmla="*/ 257 w 370"/>
                <a:gd name="T75" fmla="*/ 0 h 2186"/>
                <a:gd name="T76" fmla="*/ 257 w 370"/>
                <a:gd name="T77" fmla="*/ 5 h 2186"/>
                <a:gd name="T78" fmla="*/ 264 w 370"/>
                <a:gd name="T79" fmla="*/ 10 h 2186"/>
                <a:gd name="T80" fmla="*/ 264 w 370"/>
                <a:gd name="T81" fmla="*/ 15 h 2186"/>
                <a:gd name="T82" fmla="*/ 264 w 370"/>
                <a:gd name="T83" fmla="*/ 25 h 2186"/>
                <a:gd name="T84" fmla="*/ 270 w 370"/>
                <a:gd name="T85" fmla="*/ 41 h 2186"/>
                <a:gd name="T86" fmla="*/ 276 w 370"/>
                <a:gd name="T87" fmla="*/ 97 h 2186"/>
                <a:gd name="T88" fmla="*/ 283 w 370"/>
                <a:gd name="T89" fmla="*/ 149 h 2186"/>
                <a:gd name="T90" fmla="*/ 283 w 370"/>
                <a:gd name="T91" fmla="*/ 221 h 2186"/>
                <a:gd name="T92" fmla="*/ 295 w 370"/>
                <a:gd name="T93" fmla="*/ 375 h 2186"/>
                <a:gd name="T94" fmla="*/ 314 w 370"/>
                <a:gd name="T95" fmla="*/ 828 h 2186"/>
                <a:gd name="T96" fmla="*/ 339 w 370"/>
                <a:gd name="T97" fmla="*/ 1373 h 2186"/>
                <a:gd name="T98" fmla="*/ 364 w 370"/>
                <a:gd name="T99" fmla="*/ 1815 h 2186"/>
                <a:gd name="T100" fmla="*/ 370 w 370"/>
                <a:gd name="T101" fmla="*/ 198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0" h="2186">
                  <a:moveTo>
                    <a:pt x="0" y="308"/>
                  </a:moveTo>
                  <a:lnTo>
                    <a:pt x="6" y="473"/>
                  </a:lnTo>
                  <a:lnTo>
                    <a:pt x="50" y="1445"/>
                  </a:lnTo>
                  <a:lnTo>
                    <a:pt x="75" y="1862"/>
                  </a:lnTo>
                  <a:lnTo>
                    <a:pt x="82" y="1959"/>
                  </a:lnTo>
                  <a:lnTo>
                    <a:pt x="88" y="2037"/>
                  </a:lnTo>
                  <a:lnTo>
                    <a:pt x="94" y="2093"/>
                  </a:lnTo>
                  <a:lnTo>
                    <a:pt x="94" y="2119"/>
                  </a:lnTo>
                  <a:lnTo>
                    <a:pt x="94" y="2140"/>
                  </a:lnTo>
                  <a:lnTo>
                    <a:pt x="101" y="2155"/>
                  </a:lnTo>
                  <a:lnTo>
                    <a:pt x="101" y="2165"/>
                  </a:lnTo>
                  <a:lnTo>
                    <a:pt x="107" y="2176"/>
                  </a:lnTo>
                  <a:lnTo>
                    <a:pt x="107" y="2186"/>
                  </a:lnTo>
                  <a:lnTo>
                    <a:pt x="107" y="2186"/>
                  </a:lnTo>
                  <a:lnTo>
                    <a:pt x="113" y="2186"/>
                  </a:lnTo>
                  <a:lnTo>
                    <a:pt x="113" y="2186"/>
                  </a:lnTo>
                  <a:lnTo>
                    <a:pt x="119" y="2181"/>
                  </a:lnTo>
                  <a:lnTo>
                    <a:pt x="119" y="2170"/>
                  </a:lnTo>
                  <a:lnTo>
                    <a:pt x="119" y="2155"/>
                  </a:lnTo>
                  <a:lnTo>
                    <a:pt x="126" y="2124"/>
                  </a:lnTo>
                  <a:lnTo>
                    <a:pt x="132" y="2073"/>
                  </a:lnTo>
                  <a:lnTo>
                    <a:pt x="138" y="2006"/>
                  </a:lnTo>
                  <a:lnTo>
                    <a:pt x="151" y="1836"/>
                  </a:lnTo>
                  <a:lnTo>
                    <a:pt x="157" y="1641"/>
                  </a:lnTo>
                  <a:lnTo>
                    <a:pt x="182" y="1111"/>
                  </a:lnTo>
                  <a:lnTo>
                    <a:pt x="207" y="560"/>
                  </a:lnTo>
                  <a:lnTo>
                    <a:pt x="220" y="329"/>
                  </a:lnTo>
                  <a:lnTo>
                    <a:pt x="226" y="236"/>
                  </a:lnTo>
                  <a:lnTo>
                    <a:pt x="232" y="164"/>
                  </a:lnTo>
                  <a:lnTo>
                    <a:pt x="232" y="108"/>
                  </a:lnTo>
                  <a:lnTo>
                    <a:pt x="239" y="56"/>
                  </a:lnTo>
                  <a:lnTo>
                    <a:pt x="245" y="36"/>
                  </a:lnTo>
                  <a:lnTo>
                    <a:pt x="245" y="20"/>
                  </a:lnTo>
                  <a:lnTo>
                    <a:pt x="251" y="1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7" y="5"/>
                  </a:lnTo>
                  <a:lnTo>
                    <a:pt x="264" y="10"/>
                  </a:lnTo>
                  <a:lnTo>
                    <a:pt x="264" y="15"/>
                  </a:lnTo>
                  <a:lnTo>
                    <a:pt x="264" y="25"/>
                  </a:lnTo>
                  <a:lnTo>
                    <a:pt x="270" y="41"/>
                  </a:lnTo>
                  <a:lnTo>
                    <a:pt x="276" y="97"/>
                  </a:lnTo>
                  <a:lnTo>
                    <a:pt x="283" y="149"/>
                  </a:lnTo>
                  <a:lnTo>
                    <a:pt x="283" y="221"/>
                  </a:lnTo>
                  <a:lnTo>
                    <a:pt x="295" y="375"/>
                  </a:lnTo>
                  <a:lnTo>
                    <a:pt x="314" y="828"/>
                  </a:lnTo>
                  <a:lnTo>
                    <a:pt x="339" y="1373"/>
                  </a:lnTo>
                  <a:lnTo>
                    <a:pt x="364" y="1815"/>
                  </a:lnTo>
                  <a:lnTo>
                    <a:pt x="370" y="198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774" y="1967"/>
              <a:ext cx="308" cy="2052"/>
            </a:xfrm>
            <a:custGeom>
              <a:avLst/>
              <a:gdLst>
                <a:gd name="T0" fmla="*/ 0 w 308"/>
                <a:gd name="T1" fmla="*/ 1867 h 2052"/>
                <a:gd name="T2" fmla="*/ 7 w 308"/>
                <a:gd name="T3" fmla="*/ 1939 h 2052"/>
                <a:gd name="T4" fmla="*/ 13 w 308"/>
                <a:gd name="T5" fmla="*/ 1991 h 2052"/>
                <a:gd name="T6" fmla="*/ 19 w 308"/>
                <a:gd name="T7" fmla="*/ 2011 h 2052"/>
                <a:gd name="T8" fmla="*/ 19 w 308"/>
                <a:gd name="T9" fmla="*/ 2027 h 2052"/>
                <a:gd name="T10" fmla="*/ 19 w 308"/>
                <a:gd name="T11" fmla="*/ 2037 h 2052"/>
                <a:gd name="T12" fmla="*/ 26 w 308"/>
                <a:gd name="T13" fmla="*/ 2042 h 2052"/>
                <a:gd name="T14" fmla="*/ 26 w 308"/>
                <a:gd name="T15" fmla="*/ 2047 h 2052"/>
                <a:gd name="T16" fmla="*/ 26 w 308"/>
                <a:gd name="T17" fmla="*/ 2047 h 2052"/>
                <a:gd name="T18" fmla="*/ 26 w 308"/>
                <a:gd name="T19" fmla="*/ 2052 h 2052"/>
                <a:gd name="T20" fmla="*/ 32 w 308"/>
                <a:gd name="T21" fmla="*/ 2052 h 2052"/>
                <a:gd name="T22" fmla="*/ 32 w 308"/>
                <a:gd name="T23" fmla="*/ 2052 h 2052"/>
                <a:gd name="T24" fmla="*/ 32 w 308"/>
                <a:gd name="T25" fmla="*/ 2047 h 2052"/>
                <a:gd name="T26" fmla="*/ 38 w 308"/>
                <a:gd name="T27" fmla="*/ 2042 h 2052"/>
                <a:gd name="T28" fmla="*/ 38 w 308"/>
                <a:gd name="T29" fmla="*/ 2037 h 2052"/>
                <a:gd name="T30" fmla="*/ 38 w 308"/>
                <a:gd name="T31" fmla="*/ 2032 h 2052"/>
                <a:gd name="T32" fmla="*/ 44 w 308"/>
                <a:gd name="T33" fmla="*/ 2001 h 2052"/>
                <a:gd name="T34" fmla="*/ 44 w 308"/>
                <a:gd name="T35" fmla="*/ 1980 h 2052"/>
                <a:gd name="T36" fmla="*/ 51 w 308"/>
                <a:gd name="T37" fmla="*/ 1955 h 2052"/>
                <a:gd name="T38" fmla="*/ 57 w 308"/>
                <a:gd name="T39" fmla="*/ 1836 h 2052"/>
                <a:gd name="T40" fmla="*/ 69 w 308"/>
                <a:gd name="T41" fmla="*/ 1651 h 2052"/>
                <a:gd name="T42" fmla="*/ 82 w 308"/>
                <a:gd name="T43" fmla="*/ 1440 h 2052"/>
                <a:gd name="T44" fmla="*/ 126 w 308"/>
                <a:gd name="T45" fmla="*/ 560 h 2052"/>
                <a:gd name="T46" fmla="*/ 132 w 308"/>
                <a:gd name="T47" fmla="*/ 355 h 2052"/>
                <a:gd name="T48" fmla="*/ 139 w 308"/>
                <a:gd name="T49" fmla="*/ 262 h 2052"/>
                <a:gd name="T50" fmla="*/ 145 w 308"/>
                <a:gd name="T51" fmla="*/ 175 h 2052"/>
                <a:gd name="T52" fmla="*/ 151 w 308"/>
                <a:gd name="T53" fmla="*/ 113 h 2052"/>
                <a:gd name="T54" fmla="*/ 157 w 308"/>
                <a:gd name="T55" fmla="*/ 87 h 2052"/>
                <a:gd name="T56" fmla="*/ 157 w 308"/>
                <a:gd name="T57" fmla="*/ 61 h 2052"/>
                <a:gd name="T58" fmla="*/ 164 w 308"/>
                <a:gd name="T59" fmla="*/ 41 h 2052"/>
                <a:gd name="T60" fmla="*/ 164 w 308"/>
                <a:gd name="T61" fmla="*/ 25 h 2052"/>
                <a:gd name="T62" fmla="*/ 164 w 308"/>
                <a:gd name="T63" fmla="*/ 15 h 2052"/>
                <a:gd name="T64" fmla="*/ 170 w 308"/>
                <a:gd name="T65" fmla="*/ 10 h 2052"/>
                <a:gd name="T66" fmla="*/ 170 w 308"/>
                <a:gd name="T67" fmla="*/ 5 h 2052"/>
                <a:gd name="T68" fmla="*/ 176 w 308"/>
                <a:gd name="T69" fmla="*/ 0 h 2052"/>
                <a:gd name="T70" fmla="*/ 176 w 308"/>
                <a:gd name="T71" fmla="*/ 5 h 2052"/>
                <a:gd name="T72" fmla="*/ 182 w 308"/>
                <a:gd name="T73" fmla="*/ 10 h 2052"/>
                <a:gd name="T74" fmla="*/ 182 w 308"/>
                <a:gd name="T75" fmla="*/ 15 h 2052"/>
                <a:gd name="T76" fmla="*/ 182 w 308"/>
                <a:gd name="T77" fmla="*/ 25 h 2052"/>
                <a:gd name="T78" fmla="*/ 189 w 308"/>
                <a:gd name="T79" fmla="*/ 51 h 2052"/>
                <a:gd name="T80" fmla="*/ 195 w 308"/>
                <a:gd name="T81" fmla="*/ 87 h 2052"/>
                <a:gd name="T82" fmla="*/ 201 w 308"/>
                <a:gd name="T83" fmla="*/ 144 h 2052"/>
                <a:gd name="T84" fmla="*/ 214 w 308"/>
                <a:gd name="T85" fmla="*/ 288 h 2052"/>
                <a:gd name="T86" fmla="*/ 258 w 308"/>
                <a:gd name="T87" fmla="*/ 1173 h 2052"/>
                <a:gd name="T88" fmla="*/ 270 w 308"/>
                <a:gd name="T89" fmla="*/ 1373 h 2052"/>
                <a:gd name="T90" fmla="*/ 283 w 308"/>
                <a:gd name="T91" fmla="*/ 1558 h 2052"/>
                <a:gd name="T92" fmla="*/ 289 w 308"/>
                <a:gd name="T93" fmla="*/ 1682 h 2052"/>
                <a:gd name="T94" fmla="*/ 295 w 308"/>
                <a:gd name="T95" fmla="*/ 1744 h 2052"/>
                <a:gd name="T96" fmla="*/ 302 w 308"/>
                <a:gd name="T97" fmla="*/ 1785 h 2052"/>
                <a:gd name="T98" fmla="*/ 308 w 308"/>
                <a:gd name="T99" fmla="*/ 1816 h 2052"/>
                <a:gd name="T100" fmla="*/ 308 w 308"/>
                <a:gd name="T101" fmla="*/ 1826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8" h="2052">
                  <a:moveTo>
                    <a:pt x="0" y="1867"/>
                  </a:moveTo>
                  <a:lnTo>
                    <a:pt x="7" y="1939"/>
                  </a:lnTo>
                  <a:lnTo>
                    <a:pt x="13" y="1991"/>
                  </a:lnTo>
                  <a:lnTo>
                    <a:pt x="19" y="2011"/>
                  </a:lnTo>
                  <a:lnTo>
                    <a:pt x="19" y="2027"/>
                  </a:lnTo>
                  <a:lnTo>
                    <a:pt x="19" y="2037"/>
                  </a:lnTo>
                  <a:lnTo>
                    <a:pt x="26" y="2042"/>
                  </a:lnTo>
                  <a:lnTo>
                    <a:pt x="26" y="2047"/>
                  </a:lnTo>
                  <a:lnTo>
                    <a:pt x="26" y="2047"/>
                  </a:lnTo>
                  <a:lnTo>
                    <a:pt x="26" y="2052"/>
                  </a:lnTo>
                  <a:lnTo>
                    <a:pt x="32" y="2052"/>
                  </a:lnTo>
                  <a:lnTo>
                    <a:pt x="32" y="2052"/>
                  </a:lnTo>
                  <a:lnTo>
                    <a:pt x="32" y="2047"/>
                  </a:lnTo>
                  <a:lnTo>
                    <a:pt x="38" y="2042"/>
                  </a:lnTo>
                  <a:lnTo>
                    <a:pt x="38" y="2037"/>
                  </a:lnTo>
                  <a:lnTo>
                    <a:pt x="38" y="2032"/>
                  </a:lnTo>
                  <a:lnTo>
                    <a:pt x="44" y="2001"/>
                  </a:lnTo>
                  <a:lnTo>
                    <a:pt x="44" y="1980"/>
                  </a:lnTo>
                  <a:lnTo>
                    <a:pt x="51" y="1955"/>
                  </a:lnTo>
                  <a:lnTo>
                    <a:pt x="57" y="1836"/>
                  </a:lnTo>
                  <a:lnTo>
                    <a:pt x="69" y="1651"/>
                  </a:lnTo>
                  <a:lnTo>
                    <a:pt x="82" y="1440"/>
                  </a:lnTo>
                  <a:lnTo>
                    <a:pt x="126" y="560"/>
                  </a:lnTo>
                  <a:lnTo>
                    <a:pt x="132" y="355"/>
                  </a:lnTo>
                  <a:lnTo>
                    <a:pt x="139" y="262"/>
                  </a:lnTo>
                  <a:lnTo>
                    <a:pt x="145" y="175"/>
                  </a:lnTo>
                  <a:lnTo>
                    <a:pt x="151" y="113"/>
                  </a:lnTo>
                  <a:lnTo>
                    <a:pt x="157" y="87"/>
                  </a:lnTo>
                  <a:lnTo>
                    <a:pt x="157" y="61"/>
                  </a:lnTo>
                  <a:lnTo>
                    <a:pt x="164" y="41"/>
                  </a:lnTo>
                  <a:lnTo>
                    <a:pt x="164" y="25"/>
                  </a:lnTo>
                  <a:lnTo>
                    <a:pt x="164" y="15"/>
                  </a:lnTo>
                  <a:lnTo>
                    <a:pt x="170" y="10"/>
                  </a:lnTo>
                  <a:lnTo>
                    <a:pt x="170" y="5"/>
                  </a:lnTo>
                  <a:lnTo>
                    <a:pt x="176" y="0"/>
                  </a:lnTo>
                  <a:lnTo>
                    <a:pt x="176" y="5"/>
                  </a:lnTo>
                  <a:lnTo>
                    <a:pt x="182" y="10"/>
                  </a:lnTo>
                  <a:lnTo>
                    <a:pt x="182" y="15"/>
                  </a:lnTo>
                  <a:lnTo>
                    <a:pt x="182" y="25"/>
                  </a:lnTo>
                  <a:lnTo>
                    <a:pt x="189" y="51"/>
                  </a:lnTo>
                  <a:lnTo>
                    <a:pt x="195" y="87"/>
                  </a:lnTo>
                  <a:lnTo>
                    <a:pt x="201" y="144"/>
                  </a:lnTo>
                  <a:lnTo>
                    <a:pt x="214" y="288"/>
                  </a:lnTo>
                  <a:lnTo>
                    <a:pt x="258" y="1173"/>
                  </a:lnTo>
                  <a:lnTo>
                    <a:pt x="270" y="1373"/>
                  </a:lnTo>
                  <a:lnTo>
                    <a:pt x="283" y="1558"/>
                  </a:lnTo>
                  <a:lnTo>
                    <a:pt x="289" y="1682"/>
                  </a:lnTo>
                  <a:lnTo>
                    <a:pt x="295" y="1744"/>
                  </a:lnTo>
                  <a:lnTo>
                    <a:pt x="302" y="1785"/>
                  </a:lnTo>
                  <a:lnTo>
                    <a:pt x="308" y="1816"/>
                  </a:lnTo>
                  <a:lnTo>
                    <a:pt x="308" y="182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82" y="2255"/>
              <a:ext cx="301" cy="1558"/>
            </a:xfrm>
            <a:custGeom>
              <a:avLst/>
              <a:gdLst>
                <a:gd name="T0" fmla="*/ 0 w 301"/>
                <a:gd name="T1" fmla="*/ 1538 h 1558"/>
                <a:gd name="T2" fmla="*/ 6 w 301"/>
                <a:gd name="T3" fmla="*/ 1548 h 1558"/>
                <a:gd name="T4" fmla="*/ 6 w 301"/>
                <a:gd name="T5" fmla="*/ 1553 h 1558"/>
                <a:gd name="T6" fmla="*/ 6 w 301"/>
                <a:gd name="T7" fmla="*/ 1558 h 1558"/>
                <a:gd name="T8" fmla="*/ 13 w 301"/>
                <a:gd name="T9" fmla="*/ 1558 h 1558"/>
                <a:gd name="T10" fmla="*/ 13 w 301"/>
                <a:gd name="T11" fmla="*/ 1553 h 1558"/>
                <a:gd name="T12" fmla="*/ 19 w 301"/>
                <a:gd name="T13" fmla="*/ 1548 h 1558"/>
                <a:gd name="T14" fmla="*/ 19 w 301"/>
                <a:gd name="T15" fmla="*/ 1548 h 1558"/>
                <a:gd name="T16" fmla="*/ 19 w 301"/>
                <a:gd name="T17" fmla="*/ 1533 h 1558"/>
                <a:gd name="T18" fmla="*/ 25 w 301"/>
                <a:gd name="T19" fmla="*/ 1522 h 1558"/>
                <a:gd name="T20" fmla="*/ 25 w 301"/>
                <a:gd name="T21" fmla="*/ 1502 h 1558"/>
                <a:gd name="T22" fmla="*/ 31 w 301"/>
                <a:gd name="T23" fmla="*/ 1466 h 1558"/>
                <a:gd name="T24" fmla="*/ 38 w 301"/>
                <a:gd name="T25" fmla="*/ 1409 h 1558"/>
                <a:gd name="T26" fmla="*/ 63 w 301"/>
                <a:gd name="T27" fmla="*/ 1126 h 1558"/>
                <a:gd name="T28" fmla="*/ 82 w 301"/>
                <a:gd name="T29" fmla="*/ 787 h 1558"/>
                <a:gd name="T30" fmla="*/ 107 w 301"/>
                <a:gd name="T31" fmla="*/ 406 h 1558"/>
                <a:gd name="T32" fmla="*/ 113 w 301"/>
                <a:gd name="T33" fmla="*/ 252 h 1558"/>
                <a:gd name="T34" fmla="*/ 126 w 301"/>
                <a:gd name="T35" fmla="*/ 139 h 1558"/>
                <a:gd name="T36" fmla="*/ 132 w 301"/>
                <a:gd name="T37" fmla="*/ 92 h 1558"/>
                <a:gd name="T38" fmla="*/ 138 w 301"/>
                <a:gd name="T39" fmla="*/ 62 h 1558"/>
                <a:gd name="T40" fmla="*/ 138 w 301"/>
                <a:gd name="T41" fmla="*/ 46 h 1558"/>
                <a:gd name="T42" fmla="*/ 138 w 301"/>
                <a:gd name="T43" fmla="*/ 31 h 1558"/>
                <a:gd name="T44" fmla="*/ 144 w 301"/>
                <a:gd name="T45" fmla="*/ 20 h 1558"/>
                <a:gd name="T46" fmla="*/ 144 w 301"/>
                <a:gd name="T47" fmla="*/ 15 h 1558"/>
                <a:gd name="T48" fmla="*/ 151 w 301"/>
                <a:gd name="T49" fmla="*/ 5 h 1558"/>
                <a:gd name="T50" fmla="*/ 151 w 301"/>
                <a:gd name="T51" fmla="*/ 5 h 1558"/>
                <a:gd name="T52" fmla="*/ 157 w 301"/>
                <a:gd name="T53" fmla="*/ 0 h 1558"/>
                <a:gd name="T54" fmla="*/ 157 w 301"/>
                <a:gd name="T55" fmla="*/ 0 h 1558"/>
                <a:gd name="T56" fmla="*/ 157 w 301"/>
                <a:gd name="T57" fmla="*/ 0 h 1558"/>
                <a:gd name="T58" fmla="*/ 157 w 301"/>
                <a:gd name="T59" fmla="*/ 5 h 1558"/>
                <a:gd name="T60" fmla="*/ 163 w 301"/>
                <a:gd name="T61" fmla="*/ 10 h 1558"/>
                <a:gd name="T62" fmla="*/ 163 w 301"/>
                <a:gd name="T63" fmla="*/ 20 h 1558"/>
                <a:gd name="T64" fmla="*/ 169 w 301"/>
                <a:gd name="T65" fmla="*/ 31 h 1558"/>
                <a:gd name="T66" fmla="*/ 176 w 301"/>
                <a:gd name="T67" fmla="*/ 56 h 1558"/>
                <a:gd name="T68" fmla="*/ 176 w 301"/>
                <a:gd name="T69" fmla="*/ 87 h 1558"/>
                <a:gd name="T70" fmla="*/ 188 w 301"/>
                <a:gd name="T71" fmla="*/ 185 h 1558"/>
                <a:gd name="T72" fmla="*/ 207 w 301"/>
                <a:gd name="T73" fmla="*/ 417 h 1558"/>
                <a:gd name="T74" fmla="*/ 232 w 301"/>
                <a:gd name="T75" fmla="*/ 730 h 1558"/>
                <a:gd name="T76" fmla="*/ 245 w 301"/>
                <a:gd name="T77" fmla="*/ 874 h 1558"/>
                <a:gd name="T78" fmla="*/ 257 w 301"/>
                <a:gd name="T79" fmla="*/ 987 h 1558"/>
                <a:gd name="T80" fmla="*/ 264 w 301"/>
                <a:gd name="T81" fmla="*/ 1075 h 1558"/>
                <a:gd name="T82" fmla="*/ 270 w 301"/>
                <a:gd name="T83" fmla="*/ 1111 h 1558"/>
                <a:gd name="T84" fmla="*/ 276 w 301"/>
                <a:gd name="T85" fmla="*/ 1147 h 1558"/>
                <a:gd name="T86" fmla="*/ 276 w 301"/>
                <a:gd name="T87" fmla="*/ 1157 h 1558"/>
                <a:gd name="T88" fmla="*/ 282 w 301"/>
                <a:gd name="T89" fmla="*/ 1173 h 1558"/>
                <a:gd name="T90" fmla="*/ 282 w 301"/>
                <a:gd name="T91" fmla="*/ 1183 h 1558"/>
                <a:gd name="T92" fmla="*/ 289 w 301"/>
                <a:gd name="T93" fmla="*/ 1188 h 1558"/>
                <a:gd name="T94" fmla="*/ 289 w 301"/>
                <a:gd name="T95" fmla="*/ 1198 h 1558"/>
                <a:gd name="T96" fmla="*/ 295 w 301"/>
                <a:gd name="T97" fmla="*/ 1198 h 1558"/>
                <a:gd name="T98" fmla="*/ 295 w 301"/>
                <a:gd name="T99" fmla="*/ 1204 h 1558"/>
                <a:gd name="T100" fmla="*/ 301 w 301"/>
                <a:gd name="T101" fmla="*/ 1204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1" h="1558">
                  <a:moveTo>
                    <a:pt x="0" y="1538"/>
                  </a:moveTo>
                  <a:lnTo>
                    <a:pt x="6" y="1548"/>
                  </a:lnTo>
                  <a:lnTo>
                    <a:pt x="6" y="1553"/>
                  </a:lnTo>
                  <a:lnTo>
                    <a:pt x="6" y="1558"/>
                  </a:lnTo>
                  <a:lnTo>
                    <a:pt x="13" y="1558"/>
                  </a:lnTo>
                  <a:lnTo>
                    <a:pt x="13" y="1553"/>
                  </a:lnTo>
                  <a:lnTo>
                    <a:pt x="19" y="1548"/>
                  </a:lnTo>
                  <a:lnTo>
                    <a:pt x="19" y="1548"/>
                  </a:lnTo>
                  <a:lnTo>
                    <a:pt x="19" y="1533"/>
                  </a:lnTo>
                  <a:lnTo>
                    <a:pt x="25" y="1522"/>
                  </a:lnTo>
                  <a:lnTo>
                    <a:pt x="25" y="1502"/>
                  </a:lnTo>
                  <a:lnTo>
                    <a:pt x="31" y="1466"/>
                  </a:lnTo>
                  <a:lnTo>
                    <a:pt x="38" y="1409"/>
                  </a:lnTo>
                  <a:lnTo>
                    <a:pt x="63" y="1126"/>
                  </a:lnTo>
                  <a:lnTo>
                    <a:pt x="82" y="787"/>
                  </a:lnTo>
                  <a:lnTo>
                    <a:pt x="107" y="406"/>
                  </a:lnTo>
                  <a:lnTo>
                    <a:pt x="113" y="252"/>
                  </a:lnTo>
                  <a:lnTo>
                    <a:pt x="126" y="139"/>
                  </a:lnTo>
                  <a:lnTo>
                    <a:pt x="132" y="92"/>
                  </a:lnTo>
                  <a:lnTo>
                    <a:pt x="138" y="62"/>
                  </a:lnTo>
                  <a:lnTo>
                    <a:pt x="138" y="46"/>
                  </a:lnTo>
                  <a:lnTo>
                    <a:pt x="138" y="31"/>
                  </a:lnTo>
                  <a:lnTo>
                    <a:pt x="144" y="20"/>
                  </a:lnTo>
                  <a:lnTo>
                    <a:pt x="144" y="1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5"/>
                  </a:lnTo>
                  <a:lnTo>
                    <a:pt x="163" y="10"/>
                  </a:lnTo>
                  <a:lnTo>
                    <a:pt x="163" y="20"/>
                  </a:lnTo>
                  <a:lnTo>
                    <a:pt x="169" y="31"/>
                  </a:lnTo>
                  <a:lnTo>
                    <a:pt x="176" y="56"/>
                  </a:lnTo>
                  <a:lnTo>
                    <a:pt x="176" y="87"/>
                  </a:lnTo>
                  <a:lnTo>
                    <a:pt x="188" y="185"/>
                  </a:lnTo>
                  <a:lnTo>
                    <a:pt x="207" y="417"/>
                  </a:lnTo>
                  <a:lnTo>
                    <a:pt x="232" y="730"/>
                  </a:lnTo>
                  <a:lnTo>
                    <a:pt x="245" y="874"/>
                  </a:lnTo>
                  <a:lnTo>
                    <a:pt x="257" y="987"/>
                  </a:lnTo>
                  <a:lnTo>
                    <a:pt x="264" y="1075"/>
                  </a:lnTo>
                  <a:lnTo>
                    <a:pt x="270" y="1111"/>
                  </a:lnTo>
                  <a:lnTo>
                    <a:pt x="276" y="1147"/>
                  </a:lnTo>
                  <a:lnTo>
                    <a:pt x="276" y="1157"/>
                  </a:lnTo>
                  <a:lnTo>
                    <a:pt x="282" y="1173"/>
                  </a:lnTo>
                  <a:lnTo>
                    <a:pt x="282" y="1183"/>
                  </a:lnTo>
                  <a:lnTo>
                    <a:pt x="289" y="1188"/>
                  </a:lnTo>
                  <a:lnTo>
                    <a:pt x="289" y="1198"/>
                  </a:lnTo>
                  <a:lnTo>
                    <a:pt x="295" y="1198"/>
                  </a:lnTo>
                  <a:lnTo>
                    <a:pt x="295" y="1204"/>
                  </a:lnTo>
                  <a:lnTo>
                    <a:pt x="301" y="120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383" y="2661"/>
              <a:ext cx="308" cy="798"/>
            </a:xfrm>
            <a:custGeom>
              <a:avLst/>
              <a:gdLst>
                <a:gd name="T0" fmla="*/ 0 w 308"/>
                <a:gd name="T1" fmla="*/ 798 h 798"/>
                <a:gd name="T2" fmla="*/ 0 w 308"/>
                <a:gd name="T3" fmla="*/ 798 h 798"/>
                <a:gd name="T4" fmla="*/ 0 w 308"/>
                <a:gd name="T5" fmla="*/ 792 h 798"/>
                <a:gd name="T6" fmla="*/ 7 w 308"/>
                <a:gd name="T7" fmla="*/ 792 h 798"/>
                <a:gd name="T8" fmla="*/ 7 w 308"/>
                <a:gd name="T9" fmla="*/ 787 h 798"/>
                <a:gd name="T10" fmla="*/ 7 w 308"/>
                <a:gd name="T11" fmla="*/ 782 h 798"/>
                <a:gd name="T12" fmla="*/ 13 w 308"/>
                <a:gd name="T13" fmla="*/ 762 h 798"/>
                <a:gd name="T14" fmla="*/ 19 w 308"/>
                <a:gd name="T15" fmla="*/ 736 h 798"/>
                <a:gd name="T16" fmla="*/ 32 w 308"/>
                <a:gd name="T17" fmla="*/ 669 h 798"/>
                <a:gd name="T18" fmla="*/ 44 w 308"/>
                <a:gd name="T19" fmla="*/ 571 h 798"/>
                <a:gd name="T20" fmla="*/ 69 w 308"/>
                <a:gd name="T21" fmla="*/ 365 h 798"/>
                <a:gd name="T22" fmla="*/ 88 w 308"/>
                <a:gd name="T23" fmla="*/ 185 h 798"/>
                <a:gd name="T24" fmla="*/ 101 w 308"/>
                <a:gd name="T25" fmla="*/ 124 h 798"/>
                <a:gd name="T26" fmla="*/ 107 w 308"/>
                <a:gd name="T27" fmla="*/ 67 h 798"/>
                <a:gd name="T28" fmla="*/ 113 w 308"/>
                <a:gd name="T29" fmla="*/ 47 h 798"/>
                <a:gd name="T30" fmla="*/ 120 w 308"/>
                <a:gd name="T31" fmla="*/ 26 h 798"/>
                <a:gd name="T32" fmla="*/ 120 w 308"/>
                <a:gd name="T33" fmla="*/ 16 h 798"/>
                <a:gd name="T34" fmla="*/ 126 w 308"/>
                <a:gd name="T35" fmla="*/ 11 h 798"/>
                <a:gd name="T36" fmla="*/ 126 w 308"/>
                <a:gd name="T37" fmla="*/ 5 h 798"/>
                <a:gd name="T38" fmla="*/ 126 w 308"/>
                <a:gd name="T39" fmla="*/ 5 h 798"/>
                <a:gd name="T40" fmla="*/ 132 w 308"/>
                <a:gd name="T41" fmla="*/ 0 h 798"/>
                <a:gd name="T42" fmla="*/ 132 w 308"/>
                <a:gd name="T43" fmla="*/ 0 h 798"/>
                <a:gd name="T44" fmla="*/ 138 w 308"/>
                <a:gd name="T45" fmla="*/ 0 h 798"/>
                <a:gd name="T46" fmla="*/ 138 w 308"/>
                <a:gd name="T47" fmla="*/ 0 h 798"/>
                <a:gd name="T48" fmla="*/ 138 w 308"/>
                <a:gd name="T49" fmla="*/ 0 h 798"/>
                <a:gd name="T50" fmla="*/ 145 w 308"/>
                <a:gd name="T51" fmla="*/ 0 h 798"/>
                <a:gd name="T52" fmla="*/ 145 w 308"/>
                <a:gd name="T53" fmla="*/ 5 h 798"/>
                <a:gd name="T54" fmla="*/ 151 w 308"/>
                <a:gd name="T55" fmla="*/ 11 h 798"/>
                <a:gd name="T56" fmla="*/ 151 w 308"/>
                <a:gd name="T57" fmla="*/ 16 h 798"/>
                <a:gd name="T58" fmla="*/ 163 w 308"/>
                <a:gd name="T59" fmla="*/ 41 h 798"/>
                <a:gd name="T60" fmla="*/ 170 w 308"/>
                <a:gd name="T61" fmla="*/ 83 h 798"/>
                <a:gd name="T62" fmla="*/ 195 w 308"/>
                <a:gd name="T63" fmla="*/ 191 h 798"/>
                <a:gd name="T64" fmla="*/ 220 w 308"/>
                <a:gd name="T65" fmla="*/ 288 h 798"/>
                <a:gd name="T66" fmla="*/ 233 w 308"/>
                <a:gd name="T67" fmla="*/ 324 h 798"/>
                <a:gd name="T68" fmla="*/ 239 w 308"/>
                <a:gd name="T69" fmla="*/ 340 h 798"/>
                <a:gd name="T70" fmla="*/ 245 w 308"/>
                <a:gd name="T71" fmla="*/ 355 h 798"/>
                <a:gd name="T72" fmla="*/ 245 w 308"/>
                <a:gd name="T73" fmla="*/ 365 h 798"/>
                <a:gd name="T74" fmla="*/ 251 w 308"/>
                <a:gd name="T75" fmla="*/ 365 h 798"/>
                <a:gd name="T76" fmla="*/ 251 w 308"/>
                <a:gd name="T77" fmla="*/ 371 h 798"/>
                <a:gd name="T78" fmla="*/ 258 w 308"/>
                <a:gd name="T79" fmla="*/ 371 h 798"/>
                <a:gd name="T80" fmla="*/ 258 w 308"/>
                <a:gd name="T81" fmla="*/ 376 h 798"/>
                <a:gd name="T82" fmla="*/ 264 w 308"/>
                <a:gd name="T83" fmla="*/ 376 h 798"/>
                <a:gd name="T84" fmla="*/ 264 w 308"/>
                <a:gd name="T85" fmla="*/ 376 h 798"/>
                <a:gd name="T86" fmla="*/ 264 w 308"/>
                <a:gd name="T87" fmla="*/ 376 h 798"/>
                <a:gd name="T88" fmla="*/ 270 w 308"/>
                <a:gd name="T89" fmla="*/ 376 h 798"/>
                <a:gd name="T90" fmla="*/ 270 w 308"/>
                <a:gd name="T91" fmla="*/ 376 h 798"/>
                <a:gd name="T92" fmla="*/ 270 w 308"/>
                <a:gd name="T93" fmla="*/ 376 h 798"/>
                <a:gd name="T94" fmla="*/ 276 w 308"/>
                <a:gd name="T95" fmla="*/ 371 h 798"/>
                <a:gd name="T96" fmla="*/ 283 w 308"/>
                <a:gd name="T97" fmla="*/ 365 h 798"/>
                <a:gd name="T98" fmla="*/ 289 w 308"/>
                <a:gd name="T99" fmla="*/ 360 h 798"/>
                <a:gd name="T100" fmla="*/ 308 w 308"/>
                <a:gd name="T101" fmla="*/ 319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8" h="798">
                  <a:moveTo>
                    <a:pt x="0" y="798"/>
                  </a:moveTo>
                  <a:lnTo>
                    <a:pt x="0" y="798"/>
                  </a:lnTo>
                  <a:lnTo>
                    <a:pt x="0" y="792"/>
                  </a:lnTo>
                  <a:lnTo>
                    <a:pt x="7" y="792"/>
                  </a:lnTo>
                  <a:lnTo>
                    <a:pt x="7" y="787"/>
                  </a:lnTo>
                  <a:lnTo>
                    <a:pt x="7" y="782"/>
                  </a:lnTo>
                  <a:lnTo>
                    <a:pt x="13" y="762"/>
                  </a:lnTo>
                  <a:lnTo>
                    <a:pt x="19" y="736"/>
                  </a:lnTo>
                  <a:lnTo>
                    <a:pt x="32" y="669"/>
                  </a:lnTo>
                  <a:lnTo>
                    <a:pt x="44" y="571"/>
                  </a:lnTo>
                  <a:lnTo>
                    <a:pt x="69" y="365"/>
                  </a:lnTo>
                  <a:lnTo>
                    <a:pt x="88" y="185"/>
                  </a:lnTo>
                  <a:lnTo>
                    <a:pt x="101" y="124"/>
                  </a:lnTo>
                  <a:lnTo>
                    <a:pt x="107" y="67"/>
                  </a:lnTo>
                  <a:lnTo>
                    <a:pt x="113" y="47"/>
                  </a:lnTo>
                  <a:lnTo>
                    <a:pt x="120" y="26"/>
                  </a:lnTo>
                  <a:lnTo>
                    <a:pt x="120" y="16"/>
                  </a:lnTo>
                  <a:lnTo>
                    <a:pt x="126" y="11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5" y="5"/>
                  </a:lnTo>
                  <a:lnTo>
                    <a:pt x="151" y="11"/>
                  </a:lnTo>
                  <a:lnTo>
                    <a:pt x="151" y="16"/>
                  </a:lnTo>
                  <a:lnTo>
                    <a:pt x="163" y="41"/>
                  </a:lnTo>
                  <a:lnTo>
                    <a:pt x="170" y="83"/>
                  </a:lnTo>
                  <a:lnTo>
                    <a:pt x="195" y="191"/>
                  </a:lnTo>
                  <a:lnTo>
                    <a:pt x="220" y="288"/>
                  </a:lnTo>
                  <a:lnTo>
                    <a:pt x="233" y="324"/>
                  </a:lnTo>
                  <a:lnTo>
                    <a:pt x="239" y="340"/>
                  </a:lnTo>
                  <a:lnTo>
                    <a:pt x="245" y="355"/>
                  </a:lnTo>
                  <a:lnTo>
                    <a:pt x="245" y="365"/>
                  </a:lnTo>
                  <a:lnTo>
                    <a:pt x="251" y="365"/>
                  </a:lnTo>
                  <a:lnTo>
                    <a:pt x="251" y="371"/>
                  </a:lnTo>
                  <a:lnTo>
                    <a:pt x="258" y="371"/>
                  </a:lnTo>
                  <a:lnTo>
                    <a:pt x="258" y="376"/>
                  </a:lnTo>
                  <a:lnTo>
                    <a:pt x="264" y="376"/>
                  </a:lnTo>
                  <a:lnTo>
                    <a:pt x="264" y="376"/>
                  </a:lnTo>
                  <a:lnTo>
                    <a:pt x="264" y="376"/>
                  </a:lnTo>
                  <a:lnTo>
                    <a:pt x="270" y="376"/>
                  </a:lnTo>
                  <a:lnTo>
                    <a:pt x="270" y="376"/>
                  </a:lnTo>
                  <a:lnTo>
                    <a:pt x="270" y="376"/>
                  </a:lnTo>
                  <a:lnTo>
                    <a:pt x="276" y="371"/>
                  </a:lnTo>
                  <a:lnTo>
                    <a:pt x="283" y="365"/>
                  </a:lnTo>
                  <a:lnTo>
                    <a:pt x="289" y="360"/>
                  </a:lnTo>
                  <a:lnTo>
                    <a:pt x="308" y="31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691" y="2553"/>
              <a:ext cx="282" cy="587"/>
            </a:xfrm>
            <a:custGeom>
              <a:avLst/>
              <a:gdLst>
                <a:gd name="T0" fmla="*/ 0 w 282"/>
                <a:gd name="T1" fmla="*/ 427 h 587"/>
                <a:gd name="T2" fmla="*/ 12 w 282"/>
                <a:gd name="T3" fmla="*/ 412 h 587"/>
                <a:gd name="T4" fmla="*/ 19 w 282"/>
                <a:gd name="T5" fmla="*/ 401 h 587"/>
                <a:gd name="T6" fmla="*/ 25 w 282"/>
                <a:gd name="T7" fmla="*/ 396 h 587"/>
                <a:gd name="T8" fmla="*/ 31 w 282"/>
                <a:gd name="T9" fmla="*/ 391 h 587"/>
                <a:gd name="T10" fmla="*/ 31 w 282"/>
                <a:gd name="T11" fmla="*/ 391 h 587"/>
                <a:gd name="T12" fmla="*/ 37 w 282"/>
                <a:gd name="T13" fmla="*/ 391 h 587"/>
                <a:gd name="T14" fmla="*/ 37 w 282"/>
                <a:gd name="T15" fmla="*/ 391 h 587"/>
                <a:gd name="T16" fmla="*/ 37 w 282"/>
                <a:gd name="T17" fmla="*/ 391 h 587"/>
                <a:gd name="T18" fmla="*/ 44 w 282"/>
                <a:gd name="T19" fmla="*/ 391 h 587"/>
                <a:gd name="T20" fmla="*/ 44 w 282"/>
                <a:gd name="T21" fmla="*/ 391 h 587"/>
                <a:gd name="T22" fmla="*/ 50 w 282"/>
                <a:gd name="T23" fmla="*/ 391 h 587"/>
                <a:gd name="T24" fmla="*/ 50 w 282"/>
                <a:gd name="T25" fmla="*/ 391 h 587"/>
                <a:gd name="T26" fmla="*/ 50 w 282"/>
                <a:gd name="T27" fmla="*/ 396 h 587"/>
                <a:gd name="T28" fmla="*/ 56 w 282"/>
                <a:gd name="T29" fmla="*/ 396 h 587"/>
                <a:gd name="T30" fmla="*/ 63 w 282"/>
                <a:gd name="T31" fmla="*/ 407 h 587"/>
                <a:gd name="T32" fmla="*/ 69 w 282"/>
                <a:gd name="T33" fmla="*/ 412 h 587"/>
                <a:gd name="T34" fmla="*/ 81 w 282"/>
                <a:gd name="T35" fmla="*/ 443 h 587"/>
                <a:gd name="T36" fmla="*/ 88 w 282"/>
                <a:gd name="T37" fmla="*/ 473 h 587"/>
                <a:gd name="T38" fmla="*/ 113 w 282"/>
                <a:gd name="T39" fmla="*/ 530 h 587"/>
                <a:gd name="T40" fmla="*/ 125 w 282"/>
                <a:gd name="T41" fmla="*/ 561 h 587"/>
                <a:gd name="T42" fmla="*/ 132 w 282"/>
                <a:gd name="T43" fmla="*/ 571 h 587"/>
                <a:gd name="T44" fmla="*/ 132 w 282"/>
                <a:gd name="T45" fmla="*/ 576 h 587"/>
                <a:gd name="T46" fmla="*/ 138 w 282"/>
                <a:gd name="T47" fmla="*/ 581 h 587"/>
                <a:gd name="T48" fmla="*/ 138 w 282"/>
                <a:gd name="T49" fmla="*/ 581 h 587"/>
                <a:gd name="T50" fmla="*/ 144 w 282"/>
                <a:gd name="T51" fmla="*/ 587 h 587"/>
                <a:gd name="T52" fmla="*/ 144 w 282"/>
                <a:gd name="T53" fmla="*/ 587 h 587"/>
                <a:gd name="T54" fmla="*/ 144 w 282"/>
                <a:gd name="T55" fmla="*/ 587 h 587"/>
                <a:gd name="T56" fmla="*/ 144 w 282"/>
                <a:gd name="T57" fmla="*/ 587 h 587"/>
                <a:gd name="T58" fmla="*/ 150 w 282"/>
                <a:gd name="T59" fmla="*/ 587 h 587"/>
                <a:gd name="T60" fmla="*/ 150 w 282"/>
                <a:gd name="T61" fmla="*/ 587 h 587"/>
                <a:gd name="T62" fmla="*/ 150 w 282"/>
                <a:gd name="T63" fmla="*/ 581 h 587"/>
                <a:gd name="T64" fmla="*/ 157 w 282"/>
                <a:gd name="T65" fmla="*/ 581 h 587"/>
                <a:gd name="T66" fmla="*/ 157 w 282"/>
                <a:gd name="T67" fmla="*/ 576 h 587"/>
                <a:gd name="T68" fmla="*/ 163 w 282"/>
                <a:gd name="T69" fmla="*/ 576 h 587"/>
                <a:gd name="T70" fmla="*/ 163 w 282"/>
                <a:gd name="T71" fmla="*/ 571 h 587"/>
                <a:gd name="T72" fmla="*/ 169 w 282"/>
                <a:gd name="T73" fmla="*/ 556 h 587"/>
                <a:gd name="T74" fmla="*/ 176 w 282"/>
                <a:gd name="T75" fmla="*/ 540 h 587"/>
                <a:gd name="T76" fmla="*/ 182 w 282"/>
                <a:gd name="T77" fmla="*/ 520 h 587"/>
                <a:gd name="T78" fmla="*/ 201 w 282"/>
                <a:gd name="T79" fmla="*/ 396 h 587"/>
                <a:gd name="T80" fmla="*/ 226 w 282"/>
                <a:gd name="T81" fmla="*/ 232 h 587"/>
                <a:gd name="T82" fmla="*/ 251 w 282"/>
                <a:gd name="T83" fmla="*/ 98 h 587"/>
                <a:gd name="T84" fmla="*/ 257 w 282"/>
                <a:gd name="T85" fmla="*/ 67 h 587"/>
                <a:gd name="T86" fmla="*/ 263 w 282"/>
                <a:gd name="T87" fmla="*/ 41 h 587"/>
                <a:gd name="T88" fmla="*/ 270 w 282"/>
                <a:gd name="T89" fmla="*/ 21 h 587"/>
                <a:gd name="T90" fmla="*/ 270 w 282"/>
                <a:gd name="T91" fmla="*/ 16 h 587"/>
                <a:gd name="T92" fmla="*/ 270 w 282"/>
                <a:gd name="T93" fmla="*/ 10 h 587"/>
                <a:gd name="T94" fmla="*/ 276 w 282"/>
                <a:gd name="T95" fmla="*/ 5 h 587"/>
                <a:gd name="T96" fmla="*/ 276 w 282"/>
                <a:gd name="T97" fmla="*/ 0 h 587"/>
                <a:gd name="T98" fmla="*/ 282 w 282"/>
                <a:gd name="T99" fmla="*/ 0 h 587"/>
                <a:gd name="T100" fmla="*/ 282 w 282"/>
                <a:gd name="T101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2" h="587">
                  <a:moveTo>
                    <a:pt x="0" y="427"/>
                  </a:moveTo>
                  <a:lnTo>
                    <a:pt x="12" y="412"/>
                  </a:lnTo>
                  <a:lnTo>
                    <a:pt x="19" y="401"/>
                  </a:lnTo>
                  <a:lnTo>
                    <a:pt x="25" y="396"/>
                  </a:lnTo>
                  <a:lnTo>
                    <a:pt x="31" y="391"/>
                  </a:lnTo>
                  <a:lnTo>
                    <a:pt x="31" y="391"/>
                  </a:lnTo>
                  <a:lnTo>
                    <a:pt x="37" y="391"/>
                  </a:lnTo>
                  <a:lnTo>
                    <a:pt x="37" y="391"/>
                  </a:lnTo>
                  <a:lnTo>
                    <a:pt x="37" y="391"/>
                  </a:lnTo>
                  <a:lnTo>
                    <a:pt x="44" y="391"/>
                  </a:lnTo>
                  <a:lnTo>
                    <a:pt x="44" y="391"/>
                  </a:lnTo>
                  <a:lnTo>
                    <a:pt x="50" y="391"/>
                  </a:lnTo>
                  <a:lnTo>
                    <a:pt x="50" y="391"/>
                  </a:lnTo>
                  <a:lnTo>
                    <a:pt x="50" y="396"/>
                  </a:lnTo>
                  <a:lnTo>
                    <a:pt x="56" y="396"/>
                  </a:lnTo>
                  <a:lnTo>
                    <a:pt x="63" y="407"/>
                  </a:lnTo>
                  <a:lnTo>
                    <a:pt x="69" y="412"/>
                  </a:lnTo>
                  <a:lnTo>
                    <a:pt x="81" y="443"/>
                  </a:lnTo>
                  <a:lnTo>
                    <a:pt x="88" y="473"/>
                  </a:lnTo>
                  <a:lnTo>
                    <a:pt x="113" y="530"/>
                  </a:lnTo>
                  <a:lnTo>
                    <a:pt x="125" y="561"/>
                  </a:lnTo>
                  <a:lnTo>
                    <a:pt x="132" y="571"/>
                  </a:lnTo>
                  <a:lnTo>
                    <a:pt x="132" y="576"/>
                  </a:lnTo>
                  <a:lnTo>
                    <a:pt x="138" y="581"/>
                  </a:lnTo>
                  <a:lnTo>
                    <a:pt x="138" y="581"/>
                  </a:lnTo>
                  <a:lnTo>
                    <a:pt x="144" y="587"/>
                  </a:lnTo>
                  <a:lnTo>
                    <a:pt x="144" y="587"/>
                  </a:lnTo>
                  <a:lnTo>
                    <a:pt x="144" y="587"/>
                  </a:lnTo>
                  <a:lnTo>
                    <a:pt x="144" y="587"/>
                  </a:lnTo>
                  <a:lnTo>
                    <a:pt x="150" y="587"/>
                  </a:lnTo>
                  <a:lnTo>
                    <a:pt x="150" y="587"/>
                  </a:lnTo>
                  <a:lnTo>
                    <a:pt x="150" y="581"/>
                  </a:lnTo>
                  <a:lnTo>
                    <a:pt x="157" y="581"/>
                  </a:lnTo>
                  <a:lnTo>
                    <a:pt x="157" y="576"/>
                  </a:lnTo>
                  <a:lnTo>
                    <a:pt x="163" y="576"/>
                  </a:lnTo>
                  <a:lnTo>
                    <a:pt x="163" y="571"/>
                  </a:lnTo>
                  <a:lnTo>
                    <a:pt x="169" y="556"/>
                  </a:lnTo>
                  <a:lnTo>
                    <a:pt x="176" y="540"/>
                  </a:lnTo>
                  <a:lnTo>
                    <a:pt x="182" y="520"/>
                  </a:lnTo>
                  <a:lnTo>
                    <a:pt x="201" y="396"/>
                  </a:lnTo>
                  <a:lnTo>
                    <a:pt x="226" y="232"/>
                  </a:lnTo>
                  <a:lnTo>
                    <a:pt x="251" y="98"/>
                  </a:lnTo>
                  <a:lnTo>
                    <a:pt x="257" y="67"/>
                  </a:lnTo>
                  <a:lnTo>
                    <a:pt x="263" y="41"/>
                  </a:lnTo>
                  <a:lnTo>
                    <a:pt x="270" y="21"/>
                  </a:lnTo>
                  <a:lnTo>
                    <a:pt x="270" y="16"/>
                  </a:lnTo>
                  <a:lnTo>
                    <a:pt x="270" y="10"/>
                  </a:lnTo>
                  <a:lnTo>
                    <a:pt x="276" y="5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2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73" y="2173"/>
              <a:ext cx="283" cy="1383"/>
            </a:xfrm>
            <a:custGeom>
              <a:avLst/>
              <a:gdLst>
                <a:gd name="T0" fmla="*/ 0 w 283"/>
                <a:gd name="T1" fmla="*/ 380 h 1383"/>
                <a:gd name="T2" fmla="*/ 7 w 283"/>
                <a:gd name="T3" fmla="*/ 380 h 1383"/>
                <a:gd name="T4" fmla="*/ 7 w 283"/>
                <a:gd name="T5" fmla="*/ 380 h 1383"/>
                <a:gd name="T6" fmla="*/ 7 w 283"/>
                <a:gd name="T7" fmla="*/ 385 h 1383"/>
                <a:gd name="T8" fmla="*/ 13 w 283"/>
                <a:gd name="T9" fmla="*/ 390 h 1383"/>
                <a:gd name="T10" fmla="*/ 13 w 283"/>
                <a:gd name="T11" fmla="*/ 390 h 1383"/>
                <a:gd name="T12" fmla="*/ 19 w 283"/>
                <a:gd name="T13" fmla="*/ 406 h 1383"/>
                <a:gd name="T14" fmla="*/ 25 w 283"/>
                <a:gd name="T15" fmla="*/ 432 h 1383"/>
                <a:gd name="T16" fmla="*/ 38 w 283"/>
                <a:gd name="T17" fmla="*/ 499 h 1383"/>
                <a:gd name="T18" fmla="*/ 51 w 283"/>
                <a:gd name="T19" fmla="*/ 596 h 1383"/>
                <a:gd name="T20" fmla="*/ 57 w 283"/>
                <a:gd name="T21" fmla="*/ 715 h 1383"/>
                <a:gd name="T22" fmla="*/ 82 w 283"/>
                <a:gd name="T23" fmla="*/ 961 h 1383"/>
                <a:gd name="T24" fmla="*/ 101 w 283"/>
                <a:gd name="T25" fmla="*/ 1183 h 1383"/>
                <a:gd name="T26" fmla="*/ 113 w 283"/>
                <a:gd name="T27" fmla="*/ 1280 h 1383"/>
                <a:gd name="T28" fmla="*/ 120 w 283"/>
                <a:gd name="T29" fmla="*/ 1316 h 1383"/>
                <a:gd name="T30" fmla="*/ 126 w 283"/>
                <a:gd name="T31" fmla="*/ 1347 h 1383"/>
                <a:gd name="T32" fmla="*/ 132 w 283"/>
                <a:gd name="T33" fmla="*/ 1363 h 1383"/>
                <a:gd name="T34" fmla="*/ 132 w 283"/>
                <a:gd name="T35" fmla="*/ 1373 h 1383"/>
                <a:gd name="T36" fmla="*/ 138 w 283"/>
                <a:gd name="T37" fmla="*/ 1378 h 1383"/>
                <a:gd name="T38" fmla="*/ 138 w 283"/>
                <a:gd name="T39" fmla="*/ 1383 h 1383"/>
                <a:gd name="T40" fmla="*/ 145 w 283"/>
                <a:gd name="T41" fmla="*/ 1383 h 1383"/>
                <a:gd name="T42" fmla="*/ 145 w 283"/>
                <a:gd name="T43" fmla="*/ 1383 h 1383"/>
                <a:gd name="T44" fmla="*/ 151 w 283"/>
                <a:gd name="T45" fmla="*/ 1378 h 1383"/>
                <a:gd name="T46" fmla="*/ 151 w 283"/>
                <a:gd name="T47" fmla="*/ 1378 h 1383"/>
                <a:gd name="T48" fmla="*/ 151 w 283"/>
                <a:gd name="T49" fmla="*/ 1368 h 1383"/>
                <a:gd name="T50" fmla="*/ 157 w 283"/>
                <a:gd name="T51" fmla="*/ 1363 h 1383"/>
                <a:gd name="T52" fmla="*/ 157 w 283"/>
                <a:gd name="T53" fmla="*/ 1352 h 1383"/>
                <a:gd name="T54" fmla="*/ 163 w 283"/>
                <a:gd name="T55" fmla="*/ 1327 h 1383"/>
                <a:gd name="T56" fmla="*/ 170 w 283"/>
                <a:gd name="T57" fmla="*/ 1296 h 1383"/>
                <a:gd name="T58" fmla="*/ 176 w 283"/>
                <a:gd name="T59" fmla="*/ 1198 h 1383"/>
                <a:gd name="T60" fmla="*/ 189 w 283"/>
                <a:gd name="T61" fmla="*/ 1069 h 1383"/>
                <a:gd name="T62" fmla="*/ 214 w 283"/>
                <a:gd name="T63" fmla="*/ 776 h 1383"/>
                <a:gd name="T64" fmla="*/ 233 w 283"/>
                <a:gd name="T65" fmla="*/ 416 h 1383"/>
                <a:gd name="T66" fmla="*/ 245 w 283"/>
                <a:gd name="T67" fmla="*/ 257 h 1383"/>
                <a:gd name="T68" fmla="*/ 258 w 283"/>
                <a:gd name="T69" fmla="*/ 144 h 1383"/>
                <a:gd name="T70" fmla="*/ 264 w 283"/>
                <a:gd name="T71" fmla="*/ 92 h 1383"/>
                <a:gd name="T72" fmla="*/ 270 w 283"/>
                <a:gd name="T73" fmla="*/ 46 h 1383"/>
                <a:gd name="T74" fmla="*/ 276 w 283"/>
                <a:gd name="T75" fmla="*/ 25 h 1383"/>
                <a:gd name="T76" fmla="*/ 276 w 283"/>
                <a:gd name="T77" fmla="*/ 15 h 1383"/>
                <a:gd name="T78" fmla="*/ 283 w 283"/>
                <a:gd name="T79" fmla="*/ 5 h 1383"/>
                <a:gd name="T80" fmla="*/ 283 w 283"/>
                <a:gd name="T81" fmla="*/ 5 h 1383"/>
                <a:gd name="T82" fmla="*/ 283 w 283"/>
                <a:gd name="T83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1383">
                  <a:moveTo>
                    <a:pt x="0" y="380"/>
                  </a:moveTo>
                  <a:lnTo>
                    <a:pt x="7" y="380"/>
                  </a:lnTo>
                  <a:lnTo>
                    <a:pt x="7" y="380"/>
                  </a:lnTo>
                  <a:lnTo>
                    <a:pt x="7" y="385"/>
                  </a:lnTo>
                  <a:lnTo>
                    <a:pt x="13" y="390"/>
                  </a:lnTo>
                  <a:lnTo>
                    <a:pt x="13" y="390"/>
                  </a:lnTo>
                  <a:lnTo>
                    <a:pt x="19" y="406"/>
                  </a:lnTo>
                  <a:lnTo>
                    <a:pt x="25" y="432"/>
                  </a:lnTo>
                  <a:lnTo>
                    <a:pt x="38" y="499"/>
                  </a:lnTo>
                  <a:lnTo>
                    <a:pt x="51" y="596"/>
                  </a:lnTo>
                  <a:lnTo>
                    <a:pt x="57" y="715"/>
                  </a:lnTo>
                  <a:lnTo>
                    <a:pt x="82" y="961"/>
                  </a:lnTo>
                  <a:lnTo>
                    <a:pt x="101" y="1183"/>
                  </a:lnTo>
                  <a:lnTo>
                    <a:pt x="113" y="1280"/>
                  </a:lnTo>
                  <a:lnTo>
                    <a:pt x="120" y="1316"/>
                  </a:lnTo>
                  <a:lnTo>
                    <a:pt x="126" y="1347"/>
                  </a:lnTo>
                  <a:lnTo>
                    <a:pt x="132" y="1363"/>
                  </a:lnTo>
                  <a:lnTo>
                    <a:pt x="132" y="1373"/>
                  </a:lnTo>
                  <a:lnTo>
                    <a:pt x="138" y="1378"/>
                  </a:lnTo>
                  <a:lnTo>
                    <a:pt x="138" y="1383"/>
                  </a:lnTo>
                  <a:lnTo>
                    <a:pt x="145" y="1383"/>
                  </a:lnTo>
                  <a:lnTo>
                    <a:pt x="145" y="1383"/>
                  </a:lnTo>
                  <a:lnTo>
                    <a:pt x="151" y="1378"/>
                  </a:lnTo>
                  <a:lnTo>
                    <a:pt x="151" y="1378"/>
                  </a:lnTo>
                  <a:lnTo>
                    <a:pt x="151" y="1368"/>
                  </a:lnTo>
                  <a:lnTo>
                    <a:pt x="157" y="1363"/>
                  </a:lnTo>
                  <a:lnTo>
                    <a:pt x="157" y="1352"/>
                  </a:lnTo>
                  <a:lnTo>
                    <a:pt x="163" y="1327"/>
                  </a:lnTo>
                  <a:lnTo>
                    <a:pt x="170" y="1296"/>
                  </a:lnTo>
                  <a:lnTo>
                    <a:pt x="176" y="1198"/>
                  </a:lnTo>
                  <a:lnTo>
                    <a:pt x="189" y="1069"/>
                  </a:lnTo>
                  <a:lnTo>
                    <a:pt x="214" y="776"/>
                  </a:lnTo>
                  <a:lnTo>
                    <a:pt x="233" y="416"/>
                  </a:lnTo>
                  <a:lnTo>
                    <a:pt x="245" y="257"/>
                  </a:lnTo>
                  <a:lnTo>
                    <a:pt x="258" y="144"/>
                  </a:lnTo>
                  <a:lnTo>
                    <a:pt x="264" y="92"/>
                  </a:lnTo>
                  <a:lnTo>
                    <a:pt x="270" y="46"/>
                  </a:lnTo>
                  <a:lnTo>
                    <a:pt x="276" y="25"/>
                  </a:lnTo>
                  <a:lnTo>
                    <a:pt x="276" y="15"/>
                  </a:lnTo>
                  <a:lnTo>
                    <a:pt x="283" y="5"/>
                  </a:lnTo>
                  <a:lnTo>
                    <a:pt x="283" y="5"/>
                  </a:lnTo>
                  <a:lnTo>
                    <a:pt x="28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0" name="Group 31"/>
          <p:cNvGrpSpPr>
            <a:grpSpLocks noChangeAspect="1"/>
          </p:cNvGrpSpPr>
          <p:nvPr/>
        </p:nvGrpSpPr>
        <p:grpSpPr bwMode="auto">
          <a:xfrm>
            <a:off x="6156325" y="1916113"/>
            <a:ext cx="1573213" cy="973137"/>
            <a:chOff x="3878" y="1207"/>
            <a:chExt cx="991" cy="613"/>
          </a:xfrm>
        </p:grpSpPr>
        <p:sp>
          <p:nvSpPr>
            <p:cNvPr id="31" name="AutoShape 30"/>
            <p:cNvSpPr>
              <a:spLocks noChangeAspect="1" noChangeArrowheads="1" noTextEdit="1"/>
            </p:cNvSpPr>
            <p:nvPr/>
          </p:nvSpPr>
          <p:spPr bwMode="auto">
            <a:xfrm>
              <a:off x="3878" y="1207"/>
              <a:ext cx="991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2" name="Rectangle 32"/>
            <p:cNvSpPr>
              <a:spLocks noChangeArrowheads="1"/>
            </p:cNvSpPr>
            <p:nvPr/>
          </p:nvSpPr>
          <p:spPr bwMode="auto">
            <a:xfrm>
              <a:off x="3878" y="1207"/>
              <a:ext cx="991" cy="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3" name="Rectangle 33"/>
            <p:cNvSpPr>
              <a:spLocks noChangeArrowheads="1"/>
            </p:cNvSpPr>
            <p:nvPr/>
          </p:nvSpPr>
          <p:spPr bwMode="auto">
            <a:xfrm>
              <a:off x="3878" y="1207"/>
              <a:ext cx="991" cy="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5" name="Line 34"/>
            <p:cNvSpPr>
              <a:spLocks noChangeShapeType="1"/>
            </p:cNvSpPr>
            <p:nvPr/>
          </p:nvSpPr>
          <p:spPr bwMode="auto">
            <a:xfrm>
              <a:off x="3878" y="1521"/>
              <a:ext cx="9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6" name="Line 35"/>
            <p:cNvSpPr>
              <a:spLocks noChangeShapeType="1"/>
            </p:cNvSpPr>
            <p:nvPr/>
          </p:nvSpPr>
          <p:spPr bwMode="auto">
            <a:xfrm flipV="1">
              <a:off x="3899" y="1207"/>
              <a:ext cx="0" cy="6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7" name="Freeform 36"/>
            <p:cNvSpPr>
              <a:spLocks/>
            </p:cNvSpPr>
            <p:nvPr/>
          </p:nvSpPr>
          <p:spPr bwMode="auto">
            <a:xfrm>
              <a:off x="3899" y="1234"/>
              <a:ext cx="352" cy="287"/>
            </a:xfrm>
            <a:custGeom>
              <a:avLst/>
              <a:gdLst>
                <a:gd name="T0" fmla="*/ 0 w 352"/>
                <a:gd name="T1" fmla="*/ 85 h 287"/>
                <a:gd name="T2" fmla="*/ 22 w 352"/>
                <a:gd name="T3" fmla="*/ 58 h 287"/>
                <a:gd name="T4" fmla="*/ 43 w 352"/>
                <a:gd name="T5" fmla="*/ 37 h 287"/>
                <a:gd name="T6" fmla="*/ 59 w 352"/>
                <a:gd name="T7" fmla="*/ 21 h 287"/>
                <a:gd name="T8" fmla="*/ 80 w 352"/>
                <a:gd name="T9" fmla="*/ 10 h 287"/>
                <a:gd name="T10" fmla="*/ 86 w 352"/>
                <a:gd name="T11" fmla="*/ 5 h 287"/>
                <a:gd name="T12" fmla="*/ 96 w 352"/>
                <a:gd name="T13" fmla="*/ 5 h 287"/>
                <a:gd name="T14" fmla="*/ 102 w 352"/>
                <a:gd name="T15" fmla="*/ 0 h 287"/>
                <a:gd name="T16" fmla="*/ 107 w 352"/>
                <a:gd name="T17" fmla="*/ 0 h 287"/>
                <a:gd name="T18" fmla="*/ 107 w 352"/>
                <a:gd name="T19" fmla="*/ 0 h 287"/>
                <a:gd name="T20" fmla="*/ 112 w 352"/>
                <a:gd name="T21" fmla="*/ 0 h 287"/>
                <a:gd name="T22" fmla="*/ 112 w 352"/>
                <a:gd name="T23" fmla="*/ 0 h 287"/>
                <a:gd name="T24" fmla="*/ 112 w 352"/>
                <a:gd name="T25" fmla="*/ 0 h 287"/>
                <a:gd name="T26" fmla="*/ 112 w 352"/>
                <a:gd name="T27" fmla="*/ 0 h 287"/>
                <a:gd name="T28" fmla="*/ 118 w 352"/>
                <a:gd name="T29" fmla="*/ 0 h 287"/>
                <a:gd name="T30" fmla="*/ 118 w 352"/>
                <a:gd name="T31" fmla="*/ 0 h 287"/>
                <a:gd name="T32" fmla="*/ 118 w 352"/>
                <a:gd name="T33" fmla="*/ 0 h 287"/>
                <a:gd name="T34" fmla="*/ 118 w 352"/>
                <a:gd name="T35" fmla="*/ 0 h 287"/>
                <a:gd name="T36" fmla="*/ 118 w 352"/>
                <a:gd name="T37" fmla="*/ 0 h 287"/>
                <a:gd name="T38" fmla="*/ 118 w 352"/>
                <a:gd name="T39" fmla="*/ 0 h 287"/>
                <a:gd name="T40" fmla="*/ 118 w 352"/>
                <a:gd name="T41" fmla="*/ 0 h 287"/>
                <a:gd name="T42" fmla="*/ 118 w 352"/>
                <a:gd name="T43" fmla="*/ 0 h 287"/>
                <a:gd name="T44" fmla="*/ 118 w 352"/>
                <a:gd name="T45" fmla="*/ 0 h 287"/>
                <a:gd name="T46" fmla="*/ 118 w 352"/>
                <a:gd name="T47" fmla="*/ 0 h 287"/>
                <a:gd name="T48" fmla="*/ 123 w 352"/>
                <a:gd name="T49" fmla="*/ 0 h 287"/>
                <a:gd name="T50" fmla="*/ 123 w 352"/>
                <a:gd name="T51" fmla="*/ 0 h 287"/>
                <a:gd name="T52" fmla="*/ 123 w 352"/>
                <a:gd name="T53" fmla="*/ 0 h 287"/>
                <a:gd name="T54" fmla="*/ 123 w 352"/>
                <a:gd name="T55" fmla="*/ 0 h 287"/>
                <a:gd name="T56" fmla="*/ 123 w 352"/>
                <a:gd name="T57" fmla="*/ 0 h 287"/>
                <a:gd name="T58" fmla="*/ 123 w 352"/>
                <a:gd name="T59" fmla="*/ 0 h 287"/>
                <a:gd name="T60" fmla="*/ 123 w 352"/>
                <a:gd name="T61" fmla="*/ 0 h 287"/>
                <a:gd name="T62" fmla="*/ 128 w 352"/>
                <a:gd name="T63" fmla="*/ 0 h 287"/>
                <a:gd name="T64" fmla="*/ 128 w 352"/>
                <a:gd name="T65" fmla="*/ 0 h 287"/>
                <a:gd name="T66" fmla="*/ 134 w 352"/>
                <a:gd name="T67" fmla="*/ 0 h 287"/>
                <a:gd name="T68" fmla="*/ 139 w 352"/>
                <a:gd name="T69" fmla="*/ 0 h 287"/>
                <a:gd name="T70" fmla="*/ 139 w 352"/>
                <a:gd name="T71" fmla="*/ 5 h 287"/>
                <a:gd name="T72" fmla="*/ 144 w 352"/>
                <a:gd name="T73" fmla="*/ 5 h 287"/>
                <a:gd name="T74" fmla="*/ 155 w 352"/>
                <a:gd name="T75" fmla="*/ 10 h 287"/>
                <a:gd name="T76" fmla="*/ 176 w 352"/>
                <a:gd name="T77" fmla="*/ 21 h 287"/>
                <a:gd name="T78" fmla="*/ 192 w 352"/>
                <a:gd name="T79" fmla="*/ 37 h 287"/>
                <a:gd name="T80" fmla="*/ 213 w 352"/>
                <a:gd name="T81" fmla="*/ 53 h 287"/>
                <a:gd name="T82" fmla="*/ 235 w 352"/>
                <a:gd name="T83" fmla="*/ 80 h 287"/>
                <a:gd name="T84" fmla="*/ 251 w 352"/>
                <a:gd name="T85" fmla="*/ 106 h 287"/>
                <a:gd name="T86" fmla="*/ 272 w 352"/>
                <a:gd name="T87" fmla="*/ 138 h 287"/>
                <a:gd name="T88" fmla="*/ 288 w 352"/>
                <a:gd name="T89" fmla="*/ 170 h 287"/>
                <a:gd name="T90" fmla="*/ 309 w 352"/>
                <a:gd name="T91" fmla="*/ 202 h 287"/>
                <a:gd name="T92" fmla="*/ 325 w 352"/>
                <a:gd name="T93" fmla="*/ 240 h 287"/>
                <a:gd name="T94" fmla="*/ 336 w 352"/>
                <a:gd name="T95" fmla="*/ 256 h 287"/>
                <a:gd name="T96" fmla="*/ 347 w 352"/>
                <a:gd name="T97" fmla="*/ 277 h 287"/>
                <a:gd name="T98" fmla="*/ 352 w 352"/>
                <a:gd name="T9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287">
                  <a:moveTo>
                    <a:pt x="0" y="85"/>
                  </a:moveTo>
                  <a:lnTo>
                    <a:pt x="22" y="58"/>
                  </a:lnTo>
                  <a:lnTo>
                    <a:pt x="43" y="37"/>
                  </a:lnTo>
                  <a:lnTo>
                    <a:pt x="59" y="21"/>
                  </a:lnTo>
                  <a:lnTo>
                    <a:pt x="80" y="10"/>
                  </a:lnTo>
                  <a:lnTo>
                    <a:pt x="86" y="5"/>
                  </a:lnTo>
                  <a:lnTo>
                    <a:pt x="96" y="5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39" y="5"/>
                  </a:lnTo>
                  <a:lnTo>
                    <a:pt x="144" y="5"/>
                  </a:lnTo>
                  <a:lnTo>
                    <a:pt x="155" y="10"/>
                  </a:lnTo>
                  <a:lnTo>
                    <a:pt x="176" y="21"/>
                  </a:lnTo>
                  <a:lnTo>
                    <a:pt x="192" y="37"/>
                  </a:lnTo>
                  <a:lnTo>
                    <a:pt x="213" y="53"/>
                  </a:lnTo>
                  <a:lnTo>
                    <a:pt x="235" y="80"/>
                  </a:lnTo>
                  <a:lnTo>
                    <a:pt x="251" y="106"/>
                  </a:lnTo>
                  <a:lnTo>
                    <a:pt x="272" y="138"/>
                  </a:lnTo>
                  <a:lnTo>
                    <a:pt x="288" y="170"/>
                  </a:lnTo>
                  <a:lnTo>
                    <a:pt x="309" y="202"/>
                  </a:lnTo>
                  <a:lnTo>
                    <a:pt x="325" y="240"/>
                  </a:lnTo>
                  <a:lnTo>
                    <a:pt x="336" y="256"/>
                  </a:lnTo>
                  <a:lnTo>
                    <a:pt x="347" y="277"/>
                  </a:lnTo>
                  <a:lnTo>
                    <a:pt x="352" y="28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8" name="Freeform 37"/>
            <p:cNvSpPr>
              <a:spLocks/>
            </p:cNvSpPr>
            <p:nvPr/>
          </p:nvSpPr>
          <p:spPr bwMode="auto">
            <a:xfrm>
              <a:off x="4251" y="1234"/>
              <a:ext cx="256" cy="287"/>
            </a:xfrm>
            <a:custGeom>
              <a:avLst/>
              <a:gdLst>
                <a:gd name="T0" fmla="*/ 0 w 256"/>
                <a:gd name="T1" fmla="*/ 287 h 287"/>
                <a:gd name="T2" fmla="*/ 0 w 256"/>
                <a:gd name="T3" fmla="*/ 287 h 287"/>
                <a:gd name="T4" fmla="*/ 0 w 256"/>
                <a:gd name="T5" fmla="*/ 287 h 287"/>
                <a:gd name="T6" fmla="*/ 0 w 256"/>
                <a:gd name="T7" fmla="*/ 287 h 287"/>
                <a:gd name="T8" fmla="*/ 0 w 256"/>
                <a:gd name="T9" fmla="*/ 287 h 287"/>
                <a:gd name="T10" fmla="*/ 5 w 256"/>
                <a:gd name="T11" fmla="*/ 287 h 287"/>
                <a:gd name="T12" fmla="*/ 5 w 256"/>
                <a:gd name="T13" fmla="*/ 287 h 287"/>
                <a:gd name="T14" fmla="*/ 5 w 256"/>
                <a:gd name="T15" fmla="*/ 287 h 287"/>
                <a:gd name="T16" fmla="*/ 16 w 256"/>
                <a:gd name="T17" fmla="*/ 266 h 287"/>
                <a:gd name="T18" fmla="*/ 32 w 256"/>
                <a:gd name="T19" fmla="*/ 229 h 287"/>
                <a:gd name="T20" fmla="*/ 53 w 256"/>
                <a:gd name="T21" fmla="*/ 197 h 287"/>
                <a:gd name="T22" fmla="*/ 69 w 256"/>
                <a:gd name="T23" fmla="*/ 160 h 287"/>
                <a:gd name="T24" fmla="*/ 91 w 256"/>
                <a:gd name="T25" fmla="*/ 128 h 287"/>
                <a:gd name="T26" fmla="*/ 112 w 256"/>
                <a:gd name="T27" fmla="*/ 101 h 287"/>
                <a:gd name="T28" fmla="*/ 128 w 256"/>
                <a:gd name="T29" fmla="*/ 74 h 287"/>
                <a:gd name="T30" fmla="*/ 149 w 256"/>
                <a:gd name="T31" fmla="*/ 48 h 287"/>
                <a:gd name="T32" fmla="*/ 165 w 256"/>
                <a:gd name="T33" fmla="*/ 32 h 287"/>
                <a:gd name="T34" fmla="*/ 176 w 256"/>
                <a:gd name="T35" fmla="*/ 21 h 287"/>
                <a:gd name="T36" fmla="*/ 186 w 256"/>
                <a:gd name="T37" fmla="*/ 16 h 287"/>
                <a:gd name="T38" fmla="*/ 197 w 256"/>
                <a:gd name="T39" fmla="*/ 10 h 287"/>
                <a:gd name="T40" fmla="*/ 202 w 256"/>
                <a:gd name="T41" fmla="*/ 5 h 287"/>
                <a:gd name="T42" fmla="*/ 208 w 256"/>
                <a:gd name="T43" fmla="*/ 5 h 287"/>
                <a:gd name="T44" fmla="*/ 213 w 256"/>
                <a:gd name="T45" fmla="*/ 5 h 287"/>
                <a:gd name="T46" fmla="*/ 218 w 256"/>
                <a:gd name="T47" fmla="*/ 0 h 287"/>
                <a:gd name="T48" fmla="*/ 224 w 256"/>
                <a:gd name="T49" fmla="*/ 0 h 287"/>
                <a:gd name="T50" fmla="*/ 224 w 256"/>
                <a:gd name="T51" fmla="*/ 0 h 287"/>
                <a:gd name="T52" fmla="*/ 229 w 256"/>
                <a:gd name="T53" fmla="*/ 0 h 287"/>
                <a:gd name="T54" fmla="*/ 229 w 256"/>
                <a:gd name="T55" fmla="*/ 0 h 287"/>
                <a:gd name="T56" fmla="*/ 229 w 256"/>
                <a:gd name="T57" fmla="*/ 0 h 287"/>
                <a:gd name="T58" fmla="*/ 234 w 256"/>
                <a:gd name="T59" fmla="*/ 0 h 287"/>
                <a:gd name="T60" fmla="*/ 234 w 256"/>
                <a:gd name="T61" fmla="*/ 0 h 287"/>
                <a:gd name="T62" fmla="*/ 234 w 256"/>
                <a:gd name="T63" fmla="*/ 0 h 287"/>
                <a:gd name="T64" fmla="*/ 234 w 256"/>
                <a:gd name="T65" fmla="*/ 0 h 287"/>
                <a:gd name="T66" fmla="*/ 234 w 256"/>
                <a:gd name="T67" fmla="*/ 0 h 287"/>
                <a:gd name="T68" fmla="*/ 234 w 256"/>
                <a:gd name="T69" fmla="*/ 0 h 287"/>
                <a:gd name="T70" fmla="*/ 234 w 256"/>
                <a:gd name="T71" fmla="*/ 0 h 287"/>
                <a:gd name="T72" fmla="*/ 234 w 256"/>
                <a:gd name="T73" fmla="*/ 0 h 287"/>
                <a:gd name="T74" fmla="*/ 234 w 256"/>
                <a:gd name="T75" fmla="*/ 0 h 287"/>
                <a:gd name="T76" fmla="*/ 240 w 256"/>
                <a:gd name="T77" fmla="*/ 0 h 287"/>
                <a:gd name="T78" fmla="*/ 240 w 256"/>
                <a:gd name="T79" fmla="*/ 0 h 287"/>
                <a:gd name="T80" fmla="*/ 240 w 256"/>
                <a:gd name="T81" fmla="*/ 0 h 287"/>
                <a:gd name="T82" fmla="*/ 240 w 256"/>
                <a:gd name="T83" fmla="*/ 0 h 287"/>
                <a:gd name="T84" fmla="*/ 240 w 256"/>
                <a:gd name="T85" fmla="*/ 0 h 287"/>
                <a:gd name="T86" fmla="*/ 240 w 256"/>
                <a:gd name="T87" fmla="*/ 0 h 287"/>
                <a:gd name="T88" fmla="*/ 240 w 256"/>
                <a:gd name="T89" fmla="*/ 0 h 287"/>
                <a:gd name="T90" fmla="*/ 240 w 256"/>
                <a:gd name="T91" fmla="*/ 0 h 287"/>
                <a:gd name="T92" fmla="*/ 245 w 256"/>
                <a:gd name="T93" fmla="*/ 0 h 287"/>
                <a:gd name="T94" fmla="*/ 245 w 256"/>
                <a:gd name="T95" fmla="*/ 0 h 287"/>
                <a:gd name="T96" fmla="*/ 250 w 256"/>
                <a:gd name="T97" fmla="*/ 0 h 287"/>
                <a:gd name="T98" fmla="*/ 256 w 256"/>
                <a:gd name="T99" fmla="*/ 0 h 287"/>
                <a:gd name="T100" fmla="*/ 256 w 256"/>
                <a:gd name="T10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6" h="287">
                  <a:moveTo>
                    <a:pt x="0" y="287"/>
                  </a:move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16" y="266"/>
                  </a:lnTo>
                  <a:lnTo>
                    <a:pt x="32" y="229"/>
                  </a:lnTo>
                  <a:lnTo>
                    <a:pt x="53" y="197"/>
                  </a:lnTo>
                  <a:lnTo>
                    <a:pt x="69" y="160"/>
                  </a:lnTo>
                  <a:lnTo>
                    <a:pt x="91" y="128"/>
                  </a:lnTo>
                  <a:lnTo>
                    <a:pt x="112" y="101"/>
                  </a:lnTo>
                  <a:lnTo>
                    <a:pt x="128" y="74"/>
                  </a:lnTo>
                  <a:lnTo>
                    <a:pt x="149" y="48"/>
                  </a:lnTo>
                  <a:lnTo>
                    <a:pt x="165" y="32"/>
                  </a:lnTo>
                  <a:lnTo>
                    <a:pt x="176" y="21"/>
                  </a:lnTo>
                  <a:lnTo>
                    <a:pt x="186" y="16"/>
                  </a:lnTo>
                  <a:lnTo>
                    <a:pt x="197" y="10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3" y="5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56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59" name="Freeform 38"/>
            <p:cNvSpPr>
              <a:spLocks/>
            </p:cNvSpPr>
            <p:nvPr/>
          </p:nvSpPr>
          <p:spPr bwMode="auto">
            <a:xfrm>
              <a:off x="4507" y="1234"/>
              <a:ext cx="335" cy="287"/>
            </a:xfrm>
            <a:custGeom>
              <a:avLst/>
              <a:gdLst>
                <a:gd name="T0" fmla="*/ 0 w 335"/>
                <a:gd name="T1" fmla="*/ 0 h 287"/>
                <a:gd name="T2" fmla="*/ 5 w 335"/>
                <a:gd name="T3" fmla="*/ 5 h 287"/>
                <a:gd name="T4" fmla="*/ 16 w 335"/>
                <a:gd name="T5" fmla="*/ 5 h 287"/>
                <a:gd name="T6" fmla="*/ 26 w 335"/>
                <a:gd name="T7" fmla="*/ 10 h 287"/>
                <a:gd name="T8" fmla="*/ 42 w 335"/>
                <a:gd name="T9" fmla="*/ 26 h 287"/>
                <a:gd name="T10" fmla="*/ 64 w 335"/>
                <a:gd name="T11" fmla="*/ 42 h 287"/>
                <a:gd name="T12" fmla="*/ 85 w 335"/>
                <a:gd name="T13" fmla="*/ 64 h 287"/>
                <a:gd name="T14" fmla="*/ 101 w 335"/>
                <a:gd name="T15" fmla="*/ 90 h 287"/>
                <a:gd name="T16" fmla="*/ 122 w 335"/>
                <a:gd name="T17" fmla="*/ 117 h 287"/>
                <a:gd name="T18" fmla="*/ 138 w 335"/>
                <a:gd name="T19" fmla="*/ 149 h 287"/>
                <a:gd name="T20" fmla="*/ 160 w 335"/>
                <a:gd name="T21" fmla="*/ 186 h 287"/>
                <a:gd name="T22" fmla="*/ 181 w 335"/>
                <a:gd name="T23" fmla="*/ 218 h 287"/>
                <a:gd name="T24" fmla="*/ 197 w 335"/>
                <a:gd name="T25" fmla="*/ 256 h 287"/>
                <a:gd name="T26" fmla="*/ 207 w 335"/>
                <a:gd name="T27" fmla="*/ 272 h 287"/>
                <a:gd name="T28" fmla="*/ 213 w 335"/>
                <a:gd name="T29" fmla="*/ 277 h 287"/>
                <a:gd name="T30" fmla="*/ 213 w 335"/>
                <a:gd name="T31" fmla="*/ 282 h 287"/>
                <a:gd name="T32" fmla="*/ 213 w 335"/>
                <a:gd name="T33" fmla="*/ 287 h 287"/>
                <a:gd name="T34" fmla="*/ 213 w 335"/>
                <a:gd name="T35" fmla="*/ 287 h 287"/>
                <a:gd name="T36" fmla="*/ 218 w 335"/>
                <a:gd name="T37" fmla="*/ 287 h 287"/>
                <a:gd name="T38" fmla="*/ 218 w 335"/>
                <a:gd name="T39" fmla="*/ 287 h 287"/>
                <a:gd name="T40" fmla="*/ 218 w 335"/>
                <a:gd name="T41" fmla="*/ 287 h 287"/>
                <a:gd name="T42" fmla="*/ 218 w 335"/>
                <a:gd name="T43" fmla="*/ 287 h 287"/>
                <a:gd name="T44" fmla="*/ 239 w 335"/>
                <a:gd name="T45" fmla="*/ 250 h 287"/>
                <a:gd name="T46" fmla="*/ 255 w 335"/>
                <a:gd name="T47" fmla="*/ 213 h 287"/>
                <a:gd name="T48" fmla="*/ 277 w 335"/>
                <a:gd name="T49" fmla="*/ 181 h 287"/>
                <a:gd name="T50" fmla="*/ 293 w 335"/>
                <a:gd name="T51" fmla="*/ 144 h 287"/>
                <a:gd name="T52" fmla="*/ 314 w 335"/>
                <a:gd name="T53" fmla="*/ 112 h 287"/>
                <a:gd name="T54" fmla="*/ 330 w 335"/>
                <a:gd name="T55" fmla="*/ 85 h 287"/>
                <a:gd name="T56" fmla="*/ 335 w 335"/>
                <a:gd name="T57" fmla="*/ 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5" h="287">
                  <a:moveTo>
                    <a:pt x="0" y="0"/>
                  </a:moveTo>
                  <a:lnTo>
                    <a:pt x="5" y="5"/>
                  </a:lnTo>
                  <a:lnTo>
                    <a:pt x="16" y="5"/>
                  </a:lnTo>
                  <a:lnTo>
                    <a:pt x="26" y="10"/>
                  </a:lnTo>
                  <a:lnTo>
                    <a:pt x="42" y="26"/>
                  </a:lnTo>
                  <a:lnTo>
                    <a:pt x="64" y="42"/>
                  </a:lnTo>
                  <a:lnTo>
                    <a:pt x="85" y="64"/>
                  </a:lnTo>
                  <a:lnTo>
                    <a:pt x="101" y="90"/>
                  </a:lnTo>
                  <a:lnTo>
                    <a:pt x="122" y="117"/>
                  </a:lnTo>
                  <a:lnTo>
                    <a:pt x="138" y="149"/>
                  </a:lnTo>
                  <a:lnTo>
                    <a:pt x="160" y="186"/>
                  </a:lnTo>
                  <a:lnTo>
                    <a:pt x="181" y="218"/>
                  </a:lnTo>
                  <a:lnTo>
                    <a:pt x="197" y="256"/>
                  </a:lnTo>
                  <a:lnTo>
                    <a:pt x="207" y="272"/>
                  </a:lnTo>
                  <a:lnTo>
                    <a:pt x="213" y="277"/>
                  </a:lnTo>
                  <a:lnTo>
                    <a:pt x="213" y="282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8" y="287"/>
                  </a:lnTo>
                  <a:lnTo>
                    <a:pt x="218" y="287"/>
                  </a:lnTo>
                  <a:lnTo>
                    <a:pt x="218" y="287"/>
                  </a:lnTo>
                  <a:lnTo>
                    <a:pt x="218" y="287"/>
                  </a:lnTo>
                  <a:lnTo>
                    <a:pt x="239" y="250"/>
                  </a:lnTo>
                  <a:lnTo>
                    <a:pt x="255" y="213"/>
                  </a:lnTo>
                  <a:lnTo>
                    <a:pt x="277" y="181"/>
                  </a:lnTo>
                  <a:lnTo>
                    <a:pt x="293" y="144"/>
                  </a:lnTo>
                  <a:lnTo>
                    <a:pt x="314" y="112"/>
                  </a:lnTo>
                  <a:lnTo>
                    <a:pt x="330" y="85"/>
                  </a:lnTo>
                  <a:lnTo>
                    <a:pt x="335" y="85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5" name="Prostokąt 44"/>
          <p:cNvSpPr/>
          <p:nvPr/>
        </p:nvSpPr>
        <p:spPr>
          <a:xfrm>
            <a:off x="5444803" y="1312208"/>
            <a:ext cx="3420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pl-PL" i="1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kumimoji="1" lang="pl-PL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1" lang="pl-PL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kumimoji="1" lang="pl-PL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 = </a:t>
            </a:r>
            <a:r>
              <a:rPr kumimoji="1" lang="pl-PL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kumimoji="1" lang="pl-PL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  <a:r>
              <a:rPr kumimoji="1" lang="pl-PL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│1 +</a:t>
            </a:r>
            <a:r>
              <a:rPr kumimoji="1" lang="pl-PL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kx</a:t>
            </a:r>
            <a:r>
              <a:rPr kumimoji="1" lang="pl-PL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kumimoji="1" lang="pl-PL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kumimoji="1" lang="pl-PL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)│ </a:t>
            </a:r>
            <a:endParaRPr lang="pl-PL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948065" y="-2438"/>
            <a:ext cx="77724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Radiowe Centrum Nadawcze</a:t>
            </a:r>
            <a:b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(Solec Kujawski)</a:t>
            </a:r>
          </a:p>
        </p:txBody>
      </p:sp>
      <p:sp>
        <p:nvSpPr>
          <p:cNvPr id="4" name="Prostokąt 3"/>
          <p:cNvSpPr/>
          <p:nvPr/>
        </p:nvSpPr>
        <p:spPr>
          <a:xfrm>
            <a:off x="998715" y="1144836"/>
            <a:ext cx="7992888" cy="1323439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l-PL" sz="2000" dirty="0"/>
              <a:t>S</a:t>
            </a:r>
            <a:r>
              <a:rPr lang="pl-PL" sz="2000" dirty="0" smtClean="0"/>
              <a:t>tacja nadawcza fal długich o częstotliwości 225 </a:t>
            </a:r>
            <a:r>
              <a:rPr lang="pl-PL" sz="2000" dirty="0" err="1" smtClean="0"/>
              <a:t>kHz</a:t>
            </a:r>
            <a:r>
              <a:rPr lang="pl-PL" sz="2000" dirty="0" smtClean="0"/>
              <a:t> (pasmo 9 </a:t>
            </a:r>
            <a:r>
              <a:rPr lang="pl-PL" sz="2000" dirty="0" err="1" smtClean="0"/>
              <a:t>kHz</a:t>
            </a:r>
            <a:r>
              <a:rPr lang="pl-PL" sz="2000" dirty="0" smtClean="0"/>
              <a:t>), mająca za zadanie nadawanie Programu Pierwszego Polskiego Radia (modulacja AM). Program I PR można usłyszeć zarówno na obszarze całej Polski jak i w krajach sąsiadujących z Polską</a:t>
            </a:r>
            <a:r>
              <a:rPr lang="pl-PL" sz="2000" baseline="30000" dirty="0"/>
              <a:t>.</a:t>
            </a:r>
            <a:endParaRPr lang="pl-PL" sz="2000" dirty="0"/>
          </a:p>
        </p:txBody>
      </p:sp>
      <p:pic>
        <p:nvPicPr>
          <p:cNvPr id="5" name="Picture 2" descr="PR RCN Solec Kujawski 11 Autor: P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5889" y="3140968"/>
            <a:ext cx="2430270" cy="324036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872490" y="5284775"/>
            <a:ext cx="5877654" cy="138499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Char char="•"/>
              <a:defRPr kumimoji="1"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Char char="•"/>
              <a:defRPr kumimoji="1"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Char char="•"/>
              <a:defRPr kumimoji="1"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Char char="•"/>
              <a:defRPr kumimoji="1"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Char char="•"/>
              <a:defRPr kumimoji="1"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pl-PL" sz="2000" dirty="0" smtClean="0"/>
              <a:t> Nadajnik długofalowy o mocy maksymalnej 1200 </a:t>
            </a:r>
            <a:r>
              <a:rPr lang="pl-PL" sz="2000" dirty="0" err="1" smtClean="0"/>
              <a:t>kW</a:t>
            </a:r>
            <a:r>
              <a:rPr lang="pl-PL" sz="2000" dirty="0" smtClean="0"/>
              <a:t> składa się z trzech bloków o mocy maksymalnej (fali nośnej) 400 </a:t>
            </a:r>
            <a:r>
              <a:rPr lang="pl-PL" sz="2000" dirty="0" err="1" smtClean="0"/>
              <a:t>kW</a:t>
            </a:r>
            <a:r>
              <a:rPr lang="pl-PL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Wysokość dwóch masztów 330 m oraz 289 m.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5" y="2705402"/>
            <a:ext cx="2650042" cy="2579373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 bwMode="auto">
          <a:xfrm>
            <a:off x="3499486" y="3535810"/>
            <a:ext cx="105333" cy="105333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611628" y="3590191"/>
            <a:ext cx="1176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pl-PL" sz="1400" dirty="0" smtClean="0">
                <a:latin typeface="Verdana" pitchFamily="34" charset="0"/>
              </a:rPr>
              <a:t>Solec</a:t>
            </a:r>
            <a:br>
              <a:rPr kumimoji="1" lang="pl-PL" sz="1400" dirty="0" smtClean="0">
                <a:latin typeface="Verdana" pitchFamily="34" charset="0"/>
              </a:rPr>
            </a:br>
            <a:r>
              <a:rPr kumimoji="1" lang="pl-PL" sz="1400" dirty="0" smtClean="0">
                <a:latin typeface="Verdana" pitchFamily="34" charset="0"/>
              </a:rPr>
              <a:t>Kujawski</a:t>
            </a:r>
            <a:endParaRPr lang="pl-PL" sz="1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1115616" y="260648"/>
            <a:ext cx="77724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Emisje AM</a:t>
            </a:r>
            <a:b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(radiofonia </a:t>
            </a:r>
            <a:r>
              <a:rPr kumimoji="1" lang="pl-PL" sz="3200" dirty="0" err="1" smtClean="0">
                <a:solidFill>
                  <a:schemeClr val="accent2"/>
                </a:solidFill>
                <a:latin typeface="Verdana" pitchFamily="34" charset="0"/>
              </a:rPr>
              <a:t>rozgłoszeniowa</a:t>
            </a: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16605" y="1673805"/>
            <a:ext cx="3735415" cy="2308324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C00000"/>
                </a:solidFill>
              </a:rPr>
              <a:t>FALE DŁUGIE</a:t>
            </a:r>
            <a:r>
              <a:rPr lang="pl-PL" sz="18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pl-PL" sz="1800" dirty="0" smtClean="0"/>
              <a:t>30 </a:t>
            </a:r>
            <a:r>
              <a:rPr lang="pl-PL" sz="1800" dirty="0" err="1" smtClean="0"/>
              <a:t>kHz</a:t>
            </a:r>
            <a:r>
              <a:rPr lang="pl-PL" sz="1800" dirty="0" smtClean="0"/>
              <a:t> </a:t>
            </a:r>
            <a:r>
              <a:rPr lang="pl-PL" sz="1800" dirty="0" smtClean="0">
                <a:sym typeface="Symbol"/>
              </a:rPr>
              <a:t> 300 </a:t>
            </a:r>
            <a:r>
              <a:rPr lang="pl-PL" sz="1800" dirty="0" err="1" smtClean="0">
                <a:sym typeface="Symbol"/>
              </a:rPr>
              <a:t>kHz</a:t>
            </a:r>
            <a:r>
              <a:rPr lang="pl-PL" sz="1800" dirty="0" smtClean="0">
                <a:sym typeface="Symbol"/>
              </a:rPr>
              <a:t> (10 km  1 km)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C00000"/>
                </a:solidFill>
                <a:sym typeface="Symbol"/>
              </a:rPr>
              <a:t>Emisje AM:</a:t>
            </a:r>
          </a:p>
          <a:p>
            <a:pPr>
              <a:buNone/>
            </a:pPr>
            <a:r>
              <a:rPr lang="pl-PL" sz="1800" dirty="0" smtClean="0">
                <a:sym typeface="Symbol"/>
              </a:rPr>
              <a:t>144 </a:t>
            </a:r>
            <a:r>
              <a:rPr lang="pl-PL" sz="1800" dirty="0" err="1" smtClean="0">
                <a:sym typeface="Symbol"/>
              </a:rPr>
              <a:t>kHz</a:t>
            </a:r>
            <a:r>
              <a:rPr lang="pl-PL" sz="1800" dirty="0" smtClean="0">
                <a:sym typeface="Symbol"/>
              </a:rPr>
              <a:t>  288 </a:t>
            </a:r>
            <a:r>
              <a:rPr lang="pl-PL" sz="1800" dirty="0" err="1" smtClean="0">
                <a:sym typeface="Symbol"/>
              </a:rPr>
              <a:t>kHz</a:t>
            </a:r>
            <a:endParaRPr lang="pl-PL" sz="1800" dirty="0" smtClean="0">
              <a:sym typeface="Symbol"/>
            </a:endParaRPr>
          </a:p>
          <a:p>
            <a:pPr>
              <a:buNone/>
            </a:pPr>
            <a:r>
              <a:rPr lang="pl-PL" sz="1800" dirty="0" smtClean="0">
                <a:solidFill>
                  <a:srgbClr val="C00000"/>
                </a:solidFill>
                <a:sym typeface="Symbol"/>
              </a:rPr>
              <a:t>Zasięg</a:t>
            </a:r>
            <a:r>
              <a:rPr lang="pl-PL" sz="1800" b="1" dirty="0" smtClean="0">
                <a:solidFill>
                  <a:srgbClr val="C00000"/>
                </a:solidFill>
                <a:sym typeface="Symbol"/>
              </a:rPr>
              <a:t>:</a:t>
            </a:r>
          </a:p>
          <a:p>
            <a:pPr>
              <a:buNone/>
            </a:pPr>
            <a:r>
              <a:rPr lang="pl-PL" sz="1800" dirty="0" smtClean="0"/>
              <a:t>1000 km </a:t>
            </a:r>
            <a:r>
              <a:rPr lang="pl-PL" sz="1800" dirty="0" smtClean="0">
                <a:sym typeface="Symbol"/>
              </a:rPr>
              <a:t> 2000 km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C00000"/>
                </a:solidFill>
                <a:sym typeface="Symbol"/>
              </a:rPr>
              <a:t>Propagacja:</a:t>
            </a:r>
          </a:p>
          <a:p>
            <a:pPr>
              <a:buNone/>
            </a:pPr>
            <a:r>
              <a:rPr lang="pl-PL" sz="1800" dirty="0" smtClean="0"/>
              <a:t>przyziemna, jonosferyczna</a:t>
            </a:r>
            <a:endParaRPr lang="pl-PL" sz="1800" dirty="0"/>
          </a:p>
        </p:txBody>
      </p:sp>
      <p:sp>
        <p:nvSpPr>
          <p:cNvPr id="5" name="Prostokąt 4"/>
          <p:cNvSpPr/>
          <p:nvPr/>
        </p:nvSpPr>
        <p:spPr>
          <a:xfrm>
            <a:off x="5427095" y="2753925"/>
            <a:ext cx="3555395" cy="2308324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C00000"/>
                </a:solidFill>
              </a:rPr>
              <a:t>FALE  ŚREDNIE</a:t>
            </a:r>
            <a:r>
              <a:rPr lang="pl-PL" sz="18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pl-PL" sz="1800" dirty="0" smtClean="0"/>
              <a:t>300 </a:t>
            </a:r>
            <a:r>
              <a:rPr lang="pl-PL" sz="1800" dirty="0" err="1" smtClean="0"/>
              <a:t>kHz</a:t>
            </a:r>
            <a:r>
              <a:rPr lang="pl-PL" sz="1800" dirty="0" smtClean="0"/>
              <a:t> </a:t>
            </a:r>
            <a:r>
              <a:rPr lang="pl-PL" sz="1800" dirty="0" smtClean="0">
                <a:sym typeface="Symbol"/>
              </a:rPr>
              <a:t> 3 </a:t>
            </a:r>
            <a:r>
              <a:rPr lang="pl-PL" sz="1800" dirty="0" err="1" smtClean="0">
                <a:sym typeface="Symbol"/>
              </a:rPr>
              <a:t>MHz</a:t>
            </a:r>
            <a:r>
              <a:rPr lang="pl-PL" sz="1800" dirty="0" smtClean="0">
                <a:sym typeface="Symbol"/>
              </a:rPr>
              <a:t> (1 km  100 m)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C00000"/>
                </a:solidFill>
                <a:sym typeface="Symbol"/>
              </a:rPr>
              <a:t>Emisje AM :</a:t>
            </a:r>
          </a:p>
          <a:p>
            <a:pPr>
              <a:buNone/>
            </a:pPr>
            <a:r>
              <a:rPr lang="pl-PL" sz="1800" dirty="0" smtClean="0">
                <a:sym typeface="Symbol"/>
              </a:rPr>
              <a:t>522 </a:t>
            </a:r>
            <a:r>
              <a:rPr lang="pl-PL" sz="1800" dirty="0" err="1" smtClean="0">
                <a:sym typeface="Symbol"/>
              </a:rPr>
              <a:t>kHz</a:t>
            </a:r>
            <a:r>
              <a:rPr lang="pl-PL" sz="1800" dirty="0" smtClean="0">
                <a:sym typeface="Symbol"/>
              </a:rPr>
              <a:t>  1611 </a:t>
            </a:r>
            <a:r>
              <a:rPr lang="pl-PL" sz="1800" dirty="0" err="1" smtClean="0">
                <a:sym typeface="Symbol"/>
              </a:rPr>
              <a:t>kHz</a:t>
            </a:r>
            <a:endParaRPr lang="pl-PL" sz="1800" dirty="0" smtClean="0">
              <a:sym typeface="Symbol"/>
            </a:endParaRPr>
          </a:p>
          <a:p>
            <a:pPr>
              <a:buNone/>
            </a:pPr>
            <a:r>
              <a:rPr lang="pl-PL" sz="1800" dirty="0" smtClean="0">
                <a:solidFill>
                  <a:srgbClr val="C00000"/>
                </a:solidFill>
                <a:sym typeface="Symbol"/>
              </a:rPr>
              <a:t>Zasięg</a:t>
            </a:r>
            <a:r>
              <a:rPr lang="pl-PL" sz="1800" b="1" dirty="0" smtClean="0">
                <a:solidFill>
                  <a:srgbClr val="C00000"/>
                </a:solidFill>
                <a:sym typeface="Symbol"/>
              </a:rPr>
              <a:t>:</a:t>
            </a:r>
          </a:p>
          <a:p>
            <a:pPr>
              <a:buNone/>
            </a:pPr>
            <a:r>
              <a:rPr lang="pl-PL" sz="1800" dirty="0" smtClean="0"/>
              <a:t>~100 </a:t>
            </a:r>
            <a:r>
              <a:rPr lang="pl-PL" sz="1800" dirty="0" smtClean="0">
                <a:sym typeface="Symbol"/>
              </a:rPr>
              <a:t>km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C00000"/>
                </a:solidFill>
                <a:sym typeface="Symbol"/>
              </a:rPr>
              <a:t>Propagacja:</a:t>
            </a:r>
          </a:p>
          <a:p>
            <a:pPr>
              <a:buNone/>
            </a:pPr>
            <a:r>
              <a:rPr lang="pl-PL" sz="1800" dirty="0" smtClean="0"/>
              <a:t>przyziemna</a:t>
            </a:r>
            <a:endParaRPr lang="pl-PL" sz="1800" dirty="0"/>
          </a:p>
        </p:txBody>
      </p:sp>
      <p:pic>
        <p:nvPicPr>
          <p:cNvPr id="6" name="Picture 2" descr="http://www.cybercollege.com/pix2/ionos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595" y="4599130"/>
            <a:ext cx="4248150" cy="2076450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827584" y="-37708"/>
            <a:ext cx="82089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Detekcja koherentna (synchroniczna) DSB-SC (</a:t>
            </a:r>
            <a:r>
              <a:rPr kumimoji="1" lang="pl-PL" sz="2800" dirty="0" err="1" smtClean="0">
                <a:solidFill>
                  <a:schemeClr val="accent2"/>
                </a:solidFill>
                <a:latin typeface="Verdana" pitchFamily="34" charset="0"/>
              </a:rPr>
              <a:t>Double</a:t>
            </a: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kumimoji="1" lang="pl-PL" sz="2800" dirty="0" err="1" smtClean="0">
                <a:solidFill>
                  <a:schemeClr val="accent2"/>
                </a:solidFill>
                <a:latin typeface="Verdana" pitchFamily="34" charset="0"/>
              </a:rPr>
              <a:t>SideBand</a:t>
            </a: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-</a:t>
            </a:r>
            <a:b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kumimoji="1" lang="pl-PL" sz="2800" dirty="0" err="1" smtClean="0">
                <a:solidFill>
                  <a:schemeClr val="accent2"/>
                </a:solidFill>
                <a:latin typeface="Verdana" pitchFamily="34" charset="0"/>
              </a:rPr>
              <a:t>Suppressed</a:t>
            </a: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 Carrier)</a:t>
            </a:r>
          </a:p>
        </p:txBody>
      </p:sp>
      <p:grpSp>
        <p:nvGrpSpPr>
          <p:cNvPr id="33" name="Grupa 32"/>
          <p:cNvGrpSpPr/>
          <p:nvPr/>
        </p:nvGrpSpPr>
        <p:grpSpPr>
          <a:xfrm>
            <a:off x="584597" y="1287796"/>
            <a:ext cx="8410576" cy="1685528"/>
            <a:chOff x="904875" y="1628800"/>
            <a:chExt cx="8410576" cy="1685528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8288338" y="2987675"/>
              <a:ext cx="8270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14" name="Group 71"/>
            <p:cNvGrpSpPr>
              <a:grpSpLocks/>
            </p:cNvGrpSpPr>
            <p:nvPr/>
          </p:nvGrpSpPr>
          <p:grpSpPr bwMode="auto">
            <a:xfrm>
              <a:off x="904875" y="1844677"/>
              <a:ext cx="8410576" cy="1439863"/>
              <a:chOff x="531" y="1498"/>
              <a:chExt cx="5298" cy="907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3993" y="1997"/>
                <a:ext cx="1179" cy="408"/>
              </a:xfrm>
              <a:prstGeom prst="rect">
                <a:avLst/>
              </a:prstGeom>
              <a:solidFill>
                <a:srgbClr val="FF9900">
                  <a:alpha val="50195"/>
                </a:srgbClr>
              </a:solidFill>
              <a:ln w="1905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cxnSp>
            <p:nvCxnSpPr>
              <p:cNvPr id="18" name="AutoShape 11"/>
              <p:cNvCxnSpPr>
                <a:cxnSpLocks noChangeShapeType="1"/>
              </p:cNvCxnSpPr>
              <p:nvPr/>
            </p:nvCxnSpPr>
            <p:spPr bwMode="auto">
              <a:xfrm>
                <a:off x="2580" y="2223"/>
                <a:ext cx="579" cy="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9" name="AutoShape 12"/>
              <p:cNvCxnSpPr>
                <a:cxnSpLocks noChangeShapeType="1"/>
              </p:cNvCxnSpPr>
              <p:nvPr/>
            </p:nvCxnSpPr>
            <p:spPr bwMode="auto">
              <a:xfrm>
                <a:off x="3477" y="2225"/>
                <a:ext cx="49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20" name="Line 54"/>
              <p:cNvSpPr>
                <a:spLocks noChangeShapeType="1"/>
              </p:cNvSpPr>
              <p:nvPr/>
            </p:nvSpPr>
            <p:spPr bwMode="auto">
              <a:xfrm>
                <a:off x="3295" y="1498"/>
                <a:ext cx="0" cy="5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" name="Text Box 65"/>
              <p:cNvSpPr txBox="1">
                <a:spLocks noChangeArrowheads="1"/>
              </p:cNvSpPr>
              <p:nvPr/>
            </p:nvSpPr>
            <p:spPr bwMode="auto">
              <a:xfrm>
                <a:off x="4041" y="2042"/>
                <a:ext cx="1089" cy="29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</p:spPr>
            <p:txBody>
              <a:bodyPr wrap="square">
                <a:spAutoFit/>
              </a:bodyPr>
              <a:lstStyle/>
              <a:p>
                <a:pPr marL="342900" indent="-342900" algn="ctr">
                  <a:spcBef>
                    <a:spcPct val="50000"/>
                  </a:spcBef>
                  <a:buFontTx/>
                  <a:buNone/>
                </a:pPr>
                <a:r>
                  <a:rPr lang="pl-PL" dirty="0" smtClean="0"/>
                  <a:t>FDP</a:t>
                </a:r>
              </a:p>
            </p:txBody>
          </p:sp>
          <p:sp>
            <p:nvSpPr>
              <p:cNvPr id="25" name="Text Box 66"/>
              <p:cNvSpPr txBox="1">
                <a:spLocks noChangeArrowheads="1"/>
              </p:cNvSpPr>
              <p:nvPr/>
            </p:nvSpPr>
            <p:spPr bwMode="auto">
              <a:xfrm>
                <a:off x="5109" y="1816"/>
                <a:ext cx="720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Tx/>
                  <a:buNone/>
                </a:pPr>
                <a:r>
                  <a:rPr lang="pl-PL" i="1">
                    <a:solidFill>
                      <a:schemeClr val="tx2"/>
                    </a:solidFill>
                  </a:rPr>
                  <a:t>~x</a:t>
                </a:r>
                <a:r>
                  <a:rPr lang="pl-PL">
                    <a:solidFill>
                      <a:schemeClr val="tx2"/>
                    </a:solidFill>
                  </a:rPr>
                  <a:t>(</a:t>
                </a:r>
                <a:r>
                  <a:rPr lang="pl-PL" i="1">
                    <a:solidFill>
                      <a:schemeClr val="tx2"/>
                    </a:solidFill>
                  </a:rPr>
                  <a:t>t</a:t>
                </a:r>
                <a:r>
                  <a:rPr lang="pl-PL">
                    <a:solidFill>
                      <a:schemeClr val="tx2"/>
                    </a:solidFill>
                  </a:rPr>
                  <a:t>)</a:t>
                </a:r>
              </a:p>
            </p:txBody>
          </p:sp>
          <p:graphicFrame>
            <p:nvGraphicFramePr>
              <p:cNvPr id="26" name="Object 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8463966"/>
                  </p:ext>
                </p:extLst>
              </p:nvPr>
            </p:nvGraphicFramePr>
            <p:xfrm>
              <a:off x="531" y="1742"/>
              <a:ext cx="2548" cy="3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773" name="Równanie" r:id="rId4" imgW="1612800" imgH="228600" progId="Equation.3">
                      <p:embed/>
                    </p:oleObj>
                  </mc:Choice>
                  <mc:Fallback>
                    <p:oleObj name="Równanie" r:id="rId4" imgW="1612800" imgH="228600" progId="Equation.3">
                      <p:embed/>
                      <p:pic>
                        <p:nvPicPr>
                          <p:cNvPr id="0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1" y="1742"/>
                            <a:ext cx="2548" cy="36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" name="Grupa 27"/>
            <p:cNvGrpSpPr/>
            <p:nvPr/>
          </p:nvGrpSpPr>
          <p:grpSpPr>
            <a:xfrm>
              <a:off x="5076056" y="2780928"/>
              <a:ext cx="533400" cy="533400"/>
              <a:chOff x="6006053" y="3854941"/>
              <a:chExt cx="533400" cy="533400"/>
            </a:xfrm>
          </p:grpSpPr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6006053" y="3854941"/>
                <a:ext cx="533400" cy="533400"/>
              </a:xfrm>
              <a:prstGeom prst="ellipse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buFontTx/>
                  <a:buNone/>
                </a:pPr>
                <a:endParaRPr lang="pl-PL" dirty="0"/>
              </a:p>
            </p:txBody>
          </p:sp>
          <p:cxnSp>
            <p:nvCxnSpPr>
              <p:cNvPr id="30" name="Łącznik prosty 29"/>
              <p:cNvCxnSpPr>
                <a:stCxn id="29" idx="1"/>
                <a:endCxn id="29" idx="5"/>
              </p:cNvCxnSpPr>
              <p:nvPr/>
            </p:nvCxnSpPr>
            <p:spPr bwMode="auto">
              <a:xfrm>
                <a:off x="6084168" y="3933056"/>
                <a:ext cx="377170" cy="37717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31" name="Łącznik prosty 30"/>
              <p:cNvCxnSpPr>
                <a:stCxn id="29" idx="3"/>
                <a:endCxn id="29" idx="7"/>
              </p:cNvCxnSpPr>
              <p:nvPr/>
            </p:nvCxnSpPr>
            <p:spPr bwMode="auto">
              <a:xfrm flipV="1">
                <a:off x="6084168" y="3933056"/>
                <a:ext cx="377170" cy="37717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aphicFrame>
          <p:nvGraphicFramePr>
            <p:cNvPr id="32" name="Obiekt 31"/>
            <p:cNvGraphicFramePr>
              <a:graphicFrameLocks noChangeAspect="1"/>
            </p:cNvGraphicFramePr>
            <p:nvPr/>
          </p:nvGraphicFramePr>
          <p:xfrm>
            <a:off x="5436096" y="1628800"/>
            <a:ext cx="975032" cy="474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74" name="Równanie" r:id="rId6" imgW="469800" imgH="228600" progId="Equation.3">
                    <p:embed/>
                  </p:oleObj>
                </mc:Choice>
                <mc:Fallback>
                  <p:oleObj name="Równanie" r:id="rId6" imgW="4698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096" y="1628800"/>
                          <a:ext cx="975032" cy="4743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1919288" y="1310831"/>
            <a:ext cx="7005863" cy="4508944"/>
            <a:chOff x="1919288" y="1310831"/>
            <a:chExt cx="7005863" cy="4508944"/>
          </a:xfrm>
        </p:grpSpPr>
        <p:graphicFrame>
          <p:nvGraphicFramePr>
            <p:cNvPr id="27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1567352"/>
                </p:ext>
              </p:extLst>
            </p:nvPr>
          </p:nvGraphicFramePr>
          <p:xfrm>
            <a:off x="1919288" y="3649663"/>
            <a:ext cx="6240462" cy="2170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75" name="Równanie" r:id="rId8" imgW="2336760" imgH="812520" progId="Equation.3">
                    <p:embed/>
                  </p:oleObj>
                </mc:Choice>
                <mc:Fallback>
                  <p:oleObj name="Równanie" r:id="rId8" imgW="2336760" imgH="812520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9288" y="3649663"/>
                          <a:ext cx="6240462" cy="2170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iek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6908515"/>
                </p:ext>
              </p:extLst>
            </p:nvPr>
          </p:nvGraphicFramePr>
          <p:xfrm>
            <a:off x="6594701" y="1310831"/>
            <a:ext cx="23304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76" name="Equation" r:id="rId10" imgW="1269720" imgH="203040" progId="Equation.3">
                    <p:embed/>
                  </p:oleObj>
                </mc:Choice>
                <mc:Fallback>
                  <p:oleObj name="Equation" r:id="rId10" imgW="126972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94701" y="1310831"/>
                          <a:ext cx="2330450" cy="371475"/>
                        </a:xfrm>
                        <a:prstGeom prst="rect">
                          <a:avLst/>
                        </a:prstGeom>
                        <a:solidFill>
                          <a:srgbClr val="00B050">
                            <a:alpha val="33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pole tekstowe 33"/>
          <p:cNvSpPr txBox="1"/>
          <p:nvPr/>
        </p:nvSpPr>
        <p:spPr>
          <a:xfrm>
            <a:off x="287016" y="5803468"/>
            <a:ext cx="88569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l-PL" dirty="0" smtClean="0"/>
              <a:t>Detekcja koherentna nie wymaga przesyłania niemodulowanego sygnału nośnego, ale niezbędna jest synchronizacja.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187624" y="26064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Detekcja koherentna DSB-SC – błędy synchronizacji</a:t>
            </a:r>
          </a:p>
        </p:txBody>
      </p:sp>
      <p:graphicFrame>
        <p:nvGraphicFramePr>
          <p:cNvPr id="27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67564"/>
              </p:ext>
            </p:extLst>
          </p:nvPr>
        </p:nvGraphicFramePr>
        <p:xfrm>
          <a:off x="1187624" y="1447601"/>
          <a:ext cx="3168352" cy="94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2" name="Równanie" r:id="rId4" imgW="1955520" imgH="583920" progId="Equation.3">
                  <p:embed/>
                </p:oleObj>
              </mc:Choice>
              <mc:Fallback>
                <p:oleObj name="Równanie" r:id="rId4" imgW="1955520" imgH="58392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447601"/>
                        <a:ext cx="3168352" cy="9454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079811" y="5243093"/>
            <a:ext cx="7676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dirty="0" smtClean="0"/>
              <a:t>Bezbłędna koherentna detekcja modulacji amplitudy jest</a:t>
            </a:r>
            <a:br>
              <a:rPr lang="pl-PL" dirty="0" smtClean="0"/>
            </a:br>
            <a:r>
              <a:rPr lang="pl-PL" dirty="0" smtClean="0"/>
              <a:t>możliwa tylko przy idealnej synchronizacji</a:t>
            </a:r>
            <a:br>
              <a:rPr lang="pl-PL" dirty="0" smtClean="0"/>
            </a:br>
            <a:r>
              <a:rPr lang="pl-PL" dirty="0" smtClean="0"/>
              <a:t>nadajnika z odbiornikiem.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graphicFrame>
        <p:nvGraphicFramePr>
          <p:cNvPr id="7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55319"/>
              </p:ext>
            </p:extLst>
          </p:nvPr>
        </p:nvGraphicFramePr>
        <p:xfrm>
          <a:off x="1079811" y="2393083"/>
          <a:ext cx="4860342" cy="2537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3" name="Równanie" r:id="rId6" imgW="2286000" imgH="1193760" progId="Equation.3">
                  <p:embed/>
                </p:oleObj>
              </mc:Choice>
              <mc:Fallback>
                <p:oleObj name="Równanie" r:id="rId6" imgW="22860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811" y="2393083"/>
                        <a:ext cx="4860342" cy="2537289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3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818101"/>
              </p:ext>
            </p:extLst>
          </p:nvPr>
        </p:nvGraphicFramePr>
        <p:xfrm>
          <a:off x="4559598" y="1881345"/>
          <a:ext cx="4355802" cy="39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4" name="Równanie" r:id="rId8" imgW="2374560" imgH="215640" progId="Equation.3">
                  <p:embed/>
                </p:oleObj>
              </mc:Choice>
              <mc:Fallback>
                <p:oleObj name="Równanie" r:id="rId8" imgW="2374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59598" y="1881345"/>
                        <a:ext cx="4355802" cy="395982"/>
                      </a:xfrm>
                      <a:prstGeom prst="rect">
                        <a:avLst/>
                      </a:prstGeom>
                      <a:solidFill>
                        <a:srgbClr val="00B050">
                          <a:alpha val="33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6572" y="790669"/>
            <a:ext cx="851827" cy="851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9632" y="18864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Modulacja amplitudy - warianty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6446073" y="792946"/>
            <a:ext cx="2448272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AM-</a:t>
            </a:r>
            <a:r>
              <a:rPr lang="pl-PL" sz="1800" b="1" dirty="0" smtClean="0">
                <a:solidFill>
                  <a:schemeClr val="tx2"/>
                </a:solidFill>
              </a:rPr>
              <a:t>DSB</a:t>
            </a:r>
          </a:p>
          <a:p>
            <a:pPr marL="342900" indent="-342900">
              <a:buFontTx/>
              <a:buNone/>
            </a:pPr>
            <a:r>
              <a:rPr lang="pl-PL" sz="1800" b="1" dirty="0" err="1" smtClean="0">
                <a:solidFill>
                  <a:schemeClr val="tx2"/>
                </a:solidFill>
              </a:rPr>
              <a:t>Double</a:t>
            </a:r>
            <a:r>
              <a:rPr lang="pl-PL" sz="1800" b="1" dirty="0" smtClean="0">
                <a:solidFill>
                  <a:schemeClr val="tx2"/>
                </a:solidFill>
              </a:rPr>
              <a:t> </a:t>
            </a:r>
            <a:r>
              <a:rPr lang="pl-PL" sz="1800" b="1" dirty="0" err="1" smtClean="0">
                <a:solidFill>
                  <a:schemeClr val="tx2"/>
                </a:solidFill>
              </a:rPr>
              <a:t>SideBand</a:t>
            </a:r>
            <a:r>
              <a:rPr lang="pl-PL" sz="1800" b="1" dirty="0" smtClean="0">
                <a:solidFill>
                  <a:schemeClr val="tx2"/>
                </a:solidFill>
              </a:rPr>
              <a:t/>
            </a:r>
            <a:br>
              <a:rPr lang="pl-PL" sz="1800" b="1" dirty="0" smtClean="0">
                <a:solidFill>
                  <a:schemeClr val="tx2"/>
                </a:solidFill>
              </a:rPr>
            </a:br>
            <a:r>
              <a:rPr lang="pl-PL" sz="1800" b="1" dirty="0" smtClean="0">
                <a:solidFill>
                  <a:schemeClr val="tx2"/>
                </a:solidFill>
              </a:rPr>
              <a:t>(no </a:t>
            </a:r>
            <a:r>
              <a:rPr lang="pl-PL" sz="1800" b="1" dirty="0" err="1" smtClean="0">
                <a:solidFill>
                  <a:schemeClr val="tx2"/>
                </a:solidFill>
              </a:rPr>
              <a:t>carrier</a:t>
            </a:r>
            <a:r>
              <a:rPr lang="pl-PL" sz="1800" b="1" dirty="0" smtClean="0">
                <a:solidFill>
                  <a:schemeClr val="tx2"/>
                </a:solidFill>
              </a:rPr>
              <a:t>)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 rot="-5400000">
            <a:off x="5993982" y="1222078"/>
            <a:ext cx="701675" cy="863600"/>
          </a:xfrm>
          <a:prstGeom prst="flowChartDelay">
            <a:avLst/>
          </a:prstGeom>
          <a:solidFill>
            <a:schemeClr val="bg1">
              <a:alpha val="74901"/>
            </a:schemeClr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 rot="-5400000">
            <a:off x="2531645" y="1222078"/>
            <a:ext cx="701675" cy="863600"/>
          </a:xfrm>
          <a:prstGeom prst="flowChartDelay">
            <a:avLst/>
          </a:prstGeom>
          <a:solidFill>
            <a:schemeClr val="bg1">
              <a:alpha val="74901"/>
            </a:schemeClr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4682708" y="980778"/>
            <a:ext cx="0" cy="5040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50" name="Line 4"/>
          <p:cNvSpPr>
            <a:spLocks noChangeShapeType="1"/>
          </p:cNvSpPr>
          <p:nvPr/>
        </p:nvSpPr>
        <p:spPr bwMode="auto">
          <a:xfrm>
            <a:off x="1082258" y="1988840"/>
            <a:ext cx="7345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 rot="-5400000">
            <a:off x="4316789" y="1201794"/>
            <a:ext cx="701675" cy="863600"/>
          </a:xfrm>
          <a:prstGeom prst="flowChartDelay">
            <a:avLst/>
          </a:prstGeom>
          <a:solidFill>
            <a:schemeClr val="bg1">
              <a:alpha val="74901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52" name="Grupa 51"/>
          <p:cNvGrpSpPr/>
          <p:nvPr/>
        </p:nvGrpSpPr>
        <p:grpSpPr>
          <a:xfrm>
            <a:off x="1153695" y="4744455"/>
            <a:ext cx="7740650" cy="1275048"/>
            <a:chOff x="1403350" y="5106280"/>
            <a:chExt cx="7740650" cy="1275048"/>
          </a:xfrm>
        </p:grpSpPr>
        <p:sp>
          <p:nvSpPr>
            <p:cNvPr id="53" name="Line 24"/>
            <p:cNvSpPr>
              <a:spLocks noChangeShapeType="1"/>
            </p:cNvSpPr>
            <p:nvPr/>
          </p:nvSpPr>
          <p:spPr bwMode="auto">
            <a:xfrm>
              <a:off x="7019925" y="5878090"/>
              <a:ext cx="0" cy="50323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Arc 26"/>
            <p:cNvSpPr>
              <a:spLocks/>
            </p:cNvSpPr>
            <p:nvPr/>
          </p:nvSpPr>
          <p:spPr bwMode="auto">
            <a:xfrm flipV="1">
              <a:off x="6443663" y="5878090"/>
              <a:ext cx="142875" cy="5016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5" name="Arc 27"/>
            <p:cNvSpPr>
              <a:spLocks/>
            </p:cNvSpPr>
            <p:nvPr/>
          </p:nvSpPr>
          <p:spPr bwMode="auto">
            <a:xfrm rot="10800000" flipV="1">
              <a:off x="6586538" y="5444703"/>
              <a:ext cx="144462" cy="50482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" name="Arc 28"/>
            <p:cNvSpPr>
              <a:spLocks/>
            </p:cNvSpPr>
            <p:nvPr/>
          </p:nvSpPr>
          <p:spPr bwMode="auto">
            <a:xfrm rot="16200000" flipV="1">
              <a:off x="6657182" y="5516934"/>
              <a:ext cx="431800" cy="28733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>
              <a:off x="2700338" y="5878090"/>
              <a:ext cx="0" cy="50323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Arc 30"/>
            <p:cNvSpPr>
              <a:spLocks/>
            </p:cNvSpPr>
            <p:nvPr/>
          </p:nvSpPr>
          <p:spPr bwMode="auto">
            <a:xfrm rot="5400000" flipV="1">
              <a:off x="2952750" y="6057478"/>
              <a:ext cx="503238" cy="144462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9" name="Arc 31"/>
            <p:cNvSpPr>
              <a:spLocks/>
            </p:cNvSpPr>
            <p:nvPr/>
          </p:nvSpPr>
          <p:spPr bwMode="auto">
            <a:xfrm rot="16200000" flipV="1">
              <a:off x="2808288" y="5624090"/>
              <a:ext cx="503237" cy="14446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0" name="Arc 32"/>
            <p:cNvSpPr>
              <a:spLocks/>
            </p:cNvSpPr>
            <p:nvPr/>
          </p:nvSpPr>
          <p:spPr bwMode="auto">
            <a:xfrm rot="10800000" flipV="1">
              <a:off x="2700338" y="5444703"/>
              <a:ext cx="287337" cy="430212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 flipH="1">
              <a:off x="6443663" y="6381328"/>
              <a:ext cx="57626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Line 39"/>
            <p:cNvSpPr>
              <a:spLocks noChangeShapeType="1"/>
            </p:cNvSpPr>
            <p:nvPr/>
          </p:nvSpPr>
          <p:spPr bwMode="auto">
            <a:xfrm flipH="1">
              <a:off x="2700338" y="6381328"/>
              <a:ext cx="57626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>
              <a:off x="1403350" y="6381328"/>
              <a:ext cx="7345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6839744" y="5374505"/>
              <a:ext cx="2304256" cy="6463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pl-PL" sz="1800" dirty="0" smtClean="0">
                  <a:solidFill>
                    <a:schemeClr val="tx2"/>
                  </a:solidFill>
                </a:rPr>
                <a:t>AM-V</a:t>
              </a:r>
              <a:r>
                <a:rPr lang="pl-PL" sz="1800" b="1" dirty="0" smtClean="0">
                  <a:solidFill>
                    <a:schemeClr val="tx2"/>
                  </a:solidFill>
                </a:rPr>
                <a:t>SB</a:t>
              </a:r>
            </a:p>
            <a:p>
              <a:pPr marL="342900" indent="-342900">
                <a:buFontTx/>
                <a:buNone/>
              </a:pPr>
              <a:r>
                <a:rPr lang="pl-PL" sz="1800" dirty="0" err="1" smtClean="0">
                  <a:solidFill>
                    <a:schemeClr val="tx2"/>
                  </a:solidFill>
                </a:rPr>
                <a:t>Vestigal</a:t>
              </a:r>
              <a:r>
                <a:rPr lang="pl-PL" sz="1800" b="1" dirty="0" smtClean="0">
                  <a:solidFill>
                    <a:schemeClr val="tx2"/>
                  </a:solidFill>
                </a:rPr>
                <a:t> </a:t>
              </a:r>
              <a:r>
                <a:rPr lang="pl-PL" sz="1800" b="1" dirty="0" err="1" smtClean="0">
                  <a:solidFill>
                    <a:schemeClr val="tx2"/>
                  </a:solidFill>
                </a:rPr>
                <a:t>SideBand</a:t>
              </a:r>
              <a:endParaRPr lang="pl-PL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65" name="pole tekstowe 64"/>
            <p:cNvSpPr txBox="1"/>
            <p:nvPr/>
          </p:nvSpPr>
          <p:spPr>
            <a:xfrm>
              <a:off x="4924206" y="5106280"/>
              <a:ext cx="9717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/>
                <a:t>zbocze</a:t>
              </a:r>
              <a:br>
                <a:rPr lang="pl-PL" sz="1600" dirty="0" smtClean="0"/>
              </a:br>
              <a:r>
                <a:rPr lang="pl-PL" sz="1600" dirty="0" err="1" smtClean="0"/>
                <a:t>Nyquista</a:t>
              </a:r>
              <a:endParaRPr lang="pl-PL" sz="1600" dirty="0"/>
            </a:p>
          </p:txBody>
        </p:sp>
        <p:cxnSp>
          <p:nvCxnSpPr>
            <p:cNvPr id="66" name="Łącznik prosty ze strzałką 65"/>
            <p:cNvCxnSpPr>
              <a:stCxn id="65" idx="3"/>
            </p:cNvCxnSpPr>
            <p:nvPr/>
          </p:nvCxnSpPr>
          <p:spPr bwMode="auto">
            <a:xfrm>
              <a:off x="5895947" y="5398668"/>
              <a:ext cx="717909" cy="4997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AutoShape 5"/>
            <p:cNvSpPr>
              <a:spLocks noChangeArrowheads="1"/>
            </p:cNvSpPr>
            <p:nvPr/>
          </p:nvSpPr>
          <p:spPr bwMode="auto">
            <a:xfrm rot="-5400000">
              <a:off x="4566444" y="5597103"/>
              <a:ext cx="701675" cy="863600"/>
            </a:xfrm>
            <a:prstGeom prst="flowChartDelay">
              <a:avLst/>
            </a:prstGeom>
            <a:solidFill>
              <a:schemeClr val="bg1">
                <a:alpha val="74901"/>
              </a:schemeClr>
            </a:solidFill>
            <a:ln w="3810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68" name="Grupa 67"/>
          <p:cNvGrpSpPr/>
          <p:nvPr/>
        </p:nvGrpSpPr>
        <p:grpSpPr>
          <a:xfrm>
            <a:off x="1155283" y="3572520"/>
            <a:ext cx="7739062" cy="1296045"/>
            <a:chOff x="1404938" y="3934345"/>
            <a:chExt cx="7739062" cy="1296045"/>
          </a:xfrm>
        </p:grpSpPr>
        <p:sp>
          <p:nvSpPr>
            <p:cNvPr id="69" name="AutoShape 15"/>
            <p:cNvSpPr>
              <a:spLocks noChangeArrowheads="1"/>
            </p:cNvSpPr>
            <p:nvPr/>
          </p:nvSpPr>
          <p:spPr bwMode="auto">
            <a:xfrm rot="-5400000">
              <a:off x="6122193" y="4185022"/>
              <a:ext cx="931863" cy="863600"/>
            </a:xfrm>
            <a:prstGeom prst="flowChartDelay">
              <a:avLst/>
            </a:prstGeom>
            <a:solidFill>
              <a:schemeClr val="bg1">
                <a:alpha val="74901"/>
              </a:schemeClr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" name="AutoShape 16"/>
            <p:cNvSpPr>
              <a:spLocks noChangeArrowheads="1"/>
            </p:cNvSpPr>
            <p:nvPr/>
          </p:nvSpPr>
          <p:spPr bwMode="auto">
            <a:xfrm rot="-5400000">
              <a:off x="2666206" y="4185022"/>
              <a:ext cx="931863" cy="863600"/>
            </a:xfrm>
            <a:prstGeom prst="flowChartDelay">
              <a:avLst/>
            </a:prstGeom>
            <a:solidFill>
              <a:schemeClr val="bg1">
                <a:alpha val="74901"/>
              </a:schemeClr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3132138" y="4077865"/>
              <a:ext cx="1008062" cy="115252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" name="Rectangle 18"/>
            <p:cNvSpPr>
              <a:spLocks noChangeArrowheads="1"/>
            </p:cNvSpPr>
            <p:nvPr/>
          </p:nvSpPr>
          <p:spPr bwMode="auto">
            <a:xfrm>
              <a:off x="5580063" y="4077865"/>
              <a:ext cx="1008062" cy="108108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" name="Line 19"/>
            <p:cNvSpPr>
              <a:spLocks noChangeShapeType="1"/>
            </p:cNvSpPr>
            <p:nvPr/>
          </p:nvSpPr>
          <p:spPr bwMode="auto">
            <a:xfrm>
              <a:off x="1404938" y="5085928"/>
              <a:ext cx="73453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" name="Line 21"/>
            <p:cNvSpPr>
              <a:spLocks noChangeShapeType="1"/>
            </p:cNvSpPr>
            <p:nvPr/>
          </p:nvSpPr>
          <p:spPr bwMode="auto">
            <a:xfrm>
              <a:off x="3132138" y="4150890"/>
              <a:ext cx="0" cy="93503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" name="Line 22"/>
            <p:cNvSpPr>
              <a:spLocks noChangeShapeType="1"/>
            </p:cNvSpPr>
            <p:nvPr/>
          </p:nvSpPr>
          <p:spPr bwMode="auto">
            <a:xfrm>
              <a:off x="6588125" y="4150890"/>
              <a:ext cx="0" cy="93503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6" name="Rectangle 34"/>
            <p:cNvSpPr>
              <a:spLocks noChangeArrowheads="1"/>
            </p:cNvSpPr>
            <p:nvPr/>
          </p:nvSpPr>
          <p:spPr bwMode="auto">
            <a:xfrm>
              <a:off x="6695728" y="3934345"/>
              <a:ext cx="2448272" cy="6463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None/>
              </a:pPr>
              <a:r>
                <a:rPr lang="pl-PL" sz="1800" dirty="0" smtClean="0">
                  <a:solidFill>
                    <a:schemeClr val="tx2"/>
                  </a:solidFill>
                </a:rPr>
                <a:t>AM-S</a:t>
              </a:r>
              <a:r>
                <a:rPr lang="pl-PL" sz="1800" b="1" dirty="0" smtClean="0">
                  <a:solidFill>
                    <a:schemeClr val="tx2"/>
                  </a:solidFill>
                </a:rPr>
                <a:t>SB</a:t>
              </a:r>
            </a:p>
            <a:p>
              <a:pPr marL="342900" indent="-342900">
                <a:buFontTx/>
                <a:buNone/>
              </a:pPr>
              <a:r>
                <a:rPr lang="pl-PL" sz="1800" dirty="0" smtClean="0">
                  <a:solidFill>
                    <a:schemeClr val="tx2"/>
                  </a:solidFill>
                </a:rPr>
                <a:t>Sing</a:t>
              </a:r>
              <a:r>
                <a:rPr lang="pl-PL" sz="1800" b="1" dirty="0" smtClean="0">
                  <a:solidFill>
                    <a:schemeClr val="tx2"/>
                  </a:solidFill>
                </a:rPr>
                <a:t>le </a:t>
              </a:r>
              <a:r>
                <a:rPr lang="pl-PL" sz="1800" b="1" dirty="0" err="1" smtClean="0">
                  <a:solidFill>
                    <a:schemeClr val="tx2"/>
                  </a:solidFill>
                </a:rPr>
                <a:t>SideBand</a:t>
              </a:r>
              <a:endParaRPr lang="pl-PL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77" name="AutoShape 5"/>
            <p:cNvSpPr>
              <a:spLocks noChangeArrowheads="1"/>
            </p:cNvSpPr>
            <p:nvPr/>
          </p:nvSpPr>
          <p:spPr bwMode="auto">
            <a:xfrm rot="-5400000">
              <a:off x="4566444" y="4282938"/>
              <a:ext cx="701675" cy="863600"/>
            </a:xfrm>
            <a:prstGeom prst="flowChartDelay">
              <a:avLst/>
            </a:prstGeom>
            <a:solidFill>
              <a:schemeClr val="bg1">
                <a:alpha val="74901"/>
              </a:schemeClr>
            </a:solidFill>
            <a:ln w="3810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8" name="Line 40"/>
          <p:cNvSpPr>
            <a:spLocks noChangeShapeType="1"/>
          </p:cNvSpPr>
          <p:nvPr/>
        </p:nvSpPr>
        <p:spPr bwMode="auto">
          <a:xfrm flipV="1">
            <a:off x="2882483" y="1195513"/>
            <a:ext cx="0" cy="53006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79" name="Line 41"/>
          <p:cNvSpPr>
            <a:spLocks noChangeShapeType="1"/>
          </p:cNvSpPr>
          <p:nvPr/>
        </p:nvSpPr>
        <p:spPr bwMode="auto">
          <a:xfrm flipV="1">
            <a:off x="6338470" y="1195513"/>
            <a:ext cx="0" cy="53006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/>
          <a:lstStyle/>
          <a:p>
            <a:endParaRPr lang="pl-PL"/>
          </a:p>
        </p:txBody>
      </p:sp>
      <p:grpSp>
        <p:nvGrpSpPr>
          <p:cNvPr id="80" name="Grupa 79"/>
          <p:cNvGrpSpPr/>
          <p:nvPr/>
        </p:nvGrpSpPr>
        <p:grpSpPr>
          <a:xfrm>
            <a:off x="1110833" y="2204368"/>
            <a:ext cx="7783512" cy="1224335"/>
            <a:chOff x="1360488" y="2566193"/>
            <a:chExt cx="7783512" cy="1224335"/>
          </a:xfrm>
        </p:grpSpPr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6947074" y="2566193"/>
              <a:ext cx="2196926" cy="6463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buFontTx/>
                <a:buNone/>
              </a:pPr>
              <a:r>
                <a:rPr lang="pl-PL" sz="1800" b="1" dirty="0" smtClean="0">
                  <a:solidFill>
                    <a:schemeClr val="tx2"/>
                  </a:solidFill>
                </a:rPr>
                <a:t>AM</a:t>
              </a:r>
            </a:p>
            <a:p>
              <a:pPr marL="342900" indent="-342900" algn="ctr">
                <a:buFontTx/>
                <a:buNone/>
              </a:pPr>
              <a:r>
                <a:rPr lang="pl-PL" sz="1800" b="1" dirty="0" err="1" smtClean="0">
                  <a:solidFill>
                    <a:schemeClr val="tx2"/>
                  </a:solidFill>
                </a:rPr>
                <a:t>AM-DSB+carrier</a:t>
              </a:r>
              <a:endParaRPr lang="pl-PL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 flipV="1">
              <a:off x="6588125" y="2638003"/>
              <a:ext cx="0" cy="1152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 flipV="1">
              <a:off x="3130550" y="2638003"/>
              <a:ext cx="0" cy="1152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AutoShape 11"/>
            <p:cNvSpPr>
              <a:spLocks noChangeArrowheads="1"/>
            </p:cNvSpPr>
            <p:nvPr/>
          </p:nvSpPr>
          <p:spPr bwMode="auto">
            <a:xfrm rot="-5400000">
              <a:off x="6272212" y="2988841"/>
              <a:ext cx="701675" cy="863600"/>
            </a:xfrm>
            <a:prstGeom prst="flowChartDelay">
              <a:avLst/>
            </a:prstGeom>
            <a:solidFill>
              <a:schemeClr val="bg1">
                <a:alpha val="74901"/>
              </a:schemeClr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" name="AutoShape 12"/>
            <p:cNvSpPr>
              <a:spLocks noChangeArrowheads="1"/>
            </p:cNvSpPr>
            <p:nvPr/>
          </p:nvSpPr>
          <p:spPr bwMode="auto">
            <a:xfrm rot="-5400000">
              <a:off x="2781300" y="2988841"/>
              <a:ext cx="701675" cy="863600"/>
            </a:xfrm>
            <a:prstGeom prst="flowChartDelay">
              <a:avLst/>
            </a:prstGeom>
            <a:solidFill>
              <a:schemeClr val="bg1">
                <a:alpha val="74901"/>
              </a:schemeClr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1360488" y="3755603"/>
              <a:ext cx="73453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AutoShape 5"/>
            <p:cNvSpPr>
              <a:spLocks noChangeArrowheads="1"/>
            </p:cNvSpPr>
            <p:nvPr/>
          </p:nvSpPr>
          <p:spPr bwMode="auto">
            <a:xfrm rot="-5400000">
              <a:off x="4566444" y="2975460"/>
              <a:ext cx="701675" cy="863600"/>
            </a:xfrm>
            <a:prstGeom prst="flowChartDelay">
              <a:avLst/>
            </a:prstGeom>
            <a:solidFill>
              <a:schemeClr val="bg1">
                <a:alpha val="74901"/>
              </a:schemeClr>
            </a:solidFill>
            <a:ln w="38100" algn="ctr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8" name="pole tekstowe 87"/>
          <p:cNvSpPr txBox="1"/>
          <p:nvPr/>
        </p:nvSpPr>
        <p:spPr>
          <a:xfrm>
            <a:off x="7305365" y="1643821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κ</a:t>
            </a:r>
            <a:r>
              <a:rPr lang="pl-PL" sz="2000" dirty="0" smtClean="0"/>
              <a:t> = 2</a:t>
            </a:r>
            <a:endParaRPr lang="pl-PL" dirty="0"/>
          </a:p>
        </p:txBody>
      </p:sp>
      <p:sp>
        <p:nvSpPr>
          <p:cNvPr id="89" name="pole tekstowe 88"/>
          <p:cNvSpPr txBox="1"/>
          <p:nvPr/>
        </p:nvSpPr>
        <p:spPr>
          <a:xfrm>
            <a:off x="7321695" y="2783437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κ</a:t>
            </a:r>
            <a:r>
              <a:rPr lang="pl-PL" sz="2000" dirty="0" smtClean="0"/>
              <a:t> = 2</a:t>
            </a:r>
            <a:endParaRPr lang="pl-PL" dirty="0"/>
          </a:p>
        </p:txBody>
      </p:sp>
      <p:sp>
        <p:nvSpPr>
          <p:cNvPr id="90" name="pole tekstowe 89"/>
          <p:cNvSpPr txBox="1"/>
          <p:nvPr/>
        </p:nvSpPr>
        <p:spPr>
          <a:xfrm>
            <a:off x="7342889" y="416355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κ</a:t>
            </a:r>
            <a:r>
              <a:rPr lang="pl-PL" sz="2000" dirty="0" smtClean="0"/>
              <a:t> = 1</a:t>
            </a:r>
            <a:endParaRPr lang="pl-PL" dirty="0"/>
          </a:p>
        </p:txBody>
      </p:sp>
      <p:sp>
        <p:nvSpPr>
          <p:cNvPr id="91" name="pole tekstowe 90"/>
          <p:cNvSpPr txBox="1"/>
          <p:nvPr/>
        </p:nvSpPr>
        <p:spPr>
          <a:xfrm>
            <a:off x="7120517" y="5564665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1 &lt; </a:t>
            </a:r>
            <a:r>
              <a:rPr lang="el-GR" sz="2000" dirty="0" smtClean="0"/>
              <a:t>κ</a:t>
            </a:r>
            <a:r>
              <a:rPr lang="pl-PL" sz="2000" dirty="0" smtClean="0"/>
              <a:t> &lt; 2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9632" y="18864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Sygnał analityczny – podstawa</a:t>
            </a:r>
            <a:b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modulacji SSB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pic>
        <p:nvPicPr>
          <p:cNvPr id="92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6572" y="790669"/>
            <a:ext cx="851827" cy="851827"/>
          </a:xfrm>
          <a:prstGeom prst="rect">
            <a:avLst/>
          </a:prstGeom>
          <a:noFill/>
        </p:spPr>
      </p:pic>
      <p:pic>
        <p:nvPicPr>
          <p:cNvPr id="93" name="Obraz 9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45527"/>
            <a:ext cx="3960440" cy="1575291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5901" r="9910" b="80450"/>
          <a:stretch/>
        </p:blipFill>
        <p:spPr>
          <a:xfrm>
            <a:off x="611560" y="3063072"/>
            <a:ext cx="7992888" cy="19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43000" y="385763"/>
            <a:ext cx="573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Definicja modulacji</a:t>
            </a:r>
            <a:endParaRPr lang="pl-PL" sz="4000" dirty="0">
              <a:solidFill>
                <a:srgbClr val="336600"/>
              </a:solidFill>
              <a:latin typeface="Verdana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6007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19200" y="1295400"/>
            <a:ext cx="70342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>
                <a:latin typeface="Arial" pitchFamily="34" charset="0"/>
              </a:rPr>
              <a:t>Modulację określają </a:t>
            </a:r>
            <a:r>
              <a:rPr lang="pl-PL" dirty="0" err="1" smtClean="0">
                <a:latin typeface="Arial" pitchFamily="34" charset="0"/>
              </a:rPr>
              <a:t>trzy</a:t>
            </a:r>
            <a:r>
              <a:rPr lang="pl-PL" dirty="0" smtClean="0">
                <a:latin typeface="Arial" pitchFamily="34" charset="0"/>
              </a:rPr>
              <a:t> sygnały:</a:t>
            </a:r>
            <a:endParaRPr lang="pl-PL" dirty="0"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pl-PL" dirty="0">
                <a:latin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</a:rPr>
              <a:t>sygnał informacyjny </a:t>
            </a:r>
            <a:r>
              <a:rPr lang="pl-PL" dirty="0">
                <a:latin typeface="Arial" pitchFamily="34" charset="0"/>
              </a:rPr>
              <a:t>= </a:t>
            </a:r>
            <a:r>
              <a:rPr lang="pl-PL" dirty="0" smtClean="0">
                <a:solidFill>
                  <a:srgbClr val="336600"/>
                </a:solidFill>
                <a:latin typeface="Arial" pitchFamily="34" charset="0"/>
              </a:rPr>
              <a:t>sygnał modulujący</a:t>
            </a:r>
            <a:r>
              <a:rPr lang="pl-PL" dirty="0" smtClean="0">
                <a:latin typeface="Arial" pitchFamily="34" charset="0"/>
              </a:rPr>
              <a:t> </a:t>
            </a:r>
            <a:r>
              <a:rPr lang="pl-PL" i="1" dirty="0">
                <a:latin typeface="Arial" pitchFamily="34" charset="0"/>
              </a:rPr>
              <a:t>x</a:t>
            </a:r>
            <a:r>
              <a:rPr lang="pl-PL" dirty="0">
                <a:latin typeface="Arial" pitchFamily="34" charset="0"/>
              </a:rPr>
              <a:t>(</a:t>
            </a:r>
            <a:r>
              <a:rPr lang="pl-PL" i="1" dirty="0">
                <a:latin typeface="Arial" pitchFamily="34" charset="0"/>
              </a:rPr>
              <a:t>t</a:t>
            </a:r>
            <a:r>
              <a:rPr lang="pl-PL" dirty="0">
                <a:latin typeface="Arial" pitchFamily="34" charset="0"/>
              </a:rPr>
              <a:t>)</a:t>
            </a:r>
          </a:p>
          <a:p>
            <a:pPr algn="l">
              <a:buFontTx/>
              <a:buChar char="•"/>
            </a:pPr>
            <a:r>
              <a:rPr lang="pl-PL" dirty="0">
                <a:latin typeface="Arial" pitchFamily="34" charset="0"/>
              </a:rPr>
              <a:t> </a:t>
            </a:r>
            <a:r>
              <a:rPr lang="pl-PL" dirty="0" smtClean="0">
                <a:solidFill>
                  <a:srgbClr val="336600"/>
                </a:solidFill>
                <a:latin typeface="Arial" pitchFamily="34" charset="0"/>
              </a:rPr>
              <a:t>sygnał (fala) nośny</a:t>
            </a:r>
            <a:r>
              <a:rPr lang="pl-PL" dirty="0" smtClean="0">
                <a:latin typeface="Arial" pitchFamily="34" charset="0"/>
              </a:rPr>
              <a:t> </a:t>
            </a:r>
            <a:r>
              <a:rPr lang="pl-PL" i="1" dirty="0">
                <a:latin typeface="Arial" pitchFamily="34" charset="0"/>
              </a:rPr>
              <a:t>c</a:t>
            </a:r>
            <a:r>
              <a:rPr lang="pl-PL" dirty="0">
                <a:latin typeface="Arial" pitchFamily="34" charset="0"/>
              </a:rPr>
              <a:t>(</a:t>
            </a:r>
            <a:r>
              <a:rPr lang="pl-PL" i="1" dirty="0">
                <a:latin typeface="Arial" pitchFamily="34" charset="0"/>
              </a:rPr>
              <a:t>t</a:t>
            </a:r>
            <a:r>
              <a:rPr lang="pl-PL" dirty="0">
                <a:latin typeface="Arial" pitchFamily="34" charset="0"/>
              </a:rPr>
              <a:t>)</a:t>
            </a:r>
          </a:p>
          <a:p>
            <a:pPr algn="l">
              <a:buFontTx/>
              <a:buChar char="•"/>
            </a:pPr>
            <a:r>
              <a:rPr lang="pl-PL" dirty="0">
                <a:latin typeface="Arial" pitchFamily="34" charset="0"/>
              </a:rPr>
              <a:t> </a:t>
            </a:r>
            <a:r>
              <a:rPr lang="pl-PL" dirty="0" smtClean="0">
                <a:solidFill>
                  <a:srgbClr val="336600"/>
                </a:solidFill>
                <a:latin typeface="Arial" pitchFamily="34" charset="0"/>
              </a:rPr>
              <a:t>sygnał zmodulowany</a:t>
            </a:r>
            <a:r>
              <a:rPr lang="pl-PL" dirty="0" smtClean="0">
                <a:latin typeface="Arial" pitchFamily="34" charset="0"/>
              </a:rPr>
              <a:t> </a:t>
            </a:r>
            <a:r>
              <a:rPr lang="pl-PL" i="1" dirty="0">
                <a:latin typeface="Arial" pitchFamily="34" charset="0"/>
                <a:cs typeface="Times New Roman" pitchFamily="18" charset="0"/>
              </a:rPr>
              <a:t>y</a:t>
            </a:r>
            <a:r>
              <a:rPr lang="pl-PL" dirty="0" smtClean="0">
                <a:latin typeface="Arial" pitchFamily="34" charset="0"/>
              </a:rPr>
              <a:t>(</a:t>
            </a:r>
            <a:r>
              <a:rPr lang="pl-PL" i="1" dirty="0" smtClean="0">
                <a:latin typeface="Arial" pitchFamily="34" charset="0"/>
              </a:rPr>
              <a:t>t</a:t>
            </a:r>
            <a:r>
              <a:rPr lang="pl-PL" dirty="0">
                <a:latin typeface="Arial" pitchFamily="34" charset="0"/>
              </a:rPr>
              <a:t>)</a:t>
            </a:r>
            <a:endParaRPr lang="pl-PL" i="1" dirty="0">
              <a:latin typeface="Arial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27584" y="2961066"/>
            <a:ext cx="84545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pl-PL" dirty="0">
                <a:solidFill>
                  <a:srgbClr val="CC0066"/>
                </a:solidFill>
              </a:rPr>
              <a:t> </a:t>
            </a:r>
            <a:r>
              <a:rPr lang="pl-PL" dirty="0" smtClean="0">
                <a:solidFill>
                  <a:srgbClr val="CC0066"/>
                </a:solidFill>
                <a:latin typeface="Arial" pitchFamily="34" charset="0"/>
              </a:rPr>
              <a:t>Modulacja jest odwzorowaniem sygnału </a:t>
            </a:r>
            <a:r>
              <a:rPr lang="pl-PL" dirty="0" err="1" smtClean="0">
                <a:solidFill>
                  <a:srgbClr val="CC0066"/>
                </a:solidFill>
                <a:latin typeface="Arial" pitchFamily="34" charset="0"/>
              </a:rPr>
              <a:t>informa</a:t>
            </a:r>
            <a:r>
              <a:rPr lang="pl-PL" dirty="0" smtClean="0">
                <a:solidFill>
                  <a:srgbClr val="CC0066"/>
                </a:solidFill>
                <a:latin typeface="Arial" pitchFamily="34" charset="0"/>
              </a:rPr>
              <a:t>-</a:t>
            </a:r>
            <a:br>
              <a:rPr lang="pl-PL" dirty="0" smtClean="0">
                <a:solidFill>
                  <a:srgbClr val="CC0066"/>
                </a:solidFill>
                <a:latin typeface="Arial" pitchFamily="34" charset="0"/>
              </a:rPr>
            </a:br>
            <a:r>
              <a:rPr lang="pl-PL" dirty="0" err="1" smtClean="0">
                <a:solidFill>
                  <a:srgbClr val="CC0066"/>
                </a:solidFill>
                <a:latin typeface="Arial" pitchFamily="34" charset="0"/>
              </a:rPr>
              <a:t>cyjnego</a:t>
            </a:r>
            <a:r>
              <a:rPr lang="pl-PL" dirty="0" smtClean="0">
                <a:solidFill>
                  <a:srgbClr val="CC0066"/>
                </a:solidFill>
                <a:latin typeface="Arial" pitchFamily="34" charset="0"/>
              </a:rPr>
              <a:t> </a:t>
            </a:r>
            <a:r>
              <a:rPr lang="pl-PL" i="1" dirty="0">
                <a:latin typeface="Arial" pitchFamily="34" charset="0"/>
              </a:rPr>
              <a:t>x</a:t>
            </a:r>
            <a:r>
              <a:rPr lang="pl-PL" dirty="0">
                <a:latin typeface="Arial" pitchFamily="34" charset="0"/>
              </a:rPr>
              <a:t>(</a:t>
            </a:r>
            <a:r>
              <a:rPr lang="pl-PL" i="1" dirty="0">
                <a:latin typeface="Arial" pitchFamily="34" charset="0"/>
              </a:rPr>
              <a:t>t</a:t>
            </a:r>
            <a:r>
              <a:rPr lang="pl-PL" dirty="0">
                <a:latin typeface="Arial" pitchFamily="34" charset="0"/>
              </a:rPr>
              <a:t>) </a:t>
            </a:r>
            <a:r>
              <a:rPr lang="pl-PL" dirty="0" smtClean="0">
                <a:solidFill>
                  <a:srgbClr val="CC0066"/>
                </a:solidFill>
                <a:latin typeface="Arial" pitchFamily="34" charset="0"/>
              </a:rPr>
              <a:t>w jeden z parametrów sygnału nośnego </a:t>
            </a:r>
            <a:r>
              <a:rPr lang="pl-PL" i="1" dirty="0">
                <a:latin typeface="Arial" pitchFamily="34" charset="0"/>
              </a:rPr>
              <a:t>c</a:t>
            </a:r>
            <a:r>
              <a:rPr lang="pl-PL" dirty="0">
                <a:latin typeface="Arial" pitchFamily="34" charset="0"/>
              </a:rPr>
              <a:t>(</a:t>
            </a:r>
            <a:r>
              <a:rPr lang="pl-PL" i="1" dirty="0">
                <a:latin typeface="Arial" pitchFamily="34" charset="0"/>
              </a:rPr>
              <a:t>t</a:t>
            </a:r>
            <a:r>
              <a:rPr lang="pl-PL" dirty="0">
                <a:latin typeface="Arial" pitchFamily="34" charset="0"/>
              </a:rPr>
              <a:t>)</a:t>
            </a:r>
            <a:r>
              <a:rPr lang="pl-PL" dirty="0" smtClean="0">
                <a:solidFill>
                  <a:srgbClr val="CC0066"/>
                </a:solidFill>
                <a:latin typeface="Arial" pitchFamily="34" charset="0"/>
              </a:rPr>
              <a:t>.</a:t>
            </a:r>
            <a:endParaRPr lang="pl-PL" dirty="0">
              <a:solidFill>
                <a:srgbClr val="CC0066"/>
              </a:solidFill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pl-PL" dirty="0">
                <a:solidFill>
                  <a:srgbClr val="CC0066"/>
                </a:solidFill>
                <a:latin typeface="Arial" pitchFamily="34" charset="0"/>
              </a:rPr>
              <a:t> </a:t>
            </a:r>
            <a:r>
              <a:rPr lang="pl-PL" dirty="0" smtClean="0">
                <a:solidFill>
                  <a:srgbClr val="CC0066"/>
                </a:solidFill>
                <a:latin typeface="Arial" pitchFamily="34" charset="0"/>
              </a:rPr>
              <a:t>Sygnał wyjściowy modulatora jest nazywany</a:t>
            </a:r>
            <a:br>
              <a:rPr lang="pl-PL" dirty="0" smtClean="0">
                <a:solidFill>
                  <a:srgbClr val="CC0066"/>
                </a:solidFill>
                <a:latin typeface="Arial" pitchFamily="34" charset="0"/>
              </a:rPr>
            </a:br>
            <a:r>
              <a:rPr lang="pl-PL" dirty="0" smtClean="0">
                <a:solidFill>
                  <a:srgbClr val="CC0066"/>
                </a:solidFill>
                <a:latin typeface="Arial" pitchFamily="34" charset="0"/>
              </a:rPr>
              <a:t>sygnałem zmodulowanym </a:t>
            </a:r>
            <a:r>
              <a:rPr lang="pl-PL" i="1" dirty="0">
                <a:latin typeface="Arial" pitchFamily="34" charset="0"/>
                <a:cs typeface="Times New Roman" pitchFamily="18" charset="0"/>
              </a:rPr>
              <a:t>y</a:t>
            </a:r>
            <a:r>
              <a:rPr lang="pl-PL" dirty="0" smtClean="0">
                <a:latin typeface="Arial" pitchFamily="34" charset="0"/>
              </a:rPr>
              <a:t>(</a:t>
            </a:r>
            <a:r>
              <a:rPr lang="pl-PL" i="1" dirty="0" smtClean="0">
                <a:latin typeface="Arial" pitchFamily="34" charset="0"/>
              </a:rPr>
              <a:t>t</a:t>
            </a:r>
            <a:r>
              <a:rPr lang="pl-PL" dirty="0">
                <a:latin typeface="Arial" pitchFamily="34" charset="0"/>
              </a:rPr>
              <a:t>)</a:t>
            </a:r>
            <a:r>
              <a:rPr lang="pl-PL" dirty="0" smtClean="0">
                <a:solidFill>
                  <a:srgbClr val="CC0066"/>
                </a:solidFill>
                <a:latin typeface="Arial" pitchFamily="34" charset="0"/>
              </a:rPr>
              <a:t>.</a:t>
            </a:r>
            <a:endParaRPr lang="pl-PL" dirty="0">
              <a:solidFill>
                <a:srgbClr val="CC0066"/>
              </a:solidFill>
              <a:latin typeface="Arial" pitchFamily="34" charset="0"/>
            </a:endParaRPr>
          </a:p>
        </p:txBody>
      </p:sp>
      <p:grpSp>
        <p:nvGrpSpPr>
          <p:cNvPr id="13318" name="Group 14"/>
          <p:cNvGrpSpPr>
            <a:grpSpLocks/>
          </p:cNvGrpSpPr>
          <p:nvPr/>
        </p:nvGrpSpPr>
        <p:grpSpPr bwMode="auto">
          <a:xfrm>
            <a:off x="2362200" y="4595813"/>
            <a:ext cx="4953000" cy="1966912"/>
            <a:chOff x="1488" y="2895"/>
            <a:chExt cx="3120" cy="1239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2359" y="3072"/>
              <a:ext cx="1392" cy="5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2352" y="3191"/>
              <a:ext cx="1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>
                  <a:latin typeface="Arial" pitchFamily="34" charset="0"/>
                </a:rPr>
                <a:t>MODULATOR</a:t>
              </a:r>
            </a:p>
          </p:txBody>
        </p:sp>
        <p:sp>
          <p:nvSpPr>
            <p:cNvPr id="13321" name="Line 8"/>
            <p:cNvSpPr>
              <a:spLocks noChangeShapeType="1"/>
            </p:cNvSpPr>
            <p:nvPr/>
          </p:nvSpPr>
          <p:spPr bwMode="auto">
            <a:xfrm>
              <a:off x="1488" y="333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22" name="Line 9"/>
            <p:cNvSpPr>
              <a:spLocks noChangeShapeType="1"/>
            </p:cNvSpPr>
            <p:nvPr/>
          </p:nvSpPr>
          <p:spPr bwMode="auto">
            <a:xfrm rot="-5400000">
              <a:off x="2760" y="386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23" name="Line 10"/>
            <p:cNvSpPr>
              <a:spLocks noChangeShapeType="1"/>
            </p:cNvSpPr>
            <p:nvPr/>
          </p:nvSpPr>
          <p:spPr bwMode="auto">
            <a:xfrm>
              <a:off x="3744" y="333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936" y="2895"/>
              <a:ext cx="47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800" i="1" dirty="0">
                  <a:latin typeface="Arial" pitchFamily="34" charset="0"/>
                  <a:cs typeface="Times New Roman" pitchFamily="18" charset="0"/>
                </a:rPr>
                <a:t>y</a:t>
              </a:r>
              <a:r>
                <a:rPr lang="pl-PL" sz="2800" dirty="0" smtClean="0">
                  <a:latin typeface="Arial" pitchFamily="34" charset="0"/>
                </a:rPr>
                <a:t>(</a:t>
              </a:r>
              <a:r>
                <a:rPr lang="pl-PL" sz="2800" i="1" dirty="0" smtClean="0">
                  <a:latin typeface="Arial" pitchFamily="34" charset="0"/>
                </a:rPr>
                <a:t>t</a:t>
              </a:r>
              <a:r>
                <a:rPr lang="pl-PL" sz="2800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13325" name="Rectangle 12"/>
            <p:cNvSpPr>
              <a:spLocks noChangeArrowheads="1"/>
            </p:cNvSpPr>
            <p:nvPr/>
          </p:nvSpPr>
          <p:spPr bwMode="auto">
            <a:xfrm>
              <a:off x="1536" y="2975"/>
              <a:ext cx="4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800" i="1">
                  <a:latin typeface="Arial" pitchFamily="34" charset="0"/>
                </a:rPr>
                <a:t>x</a:t>
              </a:r>
              <a:r>
                <a:rPr lang="pl-PL" sz="2800">
                  <a:latin typeface="Arial" pitchFamily="34" charset="0"/>
                </a:rPr>
                <a:t>(</a:t>
              </a:r>
              <a:r>
                <a:rPr lang="pl-PL" sz="2800" i="1">
                  <a:latin typeface="Arial" pitchFamily="34" charset="0"/>
                </a:rPr>
                <a:t>t</a:t>
              </a:r>
              <a:r>
                <a:rPr lang="pl-PL" sz="2800">
                  <a:latin typeface="Arial" pitchFamily="34" charset="0"/>
                </a:rPr>
                <a:t>)</a:t>
              </a:r>
            </a:p>
          </p:txBody>
        </p:sp>
        <p:sp>
          <p:nvSpPr>
            <p:cNvPr id="13326" name="Rectangle 13"/>
            <p:cNvSpPr>
              <a:spLocks noChangeArrowheads="1"/>
            </p:cNvSpPr>
            <p:nvPr/>
          </p:nvSpPr>
          <p:spPr bwMode="auto">
            <a:xfrm>
              <a:off x="2544" y="3807"/>
              <a:ext cx="4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800" i="1">
                  <a:latin typeface="Arial" pitchFamily="34" charset="0"/>
                </a:rPr>
                <a:t>c</a:t>
              </a:r>
              <a:r>
                <a:rPr lang="pl-PL" sz="2800">
                  <a:latin typeface="Arial" pitchFamily="34" charset="0"/>
                </a:rPr>
                <a:t>(</a:t>
              </a:r>
              <a:r>
                <a:rPr lang="pl-PL" sz="2800" i="1">
                  <a:latin typeface="Arial" pitchFamily="34" charset="0"/>
                </a:rPr>
                <a:t>t</a:t>
              </a:r>
              <a:r>
                <a:rPr lang="pl-PL" sz="2800">
                  <a:latin typeface="Arial" pitchFamily="34" charset="0"/>
                </a:rPr>
                <a:t>)</a:t>
              </a:r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6595" y="233645"/>
            <a:ext cx="821740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Kwadraturowa modulacja amplitudy - QAM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1187624" y="1556792"/>
            <a:ext cx="4894262" cy="3599279"/>
            <a:chOff x="4211638" y="1988840"/>
            <a:chExt cx="4894262" cy="3599279"/>
          </a:xfrm>
        </p:grpSpPr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4346975" y="1988840"/>
              <a:ext cx="935037" cy="6413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pl-PL" sz="3600" b="0" i="1" dirty="0">
                  <a:latin typeface="Times New Roman" pitchFamily="18" charset="0"/>
                </a:rPr>
                <a:t>x</a:t>
              </a:r>
              <a:r>
                <a:rPr lang="pl-PL" sz="3600" b="0" dirty="0">
                  <a:latin typeface="Times New Roman" pitchFamily="18" charset="0"/>
                </a:rPr>
                <a:t>(</a:t>
              </a:r>
              <a:r>
                <a:rPr lang="pl-PL" sz="3600" b="0" i="1" dirty="0">
                  <a:latin typeface="Times New Roman" pitchFamily="18" charset="0"/>
                </a:rPr>
                <a:t>t</a:t>
              </a:r>
              <a:r>
                <a:rPr lang="pl-PL" sz="3600" b="0" dirty="0">
                  <a:latin typeface="Times New Roman" pitchFamily="18" charset="0"/>
                </a:rPr>
                <a:t>)</a:t>
              </a:r>
              <a:endParaRPr lang="pl-PL" sz="3600" b="0" i="1" dirty="0">
                <a:latin typeface="Times New Roman" pitchFamily="18" charset="0"/>
              </a:endParaRPr>
            </a:p>
          </p:txBody>
        </p:sp>
        <p:grpSp>
          <p:nvGrpSpPr>
            <p:cNvPr id="6" name="Grupa 55"/>
            <p:cNvGrpSpPr/>
            <p:nvPr/>
          </p:nvGrpSpPr>
          <p:grpSpPr>
            <a:xfrm>
              <a:off x="4211638" y="2381245"/>
              <a:ext cx="4894262" cy="3206874"/>
              <a:chOff x="4211638" y="2381245"/>
              <a:chExt cx="4894262" cy="3206874"/>
            </a:xfrm>
          </p:grpSpPr>
          <p:cxnSp>
            <p:nvCxnSpPr>
              <p:cNvPr id="7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6165850" y="4149725"/>
                <a:ext cx="1322388" cy="118427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lg" len="lg"/>
              </a:ln>
            </p:spPr>
          </p:cxnSp>
          <p:cxnSp>
            <p:nvCxnSpPr>
              <p:cNvPr id="8" name="AutoShape 14"/>
              <p:cNvCxnSpPr>
                <a:cxnSpLocks noChangeShapeType="1"/>
              </p:cNvCxnSpPr>
              <p:nvPr/>
            </p:nvCxnSpPr>
            <p:spPr bwMode="auto">
              <a:xfrm>
                <a:off x="6094413" y="2670175"/>
                <a:ext cx="1393825" cy="900113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lg" len="lg"/>
              </a:ln>
            </p:spPr>
          </p:cxnSp>
          <p:sp>
            <p:nvSpPr>
              <p:cNvPr id="9" name="Line 17"/>
              <p:cNvSpPr>
                <a:spLocks noChangeShapeType="1"/>
              </p:cNvSpPr>
              <p:nvPr/>
            </p:nvSpPr>
            <p:spPr bwMode="auto">
              <a:xfrm>
                <a:off x="7740352" y="3861048"/>
                <a:ext cx="12239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 flipV="1">
                <a:off x="5795963" y="2924175"/>
                <a:ext cx="0" cy="71913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 flipV="1">
                <a:off x="5832140" y="4319652"/>
                <a:ext cx="0" cy="71913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triangle"/>
                <a:tailEnd type="none" w="lg" len="lg"/>
              </a:ln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2" name="Text Box 21"/>
              <p:cNvSpPr txBox="1">
                <a:spLocks noChangeArrowheads="1"/>
              </p:cNvSpPr>
              <p:nvPr/>
            </p:nvSpPr>
            <p:spPr bwMode="auto">
              <a:xfrm>
                <a:off x="4211960" y="3068960"/>
                <a:ext cx="1511300" cy="6413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Tx/>
                  <a:buNone/>
                </a:pPr>
                <a:r>
                  <a:rPr lang="pl-PL" sz="3600" b="0" dirty="0">
                    <a:latin typeface="Times New Roman" pitchFamily="18" charset="0"/>
                  </a:rPr>
                  <a:t>cos</a:t>
                </a:r>
                <a:r>
                  <a:rPr lang="pl-PL" sz="3600" b="0" i="1" dirty="0">
                    <a:latin typeface="Symbol" pitchFamily="18" charset="2"/>
                  </a:rPr>
                  <a:t>w</a:t>
                </a:r>
                <a:r>
                  <a:rPr lang="pl-PL" sz="3600" b="0" baseline="-25000" dirty="0">
                    <a:latin typeface="Times New Roman" pitchFamily="18" charset="0"/>
                  </a:rPr>
                  <a:t>0</a:t>
                </a:r>
                <a:r>
                  <a:rPr lang="pl-PL" sz="3600" b="0" i="1" dirty="0">
                    <a:latin typeface="Times New Roman" pitchFamily="18" charset="0"/>
                  </a:rPr>
                  <a:t>t</a:t>
                </a:r>
                <a:endParaRPr lang="pl-PL" sz="3600" b="0" dirty="0">
                  <a:latin typeface="Times New Roman" pitchFamily="18" charset="0"/>
                </a:endParaRPr>
              </a:p>
            </p:txBody>
          </p:sp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5832140" y="4464115"/>
                <a:ext cx="1511300" cy="6413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Tx/>
                  <a:buNone/>
                </a:pPr>
                <a:r>
                  <a:rPr lang="pl-PL" sz="3600" b="0" dirty="0">
                    <a:latin typeface="Times New Roman" pitchFamily="18" charset="0"/>
                  </a:rPr>
                  <a:t>sin</a:t>
                </a:r>
                <a:r>
                  <a:rPr lang="pl-PL" sz="3600" b="0" i="1" dirty="0">
                    <a:latin typeface="Symbol" pitchFamily="18" charset="2"/>
                  </a:rPr>
                  <a:t>w</a:t>
                </a:r>
                <a:r>
                  <a:rPr lang="pl-PL" sz="3600" b="0" baseline="-25000" dirty="0">
                    <a:latin typeface="Times New Roman" pitchFamily="18" charset="0"/>
                  </a:rPr>
                  <a:t>0</a:t>
                </a:r>
                <a:r>
                  <a:rPr lang="pl-PL" sz="3600" b="0" i="1" dirty="0">
                    <a:latin typeface="Times New Roman" pitchFamily="18" charset="0"/>
                  </a:rPr>
                  <a:t>t</a:t>
                </a:r>
                <a:endParaRPr lang="pl-PL" sz="3600" b="0" dirty="0">
                  <a:latin typeface="Times New Roman" pitchFamily="18" charset="0"/>
                </a:endParaRPr>
              </a:p>
            </p:txBody>
          </p:sp>
          <p:sp>
            <p:nvSpPr>
              <p:cNvPr id="14" name="Line 28"/>
              <p:cNvSpPr>
                <a:spLocks noChangeShapeType="1"/>
              </p:cNvSpPr>
              <p:nvPr/>
            </p:nvSpPr>
            <p:spPr bwMode="auto">
              <a:xfrm>
                <a:off x="4211638" y="5299075"/>
                <a:ext cx="14398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" name="Line 32"/>
              <p:cNvSpPr>
                <a:spLocks noChangeShapeType="1"/>
              </p:cNvSpPr>
              <p:nvPr/>
            </p:nvSpPr>
            <p:spPr bwMode="auto">
              <a:xfrm>
                <a:off x="4273950" y="2636540"/>
                <a:ext cx="129698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16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562993"/>
                  </p:ext>
                </p:extLst>
              </p:nvPr>
            </p:nvGraphicFramePr>
            <p:xfrm>
              <a:off x="7623175" y="2903538"/>
              <a:ext cx="1482725" cy="722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342" name="Równanie" r:id="rId3" imgW="495000" imgH="241200" progId="Equation.3">
                      <p:embed/>
                    </p:oleObj>
                  </mc:Choice>
                  <mc:Fallback>
                    <p:oleObj name="Równanie" r:id="rId3" imgW="495000" imgH="241200" progId="Equation.3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3175" y="2903538"/>
                            <a:ext cx="1482725" cy="722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7" name="Grupa 40"/>
              <p:cNvGrpSpPr/>
              <p:nvPr/>
            </p:nvGrpSpPr>
            <p:grpSpPr>
              <a:xfrm>
                <a:off x="5565646" y="2381245"/>
                <a:ext cx="533400" cy="533400"/>
                <a:chOff x="6006053" y="3854941"/>
                <a:chExt cx="533400" cy="533400"/>
              </a:xfrm>
            </p:grpSpPr>
            <p:sp>
              <p:nvSpPr>
                <p:cNvPr id="29" name="Oval 4"/>
                <p:cNvSpPr>
                  <a:spLocks noChangeArrowheads="1"/>
                </p:cNvSpPr>
                <p:nvPr/>
              </p:nvSpPr>
              <p:spPr bwMode="auto">
                <a:xfrm>
                  <a:off x="6006053" y="3854941"/>
                  <a:ext cx="533400" cy="533400"/>
                </a:xfrm>
                <a:prstGeom prst="ellipse">
                  <a:avLst/>
                </a:prstGeom>
                <a:solidFill>
                  <a:srgbClr val="FF00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algn="ctr">
                    <a:buFontTx/>
                    <a:buNone/>
                  </a:pPr>
                  <a:endParaRPr lang="pl-PL" dirty="0"/>
                </a:p>
              </p:txBody>
            </p:sp>
            <p:cxnSp>
              <p:nvCxnSpPr>
                <p:cNvPr id="30" name="Łącznik prosty 29"/>
                <p:cNvCxnSpPr>
                  <a:stCxn id="29" idx="1"/>
                  <a:endCxn id="29" idx="5"/>
                </p:cNvCxnSpPr>
                <p:nvPr/>
              </p:nvCxnSpPr>
              <p:spPr bwMode="auto">
                <a:xfrm>
                  <a:off x="6084168" y="3933056"/>
                  <a:ext cx="377170" cy="3771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31" name="Łącznik prosty 30"/>
                <p:cNvCxnSpPr>
                  <a:stCxn id="29" idx="3"/>
                  <a:endCxn id="29" idx="7"/>
                </p:cNvCxnSpPr>
                <p:nvPr/>
              </p:nvCxnSpPr>
              <p:spPr bwMode="auto">
                <a:xfrm flipV="1">
                  <a:off x="6084168" y="3933056"/>
                  <a:ext cx="377170" cy="3771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</p:grpSp>
          <p:grpSp>
            <p:nvGrpSpPr>
              <p:cNvPr id="18" name="Grupa 44"/>
              <p:cNvGrpSpPr/>
              <p:nvPr/>
            </p:nvGrpSpPr>
            <p:grpSpPr>
              <a:xfrm>
                <a:off x="5620886" y="5054719"/>
                <a:ext cx="533400" cy="533400"/>
                <a:chOff x="6006053" y="3854941"/>
                <a:chExt cx="533400" cy="533400"/>
              </a:xfrm>
            </p:grpSpPr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>
                  <a:off x="6006053" y="3854941"/>
                  <a:ext cx="533400" cy="533400"/>
                </a:xfrm>
                <a:prstGeom prst="ellipse">
                  <a:avLst/>
                </a:prstGeom>
                <a:solidFill>
                  <a:srgbClr val="FF00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algn="ctr">
                    <a:buFontTx/>
                    <a:buNone/>
                  </a:pPr>
                  <a:endParaRPr lang="pl-PL" dirty="0"/>
                </a:p>
              </p:txBody>
            </p:sp>
            <p:cxnSp>
              <p:nvCxnSpPr>
                <p:cNvPr id="27" name="Łącznik prosty 26"/>
                <p:cNvCxnSpPr>
                  <a:stCxn id="26" idx="1"/>
                  <a:endCxn id="26" idx="5"/>
                </p:cNvCxnSpPr>
                <p:nvPr/>
              </p:nvCxnSpPr>
              <p:spPr bwMode="auto">
                <a:xfrm>
                  <a:off x="6084168" y="3933056"/>
                  <a:ext cx="377170" cy="3771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28" name="Łącznik prosty 27"/>
                <p:cNvCxnSpPr>
                  <a:stCxn id="26" idx="3"/>
                  <a:endCxn id="26" idx="7"/>
                </p:cNvCxnSpPr>
                <p:nvPr/>
              </p:nvCxnSpPr>
              <p:spPr bwMode="auto">
                <a:xfrm flipV="1">
                  <a:off x="6084168" y="3933056"/>
                  <a:ext cx="377170" cy="3771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</p:grpSp>
          <p:grpSp>
            <p:nvGrpSpPr>
              <p:cNvPr id="19" name="Grupa 48"/>
              <p:cNvGrpSpPr/>
              <p:nvPr/>
            </p:nvGrpSpPr>
            <p:grpSpPr>
              <a:xfrm rot="18843633">
                <a:off x="7225279" y="3596253"/>
                <a:ext cx="533400" cy="533400"/>
                <a:chOff x="6006053" y="3854941"/>
                <a:chExt cx="533400" cy="533400"/>
              </a:xfrm>
            </p:grpSpPr>
            <p:sp>
              <p:nvSpPr>
                <p:cNvPr id="23" name="Oval 4"/>
                <p:cNvSpPr>
                  <a:spLocks noChangeArrowheads="1"/>
                </p:cNvSpPr>
                <p:nvPr/>
              </p:nvSpPr>
              <p:spPr bwMode="auto">
                <a:xfrm>
                  <a:off x="6006053" y="3854941"/>
                  <a:ext cx="533400" cy="533400"/>
                </a:xfrm>
                <a:prstGeom prst="ellipse">
                  <a:avLst/>
                </a:prstGeom>
                <a:solidFill>
                  <a:srgbClr val="FF00FF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algn="ctr">
                    <a:buFontTx/>
                    <a:buNone/>
                  </a:pPr>
                  <a:endParaRPr lang="pl-PL" dirty="0"/>
                </a:p>
              </p:txBody>
            </p:sp>
            <p:cxnSp>
              <p:nvCxnSpPr>
                <p:cNvPr id="24" name="Łącznik prosty 23"/>
                <p:cNvCxnSpPr>
                  <a:stCxn id="23" idx="1"/>
                  <a:endCxn id="23" idx="5"/>
                </p:cNvCxnSpPr>
                <p:nvPr/>
              </p:nvCxnSpPr>
              <p:spPr bwMode="auto">
                <a:xfrm>
                  <a:off x="6084168" y="3933056"/>
                  <a:ext cx="377170" cy="3771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25" name="Łącznik prosty 24"/>
                <p:cNvCxnSpPr>
                  <a:stCxn id="23" idx="3"/>
                  <a:endCxn id="23" idx="7"/>
                </p:cNvCxnSpPr>
                <p:nvPr/>
              </p:nvCxnSpPr>
              <p:spPr bwMode="auto">
                <a:xfrm flipV="1">
                  <a:off x="6084168" y="3933056"/>
                  <a:ext cx="377170" cy="3771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</p:grp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4391980" y="4644135"/>
                <a:ext cx="935037" cy="6413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Tx/>
                  <a:buNone/>
                </a:pPr>
                <a:r>
                  <a:rPr lang="pl-PL" sz="3600" b="0" i="1" dirty="0">
                    <a:latin typeface="Times New Roman" pitchFamily="18" charset="0"/>
                  </a:rPr>
                  <a:t>y</a:t>
                </a:r>
                <a:r>
                  <a:rPr lang="pl-PL" sz="3600" b="0" dirty="0" smtClean="0">
                    <a:latin typeface="Times New Roman" pitchFamily="18" charset="0"/>
                  </a:rPr>
                  <a:t>(</a:t>
                </a:r>
                <a:r>
                  <a:rPr lang="pl-PL" sz="3600" b="0" i="1" dirty="0" smtClean="0">
                    <a:latin typeface="Times New Roman" pitchFamily="18" charset="0"/>
                  </a:rPr>
                  <a:t>t</a:t>
                </a:r>
                <a:r>
                  <a:rPr lang="pl-PL" sz="3600" b="0" dirty="0">
                    <a:latin typeface="Times New Roman" pitchFamily="18" charset="0"/>
                  </a:rPr>
                  <a:t>)</a:t>
                </a:r>
                <a:endParaRPr lang="pl-PL" sz="3600" b="0" i="1" dirty="0">
                  <a:latin typeface="Times New Roman" pitchFamily="18" charset="0"/>
                </a:endParaRPr>
              </a:p>
            </p:txBody>
          </p:sp>
          <p:graphicFrame>
            <p:nvGraphicFramePr>
              <p:cNvPr id="21" name="Obiekt 20"/>
              <p:cNvGraphicFramePr>
                <a:graphicFrameLocks noChangeAspect="1"/>
              </p:cNvGraphicFramePr>
              <p:nvPr/>
            </p:nvGraphicFramePr>
            <p:xfrm>
              <a:off x="7542330" y="4329100"/>
              <a:ext cx="519900" cy="5671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343" name="Równanie" r:id="rId5" imgW="139680" imgH="152280" progId="Equation.3">
                      <p:embed/>
                    </p:oleObj>
                  </mc:Choice>
                  <mc:Fallback>
                    <p:oleObj name="Równanie" r:id="rId5" imgW="139680" imgH="1522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42330" y="4329100"/>
                            <a:ext cx="519900" cy="5671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10"/>
              <p:cNvGraphicFramePr>
                <a:graphicFrameLocks noChangeAspect="1"/>
              </p:cNvGraphicFramePr>
              <p:nvPr/>
            </p:nvGraphicFramePr>
            <p:xfrm>
              <a:off x="6912260" y="3023955"/>
              <a:ext cx="520700" cy="52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344" name="Równanie" r:id="rId7" imgW="139680" imgH="139680" progId="Equation.3">
                      <p:embed/>
                    </p:oleObj>
                  </mc:Choice>
                  <mc:Fallback>
                    <p:oleObj name="Równanie" r:id="rId7" imgW="139680" imgH="13968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12260" y="3023955"/>
                            <a:ext cx="520700" cy="520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2" name="Obi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686526"/>
              </p:ext>
            </p:extLst>
          </p:nvPr>
        </p:nvGraphicFramePr>
        <p:xfrm>
          <a:off x="3275856" y="1340163"/>
          <a:ext cx="5811931" cy="67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45" name="Równanie" r:id="rId9" imgW="2082600" imgH="241200" progId="Equation.3">
                  <p:embed/>
                </p:oleObj>
              </mc:Choice>
              <mc:Fallback>
                <p:oleObj name="Równanie" r:id="rId9" imgW="20826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340163"/>
                        <a:ext cx="5811931" cy="67333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  <p:grpSp>
        <p:nvGrpSpPr>
          <p:cNvPr id="36" name="Grupa 35"/>
          <p:cNvGrpSpPr/>
          <p:nvPr/>
        </p:nvGrpSpPr>
        <p:grpSpPr>
          <a:xfrm>
            <a:off x="1373091" y="4194464"/>
            <a:ext cx="7334893" cy="2292199"/>
            <a:chOff x="1373091" y="4194464"/>
            <a:chExt cx="7334893" cy="2292199"/>
          </a:xfrm>
        </p:grpSpPr>
        <p:sp>
          <p:nvSpPr>
            <p:cNvPr id="34" name="pole tekstowe 33"/>
            <p:cNvSpPr txBox="1"/>
            <p:nvPr/>
          </p:nvSpPr>
          <p:spPr>
            <a:xfrm>
              <a:off x="1373091" y="5286334"/>
              <a:ext cx="733489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pl-PL" dirty="0" smtClean="0"/>
                <a:t>Udowodnij, że jest możliwa jednoczesna dwutorowa</a:t>
              </a:r>
              <a:br>
                <a:rPr lang="pl-PL" dirty="0" smtClean="0"/>
              </a:br>
              <a:r>
                <a:rPr lang="pl-PL" dirty="0" smtClean="0"/>
                <a:t>detekcja koherentna obydwóch sygnałów </a:t>
              </a:r>
              <a:r>
                <a:rPr lang="pl-PL" i="1" dirty="0" smtClean="0"/>
                <a:t>x</a:t>
              </a:r>
              <a:r>
                <a:rPr lang="pl-PL" dirty="0" smtClean="0"/>
                <a:t>(</a:t>
              </a:r>
              <a:r>
                <a:rPr lang="pl-PL" i="1" dirty="0" smtClean="0"/>
                <a:t>t</a:t>
              </a:r>
              <a:r>
                <a:rPr lang="pl-PL" dirty="0" smtClean="0"/>
                <a:t>) oraz </a:t>
              </a:r>
              <a:r>
                <a:rPr lang="pl-PL" i="1" dirty="0" smtClean="0"/>
                <a:t>y</a:t>
              </a:r>
              <a:r>
                <a:rPr lang="pl-PL" dirty="0" smtClean="0"/>
                <a:t>(</a:t>
              </a:r>
              <a:r>
                <a:rPr lang="pl-PL" i="1" dirty="0" smtClean="0"/>
                <a:t>t</a:t>
              </a:r>
              <a:r>
                <a:rPr lang="pl-PL" dirty="0" smtClean="0"/>
                <a:t>).</a:t>
              </a:r>
            </a:p>
            <a:p>
              <a:pPr algn="just"/>
              <a:r>
                <a:rPr lang="pl-PL" dirty="0" smtClean="0"/>
                <a:t>Zaproponuj strukturę odbiornika.</a:t>
              </a:r>
              <a:endParaRPr lang="pl-PL" dirty="0"/>
            </a:p>
          </p:txBody>
        </p:sp>
        <p:pic>
          <p:nvPicPr>
            <p:cNvPr id="35" name="Picture 22" descr="http://bridportcab.org/wp-content/uploads/2013/09/Work-in-Progress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20760" y="4194464"/>
              <a:ext cx="1080120" cy="10801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1" y="0"/>
            <a:ext cx="8172399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Modulacja </a:t>
            </a:r>
            <a:r>
              <a:rPr kumimoji="1" lang="pl-PL" sz="4000" dirty="0" err="1" smtClean="0">
                <a:solidFill>
                  <a:srgbClr val="336600"/>
                </a:solidFill>
                <a:latin typeface="Verdana" pitchFamily="34" charset="0"/>
              </a:rPr>
              <a:t>czestotliwości</a:t>
            </a:r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 (FM)</a:t>
            </a:r>
          </a:p>
        </p:txBody>
      </p:sp>
      <p:grpSp>
        <p:nvGrpSpPr>
          <p:cNvPr id="44" name="Grupa 43"/>
          <p:cNvGrpSpPr/>
          <p:nvPr/>
        </p:nvGrpSpPr>
        <p:grpSpPr>
          <a:xfrm>
            <a:off x="1024582" y="3239367"/>
            <a:ext cx="7259638" cy="2973388"/>
            <a:chOff x="1219200" y="1447800"/>
            <a:chExt cx="7259638" cy="2973388"/>
          </a:xfrm>
        </p:grpSpPr>
        <p:sp>
          <p:nvSpPr>
            <p:cNvPr id="12" name="Text Box 318"/>
            <p:cNvSpPr txBox="1">
              <a:spLocks noChangeArrowheads="1"/>
            </p:cNvSpPr>
            <p:nvPr/>
          </p:nvSpPr>
          <p:spPr bwMode="auto">
            <a:xfrm>
              <a:off x="1219200" y="3505200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i="1" dirty="0" err="1">
                  <a:cs typeface="Times New Roman" panose="02020603050405020304" pitchFamily="18" charset="0"/>
                </a:rPr>
                <a:t>y</a:t>
              </a:r>
              <a:r>
                <a:rPr lang="pl-PL" baseline="-25000" dirty="0" err="1" smtClean="0"/>
                <a:t>FM</a:t>
              </a:r>
              <a:r>
                <a:rPr lang="pl-PL" dirty="0" smtClean="0"/>
                <a:t>(</a:t>
              </a:r>
              <a:r>
                <a:rPr lang="pl-PL" i="1" dirty="0" smtClean="0"/>
                <a:t>t</a:t>
              </a:r>
              <a:r>
                <a:rPr lang="pl-PL" dirty="0"/>
                <a:t>)</a:t>
              </a:r>
            </a:p>
          </p:txBody>
        </p:sp>
        <p:sp>
          <p:nvSpPr>
            <p:cNvPr id="14" name="Line 161"/>
            <p:cNvSpPr>
              <a:spLocks noChangeShapeType="1"/>
            </p:cNvSpPr>
            <p:nvPr/>
          </p:nvSpPr>
          <p:spPr bwMode="auto">
            <a:xfrm flipV="1">
              <a:off x="2566988" y="1452563"/>
              <a:ext cx="4763" cy="13176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Rectangle 193"/>
            <p:cNvSpPr>
              <a:spLocks noChangeArrowheads="1"/>
            </p:cNvSpPr>
            <p:nvPr/>
          </p:nvSpPr>
          <p:spPr bwMode="auto">
            <a:xfrm>
              <a:off x="2339975" y="2514600"/>
              <a:ext cx="190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800" i="1">
                  <a:solidFill>
                    <a:srgbClr val="000000"/>
                  </a:solidFill>
                </a:rPr>
                <a:t>-a</a:t>
              </a:r>
              <a:endParaRPr lang="pl-PL" sz="1800" i="1"/>
            </a:p>
          </p:txBody>
        </p:sp>
        <p:sp>
          <p:nvSpPr>
            <p:cNvPr id="16" name="Line 194"/>
            <p:cNvSpPr>
              <a:spLocks noChangeShapeType="1"/>
            </p:cNvSpPr>
            <p:nvPr/>
          </p:nvSpPr>
          <p:spPr bwMode="auto">
            <a:xfrm>
              <a:off x="2566988" y="2141538"/>
              <a:ext cx="603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Rectangle 196"/>
            <p:cNvSpPr>
              <a:spLocks noChangeArrowheads="1"/>
            </p:cNvSpPr>
            <p:nvPr/>
          </p:nvSpPr>
          <p:spPr bwMode="auto">
            <a:xfrm>
              <a:off x="2378075" y="1981200"/>
              <a:ext cx="114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8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800"/>
            </a:p>
          </p:txBody>
        </p:sp>
        <p:sp>
          <p:nvSpPr>
            <p:cNvPr id="18" name="Rectangle 199"/>
            <p:cNvSpPr>
              <a:spLocks noChangeArrowheads="1"/>
            </p:cNvSpPr>
            <p:nvPr/>
          </p:nvSpPr>
          <p:spPr bwMode="auto">
            <a:xfrm>
              <a:off x="2416175" y="1447800"/>
              <a:ext cx="114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800" i="1">
                  <a:solidFill>
                    <a:srgbClr val="000000"/>
                  </a:solidFill>
                </a:rPr>
                <a:t>a</a:t>
              </a:r>
              <a:endParaRPr lang="pl-PL" sz="1800" i="1"/>
            </a:p>
          </p:txBody>
        </p:sp>
        <p:sp>
          <p:nvSpPr>
            <p:cNvPr id="19" name="Freeform 204"/>
            <p:cNvSpPr>
              <a:spLocks/>
            </p:cNvSpPr>
            <p:nvPr/>
          </p:nvSpPr>
          <p:spPr bwMode="auto">
            <a:xfrm>
              <a:off x="2566988" y="1590675"/>
              <a:ext cx="5902325" cy="1093788"/>
            </a:xfrm>
            <a:custGeom>
              <a:avLst/>
              <a:gdLst>
                <a:gd name="T0" fmla="*/ 57 w 3718"/>
                <a:gd name="T1" fmla="*/ 5 h 689"/>
                <a:gd name="T2" fmla="*/ 118 w 3718"/>
                <a:gd name="T3" fmla="*/ 28 h 689"/>
                <a:gd name="T4" fmla="*/ 179 w 3718"/>
                <a:gd name="T5" fmla="*/ 61 h 689"/>
                <a:gd name="T6" fmla="*/ 240 w 3718"/>
                <a:gd name="T7" fmla="*/ 108 h 689"/>
                <a:gd name="T8" fmla="*/ 300 w 3718"/>
                <a:gd name="T9" fmla="*/ 164 h 689"/>
                <a:gd name="T10" fmla="*/ 361 w 3718"/>
                <a:gd name="T11" fmla="*/ 225 h 689"/>
                <a:gd name="T12" fmla="*/ 413 w 3718"/>
                <a:gd name="T13" fmla="*/ 286 h 689"/>
                <a:gd name="T14" fmla="*/ 469 w 3718"/>
                <a:gd name="T15" fmla="*/ 347 h 689"/>
                <a:gd name="T16" fmla="*/ 521 w 3718"/>
                <a:gd name="T17" fmla="*/ 408 h 689"/>
                <a:gd name="T18" fmla="*/ 572 w 3718"/>
                <a:gd name="T19" fmla="*/ 469 h 689"/>
                <a:gd name="T20" fmla="*/ 633 w 3718"/>
                <a:gd name="T21" fmla="*/ 530 h 689"/>
                <a:gd name="T22" fmla="*/ 694 w 3718"/>
                <a:gd name="T23" fmla="*/ 586 h 689"/>
                <a:gd name="T24" fmla="*/ 755 w 3718"/>
                <a:gd name="T25" fmla="*/ 633 h 689"/>
                <a:gd name="T26" fmla="*/ 816 w 3718"/>
                <a:gd name="T27" fmla="*/ 666 h 689"/>
                <a:gd name="T28" fmla="*/ 877 w 3718"/>
                <a:gd name="T29" fmla="*/ 685 h 689"/>
                <a:gd name="T30" fmla="*/ 938 w 3718"/>
                <a:gd name="T31" fmla="*/ 689 h 689"/>
                <a:gd name="T32" fmla="*/ 999 w 3718"/>
                <a:gd name="T33" fmla="*/ 680 h 689"/>
                <a:gd name="T34" fmla="*/ 1060 w 3718"/>
                <a:gd name="T35" fmla="*/ 657 h 689"/>
                <a:gd name="T36" fmla="*/ 1121 w 3718"/>
                <a:gd name="T37" fmla="*/ 619 h 689"/>
                <a:gd name="T38" fmla="*/ 1182 w 3718"/>
                <a:gd name="T39" fmla="*/ 572 h 689"/>
                <a:gd name="T40" fmla="*/ 1243 w 3718"/>
                <a:gd name="T41" fmla="*/ 516 h 689"/>
                <a:gd name="T42" fmla="*/ 1299 w 3718"/>
                <a:gd name="T43" fmla="*/ 455 h 689"/>
                <a:gd name="T44" fmla="*/ 1350 w 3718"/>
                <a:gd name="T45" fmla="*/ 394 h 689"/>
                <a:gd name="T46" fmla="*/ 1402 w 3718"/>
                <a:gd name="T47" fmla="*/ 333 h 689"/>
                <a:gd name="T48" fmla="*/ 1458 w 3718"/>
                <a:gd name="T49" fmla="*/ 272 h 689"/>
                <a:gd name="T50" fmla="*/ 1510 w 3718"/>
                <a:gd name="T51" fmla="*/ 211 h 689"/>
                <a:gd name="T52" fmla="*/ 1571 w 3718"/>
                <a:gd name="T53" fmla="*/ 150 h 689"/>
                <a:gd name="T54" fmla="*/ 1632 w 3718"/>
                <a:gd name="T55" fmla="*/ 94 h 689"/>
                <a:gd name="T56" fmla="*/ 1693 w 3718"/>
                <a:gd name="T57" fmla="*/ 52 h 689"/>
                <a:gd name="T58" fmla="*/ 1754 w 3718"/>
                <a:gd name="T59" fmla="*/ 24 h 689"/>
                <a:gd name="T60" fmla="*/ 1815 w 3718"/>
                <a:gd name="T61" fmla="*/ 5 h 689"/>
                <a:gd name="T62" fmla="*/ 1875 w 3718"/>
                <a:gd name="T63" fmla="*/ 0 h 689"/>
                <a:gd name="T64" fmla="*/ 1936 w 3718"/>
                <a:gd name="T65" fmla="*/ 14 h 689"/>
                <a:gd name="T66" fmla="*/ 1997 w 3718"/>
                <a:gd name="T67" fmla="*/ 38 h 689"/>
                <a:gd name="T68" fmla="*/ 2058 w 3718"/>
                <a:gd name="T69" fmla="*/ 75 h 689"/>
                <a:gd name="T70" fmla="*/ 2119 w 3718"/>
                <a:gd name="T71" fmla="*/ 127 h 689"/>
                <a:gd name="T72" fmla="*/ 2180 w 3718"/>
                <a:gd name="T73" fmla="*/ 183 h 689"/>
                <a:gd name="T74" fmla="*/ 2236 w 3718"/>
                <a:gd name="T75" fmla="*/ 244 h 689"/>
                <a:gd name="T76" fmla="*/ 2288 w 3718"/>
                <a:gd name="T77" fmla="*/ 305 h 689"/>
                <a:gd name="T78" fmla="*/ 2344 w 3718"/>
                <a:gd name="T79" fmla="*/ 366 h 689"/>
                <a:gd name="T80" fmla="*/ 2396 w 3718"/>
                <a:gd name="T81" fmla="*/ 427 h 689"/>
                <a:gd name="T82" fmla="*/ 2452 w 3718"/>
                <a:gd name="T83" fmla="*/ 488 h 689"/>
                <a:gd name="T84" fmla="*/ 2504 w 3718"/>
                <a:gd name="T85" fmla="*/ 544 h 689"/>
                <a:gd name="T86" fmla="*/ 2565 w 3718"/>
                <a:gd name="T87" fmla="*/ 596 h 689"/>
                <a:gd name="T88" fmla="*/ 2625 w 3718"/>
                <a:gd name="T89" fmla="*/ 638 h 689"/>
                <a:gd name="T90" fmla="*/ 2686 w 3718"/>
                <a:gd name="T91" fmla="*/ 671 h 689"/>
                <a:gd name="T92" fmla="*/ 2747 w 3718"/>
                <a:gd name="T93" fmla="*/ 685 h 689"/>
                <a:gd name="T94" fmla="*/ 2808 w 3718"/>
                <a:gd name="T95" fmla="*/ 689 h 689"/>
                <a:gd name="T96" fmla="*/ 2869 w 3718"/>
                <a:gd name="T97" fmla="*/ 675 h 689"/>
                <a:gd name="T98" fmla="*/ 2930 w 3718"/>
                <a:gd name="T99" fmla="*/ 652 h 689"/>
                <a:gd name="T100" fmla="*/ 2991 w 3718"/>
                <a:gd name="T101" fmla="*/ 610 h 689"/>
                <a:gd name="T102" fmla="*/ 3052 w 3718"/>
                <a:gd name="T103" fmla="*/ 563 h 689"/>
                <a:gd name="T104" fmla="*/ 3113 w 3718"/>
                <a:gd name="T105" fmla="*/ 502 h 689"/>
                <a:gd name="T106" fmla="*/ 3169 w 3718"/>
                <a:gd name="T107" fmla="*/ 441 h 689"/>
                <a:gd name="T108" fmla="*/ 3225 w 3718"/>
                <a:gd name="T109" fmla="*/ 380 h 689"/>
                <a:gd name="T110" fmla="*/ 3277 w 3718"/>
                <a:gd name="T111" fmla="*/ 319 h 689"/>
                <a:gd name="T112" fmla="*/ 3329 w 3718"/>
                <a:gd name="T113" fmla="*/ 258 h 689"/>
                <a:gd name="T114" fmla="*/ 3385 w 3718"/>
                <a:gd name="T115" fmla="*/ 197 h 689"/>
                <a:gd name="T116" fmla="*/ 3446 w 3718"/>
                <a:gd name="T117" fmla="*/ 136 h 689"/>
                <a:gd name="T118" fmla="*/ 3507 w 3718"/>
                <a:gd name="T119" fmla="*/ 85 h 689"/>
                <a:gd name="T120" fmla="*/ 3568 w 3718"/>
                <a:gd name="T121" fmla="*/ 43 h 689"/>
                <a:gd name="T122" fmla="*/ 3629 w 3718"/>
                <a:gd name="T123" fmla="*/ 14 h 689"/>
                <a:gd name="T124" fmla="*/ 3690 w 3718"/>
                <a:gd name="T125" fmla="*/ 0 h 6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18"/>
                <a:gd name="T190" fmla="*/ 0 h 689"/>
                <a:gd name="T191" fmla="*/ 3718 w 3718"/>
                <a:gd name="T192" fmla="*/ 689 h 6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18" h="689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43" y="5"/>
                  </a:lnTo>
                  <a:lnTo>
                    <a:pt x="47" y="5"/>
                  </a:lnTo>
                  <a:lnTo>
                    <a:pt x="52" y="5"/>
                  </a:lnTo>
                  <a:lnTo>
                    <a:pt x="57" y="5"/>
                  </a:lnTo>
                  <a:lnTo>
                    <a:pt x="61" y="10"/>
                  </a:lnTo>
                  <a:lnTo>
                    <a:pt x="66" y="10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80" y="14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104" y="19"/>
                  </a:lnTo>
                  <a:lnTo>
                    <a:pt x="108" y="24"/>
                  </a:lnTo>
                  <a:lnTo>
                    <a:pt x="113" y="24"/>
                  </a:lnTo>
                  <a:lnTo>
                    <a:pt x="118" y="28"/>
                  </a:lnTo>
                  <a:lnTo>
                    <a:pt x="122" y="28"/>
                  </a:lnTo>
                  <a:lnTo>
                    <a:pt x="127" y="33"/>
                  </a:lnTo>
                  <a:lnTo>
                    <a:pt x="132" y="33"/>
                  </a:lnTo>
                  <a:lnTo>
                    <a:pt x="136" y="38"/>
                  </a:lnTo>
                  <a:lnTo>
                    <a:pt x="141" y="38"/>
                  </a:lnTo>
                  <a:lnTo>
                    <a:pt x="146" y="43"/>
                  </a:lnTo>
                  <a:lnTo>
                    <a:pt x="150" y="43"/>
                  </a:lnTo>
                  <a:lnTo>
                    <a:pt x="155" y="47"/>
                  </a:lnTo>
                  <a:lnTo>
                    <a:pt x="160" y="47"/>
                  </a:lnTo>
                  <a:lnTo>
                    <a:pt x="165" y="52"/>
                  </a:lnTo>
                  <a:lnTo>
                    <a:pt x="169" y="57"/>
                  </a:lnTo>
                  <a:lnTo>
                    <a:pt x="174" y="57"/>
                  </a:lnTo>
                  <a:lnTo>
                    <a:pt x="179" y="61"/>
                  </a:lnTo>
                  <a:lnTo>
                    <a:pt x="183" y="66"/>
                  </a:lnTo>
                  <a:lnTo>
                    <a:pt x="188" y="71"/>
                  </a:lnTo>
                  <a:lnTo>
                    <a:pt x="193" y="71"/>
                  </a:lnTo>
                  <a:lnTo>
                    <a:pt x="197" y="75"/>
                  </a:lnTo>
                  <a:lnTo>
                    <a:pt x="202" y="75"/>
                  </a:lnTo>
                  <a:lnTo>
                    <a:pt x="207" y="80"/>
                  </a:lnTo>
                  <a:lnTo>
                    <a:pt x="211" y="85"/>
                  </a:lnTo>
                  <a:lnTo>
                    <a:pt x="216" y="89"/>
                  </a:lnTo>
                  <a:lnTo>
                    <a:pt x="221" y="94"/>
                  </a:lnTo>
                  <a:lnTo>
                    <a:pt x="225" y="94"/>
                  </a:lnTo>
                  <a:lnTo>
                    <a:pt x="230" y="99"/>
                  </a:lnTo>
                  <a:lnTo>
                    <a:pt x="235" y="103"/>
                  </a:lnTo>
                  <a:lnTo>
                    <a:pt x="240" y="108"/>
                  </a:lnTo>
                  <a:lnTo>
                    <a:pt x="244" y="113"/>
                  </a:lnTo>
                  <a:lnTo>
                    <a:pt x="249" y="113"/>
                  </a:lnTo>
                  <a:lnTo>
                    <a:pt x="254" y="118"/>
                  </a:lnTo>
                  <a:lnTo>
                    <a:pt x="258" y="122"/>
                  </a:lnTo>
                  <a:lnTo>
                    <a:pt x="263" y="127"/>
                  </a:lnTo>
                  <a:lnTo>
                    <a:pt x="268" y="132"/>
                  </a:lnTo>
                  <a:lnTo>
                    <a:pt x="272" y="136"/>
                  </a:lnTo>
                  <a:lnTo>
                    <a:pt x="277" y="141"/>
                  </a:lnTo>
                  <a:lnTo>
                    <a:pt x="282" y="146"/>
                  </a:lnTo>
                  <a:lnTo>
                    <a:pt x="286" y="150"/>
                  </a:lnTo>
                  <a:lnTo>
                    <a:pt x="291" y="155"/>
                  </a:lnTo>
                  <a:lnTo>
                    <a:pt x="296" y="160"/>
                  </a:lnTo>
                  <a:lnTo>
                    <a:pt x="300" y="164"/>
                  </a:lnTo>
                  <a:lnTo>
                    <a:pt x="305" y="169"/>
                  </a:lnTo>
                  <a:lnTo>
                    <a:pt x="310" y="174"/>
                  </a:lnTo>
                  <a:lnTo>
                    <a:pt x="315" y="178"/>
                  </a:lnTo>
                  <a:lnTo>
                    <a:pt x="319" y="183"/>
                  </a:lnTo>
                  <a:lnTo>
                    <a:pt x="324" y="188"/>
                  </a:lnTo>
                  <a:lnTo>
                    <a:pt x="329" y="193"/>
                  </a:lnTo>
                  <a:lnTo>
                    <a:pt x="333" y="197"/>
                  </a:lnTo>
                  <a:lnTo>
                    <a:pt x="338" y="202"/>
                  </a:lnTo>
                  <a:lnTo>
                    <a:pt x="343" y="207"/>
                  </a:lnTo>
                  <a:lnTo>
                    <a:pt x="347" y="211"/>
                  </a:lnTo>
                  <a:lnTo>
                    <a:pt x="352" y="216"/>
                  </a:lnTo>
                  <a:lnTo>
                    <a:pt x="357" y="221"/>
                  </a:lnTo>
                  <a:lnTo>
                    <a:pt x="361" y="225"/>
                  </a:lnTo>
                  <a:lnTo>
                    <a:pt x="366" y="230"/>
                  </a:lnTo>
                  <a:lnTo>
                    <a:pt x="371" y="235"/>
                  </a:lnTo>
                  <a:lnTo>
                    <a:pt x="375" y="239"/>
                  </a:lnTo>
                  <a:lnTo>
                    <a:pt x="380" y="244"/>
                  </a:lnTo>
                  <a:lnTo>
                    <a:pt x="380" y="249"/>
                  </a:lnTo>
                  <a:lnTo>
                    <a:pt x="385" y="253"/>
                  </a:lnTo>
                  <a:lnTo>
                    <a:pt x="390" y="258"/>
                  </a:lnTo>
                  <a:lnTo>
                    <a:pt x="394" y="263"/>
                  </a:lnTo>
                  <a:lnTo>
                    <a:pt x="399" y="268"/>
                  </a:lnTo>
                  <a:lnTo>
                    <a:pt x="404" y="272"/>
                  </a:lnTo>
                  <a:lnTo>
                    <a:pt x="404" y="277"/>
                  </a:lnTo>
                  <a:lnTo>
                    <a:pt x="408" y="282"/>
                  </a:lnTo>
                  <a:lnTo>
                    <a:pt x="413" y="286"/>
                  </a:lnTo>
                  <a:lnTo>
                    <a:pt x="418" y="291"/>
                  </a:lnTo>
                  <a:lnTo>
                    <a:pt x="422" y="296"/>
                  </a:lnTo>
                  <a:lnTo>
                    <a:pt x="427" y="300"/>
                  </a:lnTo>
                  <a:lnTo>
                    <a:pt x="432" y="305"/>
                  </a:lnTo>
                  <a:lnTo>
                    <a:pt x="436" y="310"/>
                  </a:lnTo>
                  <a:lnTo>
                    <a:pt x="436" y="314"/>
                  </a:lnTo>
                  <a:lnTo>
                    <a:pt x="441" y="319"/>
                  </a:lnTo>
                  <a:lnTo>
                    <a:pt x="446" y="324"/>
                  </a:lnTo>
                  <a:lnTo>
                    <a:pt x="450" y="328"/>
                  </a:lnTo>
                  <a:lnTo>
                    <a:pt x="455" y="333"/>
                  </a:lnTo>
                  <a:lnTo>
                    <a:pt x="460" y="338"/>
                  </a:lnTo>
                  <a:lnTo>
                    <a:pt x="465" y="343"/>
                  </a:lnTo>
                  <a:lnTo>
                    <a:pt x="469" y="347"/>
                  </a:lnTo>
                  <a:lnTo>
                    <a:pt x="469" y="352"/>
                  </a:lnTo>
                  <a:lnTo>
                    <a:pt x="474" y="357"/>
                  </a:lnTo>
                  <a:lnTo>
                    <a:pt x="479" y="361"/>
                  </a:lnTo>
                  <a:lnTo>
                    <a:pt x="483" y="366"/>
                  </a:lnTo>
                  <a:lnTo>
                    <a:pt x="488" y="371"/>
                  </a:lnTo>
                  <a:lnTo>
                    <a:pt x="493" y="375"/>
                  </a:lnTo>
                  <a:lnTo>
                    <a:pt x="493" y="380"/>
                  </a:lnTo>
                  <a:lnTo>
                    <a:pt x="497" y="385"/>
                  </a:lnTo>
                  <a:lnTo>
                    <a:pt x="502" y="389"/>
                  </a:lnTo>
                  <a:lnTo>
                    <a:pt x="507" y="394"/>
                  </a:lnTo>
                  <a:lnTo>
                    <a:pt x="511" y="399"/>
                  </a:lnTo>
                  <a:lnTo>
                    <a:pt x="516" y="403"/>
                  </a:lnTo>
                  <a:lnTo>
                    <a:pt x="521" y="408"/>
                  </a:lnTo>
                  <a:lnTo>
                    <a:pt x="525" y="413"/>
                  </a:lnTo>
                  <a:lnTo>
                    <a:pt x="530" y="418"/>
                  </a:lnTo>
                  <a:lnTo>
                    <a:pt x="535" y="422"/>
                  </a:lnTo>
                  <a:lnTo>
                    <a:pt x="535" y="427"/>
                  </a:lnTo>
                  <a:lnTo>
                    <a:pt x="540" y="432"/>
                  </a:lnTo>
                  <a:lnTo>
                    <a:pt x="544" y="436"/>
                  </a:lnTo>
                  <a:lnTo>
                    <a:pt x="549" y="441"/>
                  </a:lnTo>
                  <a:lnTo>
                    <a:pt x="554" y="446"/>
                  </a:lnTo>
                  <a:lnTo>
                    <a:pt x="558" y="450"/>
                  </a:lnTo>
                  <a:lnTo>
                    <a:pt x="563" y="455"/>
                  </a:lnTo>
                  <a:lnTo>
                    <a:pt x="568" y="460"/>
                  </a:lnTo>
                  <a:lnTo>
                    <a:pt x="572" y="464"/>
                  </a:lnTo>
                  <a:lnTo>
                    <a:pt x="572" y="469"/>
                  </a:lnTo>
                  <a:lnTo>
                    <a:pt x="577" y="474"/>
                  </a:lnTo>
                  <a:lnTo>
                    <a:pt x="582" y="478"/>
                  </a:lnTo>
                  <a:lnTo>
                    <a:pt x="586" y="483"/>
                  </a:lnTo>
                  <a:lnTo>
                    <a:pt x="591" y="488"/>
                  </a:lnTo>
                  <a:lnTo>
                    <a:pt x="596" y="493"/>
                  </a:lnTo>
                  <a:lnTo>
                    <a:pt x="600" y="497"/>
                  </a:lnTo>
                  <a:lnTo>
                    <a:pt x="605" y="502"/>
                  </a:lnTo>
                  <a:lnTo>
                    <a:pt x="610" y="507"/>
                  </a:lnTo>
                  <a:lnTo>
                    <a:pt x="615" y="511"/>
                  </a:lnTo>
                  <a:lnTo>
                    <a:pt x="619" y="516"/>
                  </a:lnTo>
                  <a:lnTo>
                    <a:pt x="624" y="521"/>
                  </a:lnTo>
                  <a:lnTo>
                    <a:pt x="629" y="525"/>
                  </a:lnTo>
                  <a:lnTo>
                    <a:pt x="633" y="530"/>
                  </a:lnTo>
                  <a:lnTo>
                    <a:pt x="638" y="535"/>
                  </a:lnTo>
                  <a:lnTo>
                    <a:pt x="643" y="539"/>
                  </a:lnTo>
                  <a:lnTo>
                    <a:pt x="647" y="544"/>
                  </a:lnTo>
                  <a:lnTo>
                    <a:pt x="652" y="549"/>
                  </a:lnTo>
                  <a:lnTo>
                    <a:pt x="657" y="553"/>
                  </a:lnTo>
                  <a:lnTo>
                    <a:pt x="661" y="558"/>
                  </a:lnTo>
                  <a:lnTo>
                    <a:pt x="666" y="563"/>
                  </a:lnTo>
                  <a:lnTo>
                    <a:pt x="671" y="568"/>
                  </a:lnTo>
                  <a:lnTo>
                    <a:pt x="675" y="568"/>
                  </a:lnTo>
                  <a:lnTo>
                    <a:pt x="680" y="572"/>
                  </a:lnTo>
                  <a:lnTo>
                    <a:pt x="685" y="577"/>
                  </a:lnTo>
                  <a:lnTo>
                    <a:pt x="690" y="582"/>
                  </a:lnTo>
                  <a:lnTo>
                    <a:pt x="694" y="586"/>
                  </a:lnTo>
                  <a:lnTo>
                    <a:pt x="699" y="591"/>
                  </a:lnTo>
                  <a:lnTo>
                    <a:pt x="704" y="596"/>
                  </a:lnTo>
                  <a:lnTo>
                    <a:pt x="708" y="600"/>
                  </a:lnTo>
                  <a:lnTo>
                    <a:pt x="713" y="600"/>
                  </a:lnTo>
                  <a:lnTo>
                    <a:pt x="718" y="605"/>
                  </a:lnTo>
                  <a:lnTo>
                    <a:pt x="722" y="610"/>
                  </a:lnTo>
                  <a:lnTo>
                    <a:pt x="727" y="614"/>
                  </a:lnTo>
                  <a:lnTo>
                    <a:pt x="732" y="614"/>
                  </a:lnTo>
                  <a:lnTo>
                    <a:pt x="736" y="619"/>
                  </a:lnTo>
                  <a:lnTo>
                    <a:pt x="741" y="624"/>
                  </a:lnTo>
                  <a:lnTo>
                    <a:pt x="746" y="624"/>
                  </a:lnTo>
                  <a:lnTo>
                    <a:pt x="750" y="628"/>
                  </a:lnTo>
                  <a:lnTo>
                    <a:pt x="755" y="633"/>
                  </a:lnTo>
                  <a:lnTo>
                    <a:pt x="760" y="633"/>
                  </a:lnTo>
                  <a:lnTo>
                    <a:pt x="765" y="638"/>
                  </a:lnTo>
                  <a:lnTo>
                    <a:pt x="769" y="638"/>
                  </a:lnTo>
                  <a:lnTo>
                    <a:pt x="774" y="643"/>
                  </a:lnTo>
                  <a:lnTo>
                    <a:pt x="779" y="647"/>
                  </a:lnTo>
                  <a:lnTo>
                    <a:pt x="783" y="647"/>
                  </a:lnTo>
                  <a:lnTo>
                    <a:pt x="788" y="652"/>
                  </a:lnTo>
                  <a:lnTo>
                    <a:pt x="793" y="652"/>
                  </a:lnTo>
                  <a:lnTo>
                    <a:pt x="797" y="657"/>
                  </a:lnTo>
                  <a:lnTo>
                    <a:pt x="802" y="657"/>
                  </a:lnTo>
                  <a:lnTo>
                    <a:pt x="807" y="661"/>
                  </a:lnTo>
                  <a:lnTo>
                    <a:pt x="811" y="661"/>
                  </a:lnTo>
                  <a:lnTo>
                    <a:pt x="816" y="666"/>
                  </a:lnTo>
                  <a:lnTo>
                    <a:pt x="821" y="666"/>
                  </a:lnTo>
                  <a:lnTo>
                    <a:pt x="825" y="671"/>
                  </a:lnTo>
                  <a:lnTo>
                    <a:pt x="830" y="671"/>
                  </a:lnTo>
                  <a:lnTo>
                    <a:pt x="835" y="671"/>
                  </a:lnTo>
                  <a:lnTo>
                    <a:pt x="840" y="675"/>
                  </a:lnTo>
                  <a:lnTo>
                    <a:pt x="844" y="675"/>
                  </a:lnTo>
                  <a:lnTo>
                    <a:pt x="849" y="675"/>
                  </a:lnTo>
                  <a:lnTo>
                    <a:pt x="854" y="680"/>
                  </a:lnTo>
                  <a:lnTo>
                    <a:pt x="858" y="680"/>
                  </a:lnTo>
                  <a:lnTo>
                    <a:pt x="863" y="680"/>
                  </a:lnTo>
                  <a:lnTo>
                    <a:pt x="868" y="680"/>
                  </a:lnTo>
                  <a:lnTo>
                    <a:pt x="872" y="685"/>
                  </a:lnTo>
                  <a:lnTo>
                    <a:pt x="877" y="685"/>
                  </a:lnTo>
                  <a:lnTo>
                    <a:pt x="882" y="685"/>
                  </a:lnTo>
                  <a:lnTo>
                    <a:pt x="886" y="685"/>
                  </a:lnTo>
                  <a:lnTo>
                    <a:pt x="891" y="685"/>
                  </a:lnTo>
                  <a:lnTo>
                    <a:pt x="896" y="689"/>
                  </a:lnTo>
                  <a:lnTo>
                    <a:pt x="900" y="689"/>
                  </a:lnTo>
                  <a:lnTo>
                    <a:pt x="905" y="689"/>
                  </a:lnTo>
                  <a:lnTo>
                    <a:pt x="910" y="689"/>
                  </a:lnTo>
                  <a:lnTo>
                    <a:pt x="915" y="689"/>
                  </a:lnTo>
                  <a:lnTo>
                    <a:pt x="919" y="689"/>
                  </a:lnTo>
                  <a:lnTo>
                    <a:pt x="924" y="689"/>
                  </a:lnTo>
                  <a:lnTo>
                    <a:pt x="929" y="689"/>
                  </a:lnTo>
                  <a:lnTo>
                    <a:pt x="933" y="689"/>
                  </a:lnTo>
                  <a:lnTo>
                    <a:pt x="938" y="689"/>
                  </a:lnTo>
                  <a:lnTo>
                    <a:pt x="943" y="689"/>
                  </a:lnTo>
                  <a:lnTo>
                    <a:pt x="947" y="689"/>
                  </a:lnTo>
                  <a:lnTo>
                    <a:pt x="952" y="689"/>
                  </a:lnTo>
                  <a:lnTo>
                    <a:pt x="957" y="689"/>
                  </a:lnTo>
                  <a:lnTo>
                    <a:pt x="961" y="689"/>
                  </a:lnTo>
                  <a:lnTo>
                    <a:pt x="966" y="685"/>
                  </a:lnTo>
                  <a:lnTo>
                    <a:pt x="971" y="685"/>
                  </a:lnTo>
                  <a:lnTo>
                    <a:pt x="975" y="685"/>
                  </a:lnTo>
                  <a:lnTo>
                    <a:pt x="980" y="685"/>
                  </a:lnTo>
                  <a:lnTo>
                    <a:pt x="985" y="685"/>
                  </a:lnTo>
                  <a:lnTo>
                    <a:pt x="990" y="680"/>
                  </a:lnTo>
                  <a:lnTo>
                    <a:pt x="994" y="680"/>
                  </a:lnTo>
                  <a:lnTo>
                    <a:pt x="999" y="680"/>
                  </a:lnTo>
                  <a:lnTo>
                    <a:pt x="1004" y="680"/>
                  </a:lnTo>
                  <a:lnTo>
                    <a:pt x="1008" y="675"/>
                  </a:lnTo>
                  <a:lnTo>
                    <a:pt x="1013" y="675"/>
                  </a:lnTo>
                  <a:lnTo>
                    <a:pt x="1018" y="675"/>
                  </a:lnTo>
                  <a:lnTo>
                    <a:pt x="1022" y="671"/>
                  </a:lnTo>
                  <a:lnTo>
                    <a:pt x="1027" y="671"/>
                  </a:lnTo>
                  <a:lnTo>
                    <a:pt x="1032" y="671"/>
                  </a:lnTo>
                  <a:lnTo>
                    <a:pt x="1036" y="666"/>
                  </a:lnTo>
                  <a:lnTo>
                    <a:pt x="1041" y="666"/>
                  </a:lnTo>
                  <a:lnTo>
                    <a:pt x="1046" y="661"/>
                  </a:lnTo>
                  <a:lnTo>
                    <a:pt x="1050" y="661"/>
                  </a:lnTo>
                  <a:lnTo>
                    <a:pt x="1055" y="657"/>
                  </a:lnTo>
                  <a:lnTo>
                    <a:pt x="1060" y="657"/>
                  </a:lnTo>
                  <a:lnTo>
                    <a:pt x="1065" y="652"/>
                  </a:lnTo>
                  <a:lnTo>
                    <a:pt x="1069" y="652"/>
                  </a:lnTo>
                  <a:lnTo>
                    <a:pt x="1074" y="647"/>
                  </a:lnTo>
                  <a:lnTo>
                    <a:pt x="1079" y="647"/>
                  </a:lnTo>
                  <a:lnTo>
                    <a:pt x="1083" y="643"/>
                  </a:lnTo>
                  <a:lnTo>
                    <a:pt x="1088" y="643"/>
                  </a:lnTo>
                  <a:lnTo>
                    <a:pt x="1093" y="638"/>
                  </a:lnTo>
                  <a:lnTo>
                    <a:pt x="1097" y="633"/>
                  </a:lnTo>
                  <a:lnTo>
                    <a:pt x="1102" y="633"/>
                  </a:lnTo>
                  <a:lnTo>
                    <a:pt x="1107" y="628"/>
                  </a:lnTo>
                  <a:lnTo>
                    <a:pt x="1111" y="624"/>
                  </a:lnTo>
                  <a:lnTo>
                    <a:pt x="1116" y="624"/>
                  </a:lnTo>
                  <a:lnTo>
                    <a:pt x="1121" y="619"/>
                  </a:lnTo>
                  <a:lnTo>
                    <a:pt x="1125" y="614"/>
                  </a:lnTo>
                  <a:lnTo>
                    <a:pt x="1130" y="614"/>
                  </a:lnTo>
                  <a:lnTo>
                    <a:pt x="1135" y="610"/>
                  </a:lnTo>
                  <a:lnTo>
                    <a:pt x="1140" y="605"/>
                  </a:lnTo>
                  <a:lnTo>
                    <a:pt x="1144" y="600"/>
                  </a:lnTo>
                  <a:lnTo>
                    <a:pt x="1149" y="596"/>
                  </a:lnTo>
                  <a:lnTo>
                    <a:pt x="1154" y="596"/>
                  </a:lnTo>
                  <a:lnTo>
                    <a:pt x="1158" y="591"/>
                  </a:lnTo>
                  <a:lnTo>
                    <a:pt x="1163" y="586"/>
                  </a:lnTo>
                  <a:lnTo>
                    <a:pt x="1168" y="582"/>
                  </a:lnTo>
                  <a:lnTo>
                    <a:pt x="1172" y="582"/>
                  </a:lnTo>
                  <a:lnTo>
                    <a:pt x="1177" y="577"/>
                  </a:lnTo>
                  <a:lnTo>
                    <a:pt x="1182" y="572"/>
                  </a:lnTo>
                  <a:lnTo>
                    <a:pt x="1186" y="568"/>
                  </a:lnTo>
                  <a:lnTo>
                    <a:pt x="1191" y="563"/>
                  </a:lnTo>
                  <a:lnTo>
                    <a:pt x="1196" y="558"/>
                  </a:lnTo>
                  <a:lnTo>
                    <a:pt x="1200" y="553"/>
                  </a:lnTo>
                  <a:lnTo>
                    <a:pt x="1205" y="549"/>
                  </a:lnTo>
                  <a:lnTo>
                    <a:pt x="1210" y="544"/>
                  </a:lnTo>
                  <a:lnTo>
                    <a:pt x="1215" y="539"/>
                  </a:lnTo>
                  <a:lnTo>
                    <a:pt x="1219" y="539"/>
                  </a:lnTo>
                  <a:lnTo>
                    <a:pt x="1224" y="535"/>
                  </a:lnTo>
                  <a:lnTo>
                    <a:pt x="1229" y="530"/>
                  </a:lnTo>
                  <a:lnTo>
                    <a:pt x="1233" y="525"/>
                  </a:lnTo>
                  <a:lnTo>
                    <a:pt x="1238" y="521"/>
                  </a:lnTo>
                  <a:lnTo>
                    <a:pt x="1243" y="516"/>
                  </a:lnTo>
                  <a:lnTo>
                    <a:pt x="1247" y="511"/>
                  </a:lnTo>
                  <a:lnTo>
                    <a:pt x="1252" y="507"/>
                  </a:lnTo>
                  <a:lnTo>
                    <a:pt x="1257" y="502"/>
                  </a:lnTo>
                  <a:lnTo>
                    <a:pt x="1261" y="497"/>
                  </a:lnTo>
                  <a:lnTo>
                    <a:pt x="1261" y="493"/>
                  </a:lnTo>
                  <a:lnTo>
                    <a:pt x="1266" y="488"/>
                  </a:lnTo>
                  <a:lnTo>
                    <a:pt x="1271" y="483"/>
                  </a:lnTo>
                  <a:lnTo>
                    <a:pt x="1275" y="478"/>
                  </a:lnTo>
                  <a:lnTo>
                    <a:pt x="1280" y="474"/>
                  </a:lnTo>
                  <a:lnTo>
                    <a:pt x="1285" y="469"/>
                  </a:lnTo>
                  <a:lnTo>
                    <a:pt x="1290" y="464"/>
                  </a:lnTo>
                  <a:lnTo>
                    <a:pt x="1294" y="460"/>
                  </a:lnTo>
                  <a:lnTo>
                    <a:pt x="1299" y="455"/>
                  </a:lnTo>
                  <a:lnTo>
                    <a:pt x="1304" y="450"/>
                  </a:lnTo>
                  <a:lnTo>
                    <a:pt x="1308" y="446"/>
                  </a:lnTo>
                  <a:lnTo>
                    <a:pt x="1313" y="441"/>
                  </a:lnTo>
                  <a:lnTo>
                    <a:pt x="1318" y="436"/>
                  </a:lnTo>
                  <a:lnTo>
                    <a:pt x="1318" y="432"/>
                  </a:lnTo>
                  <a:lnTo>
                    <a:pt x="1322" y="427"/>
                  </a:lnTo>
                  <a:lnTo>
                    <a:pt x="1327" y="422"/>
                  </a:lnTo>
                  <a:lnTo>
                    <a:pt x="1332" y="418"/>
                  </a:lnTo>
                  <a:lnTo>
                    <a:pt x="1336" y="413"/>
                  </a:lnTo>
                  <a:lnTo>
                    <a:pt x="1341" y="408"/>
                  </a:lnTo>
                  <a:lnTo>
                    <a:pt x="1341" y="403"/>
                  </a:lnTo>
                  <a:lnTo>
                    <a:pt x="1346" y="399"/>
                  </a:lnTo>
                  <a:lnTo>
                    <a:pt x="1350" y="394"/>
                  </a:lnTo>
                  <a:lnTo>
                    <a:pt x="1355" y="389"/>
                  </a:lnTo>
                  <a:lnTo>
                    <a:pt x="1360" y="385"/>
                  </a:lnTo>
                  <a:lnTo>
                    <a:pt x="1365" y="380"/>
                  </a:lnTo>
                  <a:lnTo>
                    <a:pt x="1369" y="375"/>
                  </a:lnTo>
                  <a:lnTo>
                    <a:pt x="1374" y="371"/>
                  </a:lnTo>
                  <a:lnTo>
                    <a:pt x="1374" y="366"/>
                  </a:lnTo>
                  <a:lnTo>
                    <a:pt x="1379" y="361"/>
                  </a:lnTo>
                  <a:lnTo>
                    <a:pt x="1383" y="357"/>
                  </a:lnTo>
                  <a:lnTo>
                    <a:pt x="1388" y="352"/>
                  </a:lnTo>
                  <a:lnTo>
                    <a:pt x="1393" y="347"/>
                  </a:lnTo>
                  <a:lnTo>
                    <a:pt x="1397" y="343"/>
                  </a:lnTo>
                  <a:lnTo>
                    <a:pt x="1397" y="338"/>
                  </a:lnTo>
                  <a:lnTo>
                    <a:pt x="1402" y="333"/>
                  </a:lnTo>
                  <a:lnTo>
                    <a:pt x="1407" y="328"/>
                  </a:lnTo>
                  <a:lnTo>
                    <a:pt x="1411" y="324"/>
                  </a:lnTo>
                  <a:lnTo>
                    <a:pt x="1416" y="319"/>
                  </a:lnTo>
                  <a:lnTo>
                    <a:pt x="1421" y="314"/>
                  </a:lnTo>
                  <a:lnTo>
                    <a:pt x="1425" y="310"/>
                  </a:lnTo>
                  <a:lnTo>
                    <a:pt x="1430" y="305"/>
                  </a:lnTo>
                  <a:lnTo>
                    <a:pt x="1430" y="300"/>
                  </a:lnTo>
                  <a:lnTo>
                    <a:pt x="1435" y="296"/>
                  </a:lnTo>
                  <a:lnTo>
                    <a:pt x="1440" y="291"/>
                  </a:lnTo>
                  <a:lnTo>
                    <a:pt x="1444" y="286"/>
                  </a:lnTo>
                  <a:lnTo>
                    <a:pt x="1449" y="282"/>
                  </a:lnTo>
                  <a:lnTo>
                    <a:pt x="1454" y="277"/>
                  </a:lnTo>
                  <a:lnTo>
                    <a:pt x="1458" y="272"/>
                  </a:lnTo>
                  <a:lnTo>
                    <a:pt x="1463" y="268"/>
                  </a:lnTo>
                  <a:lnTo>
                    <a:pt x="1463" y="263"/>
                  </a:lnTo>
                  <a:lnTo>
                    <a:pt x="1468" y="258"/>
                  </a:lnTo>
                  <a:lnTo>
                    <a:pt x="1472" y="253"/>
                  </a:lnTo>
                  <a:lnTo>
                    <a:pt x="1477" y="249"/>
                  </a:lnTo>
                  <a:lnTo>
                    <a:pt x="1482" y="244"/>
                  </a:lnTo>
                  <a:lnTo>
                    <a:pt x="1486" y="239"/>
                  </a:lnTo>
                  <a:lnTo>
                    <a:pt x="1491" y="235"/>
                  </a:lnTo>
                  <a:lnTo>
                    <a:pt x="1496" y="230"/>
                  </a:lnTo>
                  <a:lnTo>
                    <a:pt x="1500" y="225"/>
                  </a:lnTo>
                  <a:lnTo>
                    <a:pt x="1505" y="221"/>
                  </a:lnTo>
                  <a:lnTo>
                    <a:pt x="1510" y="216"/>
                  </a:lnTo>
                  <a:lnTo>
                    <a:pt x="1510" y="211"/>
                  </a:lnTo>
                  <a:lnTo>
                    <a:pt x="1515" y="207"/>
                  </a:lnTo>
                  <a:lnTo>
                    <a:pt x="1519" y="202"/>
                  </a:lnTo>
                  <a:lnTo>
                    <a:pt x="1524" y="197"/>
                  </a:lnTo>
                  <a:lnTo>
                    <a:pt x="1529" y="193"/>
                  </a:lnTo>
                  <a:lnTo>
                    <a:pt x="1533" y="188"/>
                  </a:lnTo>
                  <a:lnTo>
                    <a:pt x="1538" y="183"/>
                  </a:lnTo>
                  <a:lnTo>
                    <a:pt x="1543" y="178"/>
                  </a:lnTo>
                  <a:lnTo>
                    <a:pt x="1547" y="174"/>
                  </a:lnTo>
                  <a:lnTo>
                    <a:pt x="1552" y="169"/>
                  </a:lnTo>
                  <a:lnTo>
                    <a:pt x="1557" y="164"/>
                  </a:lnTo>
                  <a:lnTo>
                    <a:pt x="1561" y="160"/>
                  </a:lnTo>
                  <a:lnTo>
                    <a:pt x="1566" y="155"/>
                  </a:lnTo>
                  <a:lnTo>
                    <a:pt x="1571" y="150"/>
                  </a:lnTo>
                  <a:lnTo>
                    <a:pt x="1575" y="146"/>
                  </a:lnTo>
                  <a:lnTo>
                    <a:pt x="1580" y="141"/>
                  </a:lnTo>
                  <a:lnTo>
                    <a:pt x="1585" y="136"/>
                  </a:lnTo>
                  <a:lnTo>
                    <a:pt x="1590" y="136"/>
                  </a:lnTo>
                  <a:lnTo>
                    <a:pt x="1594" y="132"/>
                  </a:lnTo>
                  <a:lnTo>
                    <a:pt x="1599" y="127"/>
                  </a:lnTo>
                  <a:lnTo>
                    <a:pt x="1604" y="122"/>
                  </a:lnTo>
                  <a:lnTo>
                    <a:pt x="1608" y="118"/>
                  </a:lnTo>
                  <a:lnTo>
                    <a:pt x="1613" y="113"/>
                  </a:lnTo>
                  <a:lnTo>
                    <a:pt x="1618" y="108"/>
                  </a:lnTo>
                  <a:lnTo>
                    <a:pt x="1622" y="103"/>
                  </a:lnTo>
                  <a:lnTo>
                    <a:pt x="1627" y="99"/>
                  </a:lnTo>
                  <a:lnTo>
                    <a:pt x="1632" y="94"/>
                  </a:lnTo>
                  <a:lnTo>
                    <a:pt x="1636" y="94"/>
                  </a:lnTo>
                  <a:lnTo>
                    <a:pt x="1641" y="89"/>
                  </a:lnTo>
                  <a:lnTo>
                    <a:pt x="1646" y="85"/>
                  </a:lnTo>
                  <a:lnTo>
                    <a:pt x="1650" y="80"/>
                  </a:lnTo>
                  <a:lnTo>
                    <a:pt x="1655" y="75"/>
                  </a:lnTo>
                  <a:lnTo>
                    <a:pt x="1660" y="75"/>
                  </a:lnTo>
                  <a:lnTo>
                    <a:pt x="1665" y="71"/>
                  </a:lnTo>
                  <a:lnTo>
                    <a:pt x="1669" y="71"/>
                  </a:lnTo>
                  <a:lnTo>
                    <a:pt x="1674" y="66"/>
                  </a:lnTo>
                  <a:lnTo>
                    <a:pt x="1679" y="61"/>
                  </a:lnTo>
                  <a:lnTo>
                    <a:pt x="1683" y="61"/>
                  </a:lnTo>
                  <a:lnTo>
                    <a:pt x="1688" y="57"/>
                  </a:lnTo>
                  <a:lnTo>
                    <a:pt x="1693" y="52"/>
                  </a:lnTo>
                  <a:lnTo>
                    <a:pt x="1697" y="52"/>
                  </a:lnTo>
                  <a:lnTo>
                    <a:pt x="1702" y="47"/>
                  </a:lnTo>
                  <a:lnTo>
                    <a:pt x="1707" y="43"/>
                  </a:lnTo>
                  <a:lnTo>
                    <a:pt x="1711" y="43"/>
                  </a:lnTo>
                  <a:lnTo>
                    <a:pt x="1716" y="38"/>
                  </a:lnTo>
                  <a:lnTo>
                    <a:pt x="1721" y="38"/>
                  </a:lnTo>
                  <a:lnTo>
                    <a:pt x="1725" y="33"/>
                  </a:lnTo>
                  <a:lnTo>
                    <a:pt x="1730" y="33"/>
                  </a:lnTo>
                  <a:lnTo>
                    <a:pt x="1735" y="28"/>
                  </a:lnTo>
                  <a:lnTo>
                    <a:pt x="1740" y="28"/>
                  </a:lnTo>
                  <a:lnTo>
                    <a:pt x="1744" y="24"/>
                  </a:lnTo>
                  <a:lnTo>
                    <a:pt x="1749" y="24"/>
                  </a:lnTo>
                  <a:lnTo>
                    <a:pt x="1754" y="24"/>
                  </a:lnTo>
                  <a:lnTo>
                    <a:pt x="1758" y="19"/>
                  </a:lnTo>
                  <a:lnTo>
                    <a:pt x="1763" y="19"/>
                  </a:lnTo>
                  <a:lnTo>
                    <a:pt x="1768" y="14"/>
                  </a:lnTo>
                  <a:lnTo>
                    <a:pt x="1772" y="14"/>
                  </a:lnTo>
                  <a:lnTo>
                    <a:pt x="1777" y="14"/>
                  </a:lnTo>
                  <a:lnTo>
                    <a:pt x="1782" y="14"/>
                  </a:lnTo>
                  <a:lnTo>
                    <a:pt x="1786" y="10"/>
                  </a:lnTo>
                  <a:lnTo>
                    <a:pt x="1791" y="10"/>
                  </a:lnTo>
                  <a:lnTo>
                    <a:pt x="1796" y="10"/>
                  </a:lnTo>
                  <a:lnTo>
                    <a:pt x="1800" y="5"/>
                  </a:lnTo>
                  <a:lnTo>
                    <a:pt x="1805" y="5"/>
                  </a:lnTo>
                  <a:lnTo>
                    <a:pt x="1810" y="5"/>
                  </a:lnTo>
                  <a:lnTo>
                    <a:pt x="1815" y="5"/>
                  </a:lnTo>
                  <a:lnTo>
                    <a:pt x="1819" y="5"/>
                  </a:lnTo>
                  <a:lnTo>
                    <a:pt x="1824" y="0"/>
                  </a:lnTo>
                  <a:lnTo>
                    <a:pt x="1829" y="0"/>
                  </a:lnTo>
                  <a:lnTo>
                    <a:pt x="1833" y="0"/>
                  </a:lnTo>
                  <a:lnTo>
                    <a:pt x="1838" y="0"/>
                  </a:lnTo>
                  <a:lnTo>
                    <a:pt x="1843" y="0"/>
                  </a:lnTo>
                  <a:lnTo>
                    <a:pt x="1847" y="0"/>
                  </a:lnTo>
                  <a:lnTo>
                    <a:pt x="1852" y="0"/>
                  </a:lnTo>
                  <a:lnTo>
                    <a:pt x="1857" y="0"/>
                  </a:lnTo>
                  <a:lnTo>
                    <a:pt x="1861" y="0"/>
                  </a:lnTo>
                  <a:lnTo>
                    <a:pt x="1866" y="0"/>
                  </a:lnTo>
                  <a:lnTo>
                    <a:pt x="1871" y="0"/>
                  </a:lnTo>
                  <a:lnTo>
                    <a:pt x="1875" y="0"/>
                  </a:lnTo>
                  <a:lnTo>
                    <a:pt x="1880" y="0"/>
                  </a:lnTo>
                  <a:lnTo>
                    <a:pt x="1885" y="0"/>
                  </a:lnTo>
                  <a:lnTo>
                    <a:pt x="1890" y="0"/>
                  </a:lnTo>
                  <a:lnTo>
                    <a:pt x="1894" y="5"/>
                  </a:lnTo>
                  <a:lnTo>
                    <a:pt x="1899" y="5"/>
                  </a:lnTo>
                  <a:lnTo>
                    <a:pt x="1904" y="5"/>
                  </a:lnTo>
                  <a:lnTo>
                    <a:pt x="1908" y="5"/>
                  </a:lnTo>
                  <a:lnTo>
                    <a:pt x="1913" y="5"/>
                  </a:lnTo>
                  <a:lnTo>
                    <a:pt x="1918" y="5"/>
                  </a:lnTo>
                  <a:lnTo>
                    <a:pt x="1922" y="10"/>
                  </a:lnTo>
                  <a:lnTo>
                    <a:pt x="1927" y="10"/>
                  </a:lnTo>
                  <a:lnTo>
                    <a:pt x="1932" y="10"/>
                  </a:lnTo>
                  <a:lnTo>
                    <a:pt x="1936" y="14"/>
                  </a:lnTo>
                  <a:lnTo>
                    <a:pt x="1941" y="14"/>
                  </a:lnTo>
                  <a:lnTo>
                    <a:pt x="1946" y="14"/>
                  </a:lnTo>
                  <a:lnTo>
                    <a:pt x="1950" y="19"/>
                  </a:lnTo>
                  <a:lnTo>
                    <a:pt x="1955" y="19"/>
                  </a:lnTo>
                  <a:lnTo>
                    <a:pt x="1960" y="19"/>
                  </a:lnTo>
                  <a:lnTo>
                    <a:pt x="1965" y="24"/>
                  </a:lnTo>
                  <a:lnTo>
                    <a:pt x="1969" y="24"/>
                  </a:lnTo>
                  <a:lnTo>
                    <a:pt x="1974" y="24"/>
                  </a:lnTo>
                  <a:lnTo>
                    <a:pt x="1979" y="28"/>
                  </a:lnTo>
                  <a:lnTo>
                    <a:pt x="1983" y="33"/>
                  </a:lnTo>
                  <a:lnTo>
                    <a:pt x="1988" y="33"/>
                  </a:lnTo>
                  <a:lnTo>
                    <a:pt x="1993" y="38"/>
                  </a:lnTo>
                  <a:lnTo>
                    <a:pt x="1997" y="38"/>
                  </a:lnTo>
                  <a:lnTo>
                    <a:pt x="2002" y="43"/>
                  </a:lnTo>
                  <a:lnTo>
                    <a:pt x="2007" y="43"/>
                  </a:lnTo>
                  <a:lnTo>
                    <a:pt x="2011" y="47"/>
                  </a:lnTo>
                  <a:lnTo>
                    <a:pt x="2016" y="47"/>
                  </a:lnTo>
                  <a:lnTo>
                    <a:pt x="2021" y="52"/>
                  </a:lnTo>
                  <a:lnTo>
                    <a:pt x="2025" y="52"/>
                  </a:lnTo>
                  <a:lnTo>
                    <a:pt x="2030" y="57"/>
                  </a:lnTo>
                  <a:lnTo>
                    <a:pt x="2035" y="61"/>
                  </a:lnTo>
                  <a:lnTo>
                    <a:pt x="2040" y="66"/>
                  </a:lnTo>
                  <a:lnTo>
                    <a:pt x="2044" y="66"/>
                  </a:lnTo>
                  <a:lnTo>
                    <a:pt x="2049" y="71"/>
                  </a:lnTo>
                  <a:lnTo>
                    <a:pt x="2054" y="71"/>
                  </a:lnTo>
                  <a:lnTo>
                    <a:pt x="2058" y="75"/>
                  </a:lnTo>
                  <a:lnTo>
                    <a:pt x="2063" y="80"/>
                  </a:lnTo>
                  <a:lnTo>
                    <a:pt x="2068" y="85"/>
                  </a:lnTo>
                  <a:lnTo>
                    <a:pt x="2072" y="89"/>
                  </a:lnTo>
                  <a:lnTo>
                    <a:pt x="2077" y="89"/>
                  </a:lnTo>
                  <a:lnTo>
                    <a:pt x="2082" y="94"/>
                  </a:lnTo>
                  <a:lnTo>
                    <a:pt x="2086" y="99"/>
                  </a:lnTo>
                  <a:lnTo>
                    <a:pt x="2091" y="103"/>
                  </a:lnTo>
                  <a:lnTo>
                    <a:pt x="2096" y="108"/>
                  </a:lnTo>
                  <a:lnTo>
                    <a:pt x="2100" y="108"/>
                  </a:lnTo>
                  <a:lnTo>
                    <a:pt x="2105" y="113"/>
                  </a:lnTo>
                  <a:lnTo>
                    <a:pt x="2110" y="118"/>
                  </a:lnTo>
                  <a:lnTo>
                    <a:pt x="2115" y="122"/>
                  </a:lnTo>
                  <a:lnTo>
                    <a:pt x="2119" y="127"/>
                  </a:lnTo>
                  <a:lnTo>
                    <a:pt x="2124" y="132"/>
                  </a:lnTo>
                  <a:lnTo>
                    <a:pt x="2129" y="136"/>
                  </a:lnTo>
                  <a:lnTo>
                    <a:pt x="2133" y="136"/>
                  </a:lnTo>
                  <a:lnTo>
                    <a:pt x="2138" y="141"/>
                  </a:lnTo>
                  <a:lnTo>
                    <a:pt x="2143" y="146"/>
                  </a:lnTo>
                  <a:lnTo>
                    <a:pt x="2147" y="150"/>
                  </a:lnTo>
                  <a:lnTo>
                    <a:pt x="2152" y="155"/>
                  </a:lnTo>
                  <a:lnTo>
                    <a:pt x="2157" y="160"/>
                  </a:lnTo>
                  <a:lnTo>
                    <a:pt x="2161" y="164"/>
                  </a:lnTo>
                  <a:lnTo>
                    <a:pt x="2166" y="169"/>
                  </a:lnTo>
                  <a:lnTo>
                    <a:pt x="2171" y="174"/>
                  </a:lnTo>
                  <a:lnTo>
                    <a:pt x="2175" y="178"/>
                  </a:lnTo>
                  <a:lnTo>
                    <a:pt x="2180" y="183"/>
                  </a:lnTo>
                  <a:lnTo>
                    <a:pt x="2185" y="188"/>
                  </a:lnTo>
                  <a:lnTo>
                    <a:pt x="2190" y="193"/>
                  </a:lnTo>
                  <a:lnTo>
                    <a:pt x="2194" y="197"/>
                  </a:lnTo>
                  <a:lnTo>
                    <a:pt x="2199" y="202"/>
                  </a:lnTo>
                  <a:lnTo>
                    <a:pt x="2204" y="207"/>
                  </a:lnTo>
                  <a:lnTo>
                    <a:pt x="2208" y="211"/>
                  </a:lnTo>
                  <a:lnTo>
                    <a:pt x="2208" y="216"/>
                  </a:lnTo>
                  <a:lnTo>
                    <a:pt x="2213" y="221"/>
                  </a:lnTo>
                  <a:lnTo>
                    <a:pt x="2218" y="225"/>
                  </a:lnTo>
                  <a:lnTo>
                    <a:pt x="2222" y="230"/>
                  </a:lnTo>
                  <a:lnTo>
                    <a:pt x="2227" y="235"/>
                  </a:lnTo>
                  <a:lnTo>
                    <a:pt x="2232" y="239"/>
                  </a:lnTo>
                  <a:lnTo>
                    <a:pt x="2236" y="244"/>
                  </a:lnTo>
                  <a:lnTo>
                    <a:pt x="2241" y="249"/>
                  </a:lnTo>
                  <a:lnTo>
                    <a:pt x="2246" y="253"/>
                  </a:lnTo>
                  <a:lnTo>
                    <a:pt x="2250" y="258"/>
                  </a:lnTo>
                  <a:lnTo>
                    <a:pt x="2255" y="263"/>
                  </a:lnTo>
                  <a:lnTo>
                    <a:pt x="2255" y="268"/>
                  </a:lnTo>
                  <a:lnTo>
                    <a:pt x="2260" y="272"/>
                  </a:lnTo>
                  <a:lnTo>
                    <a:pt x="2265" y="277"/>
                  </a:lnTo>
                  <a:lnTo>
                    <a:pt x="2269" y="282"/>
                  </a:lnTo>
                  <a:lnTo>
                    <a:pt x="2274" y="286"/>
                  </a:lnTo>
                  <a:lnTo>
                    <a:pt x="2279" y="291"/>
                  </a:lnTo>
                  <a:lnTo>
                    <a:pt x="2283" y="296"/>
                  </a:lnTo>
                  <a:lnTo>
                    <a:pt x="2288" y="300"/>
                  </a:lnTo>
                  <a:lnTo>
                    <a:pt x="2288" y="305"/>
                  </a:lnTo>
                  <a:lnTo>
                    <a:pt x="2293" y="310"/>
                  </a:lnTo>
                  <a:lnTo>
                    <a:pt x="2297" y="314"/>
                  </a:lnTo>
                  <a:lnTo>
                    <a:pt x="2302" y="319"/>
                  </a:lnTo>
                  <a:lnTo>
                    <a:pt x="2307" y="324"/>
                  </a:lnTo>
                  <a:lnTo>
                    <a:pt x="2311" y="328"/>
                  </a:lnTo>
                  <a:lnTo>
                    <a:pt x="2311" y="333"/>
                  </a:lnTo>
                  <a:lnTo>
                    <a:pt x="2316" y="338"/>
                  </a:lnTo>
                  <a:lnTo>
                    <a:pt x="2321" y="343"/>
                  </a:lnTo>
                  <a:lnTo>
                    <a:pt x="2325" y="347"/>
                  </a:lnTo>
                  <a:lnTo>
                    <a:pt x="2330" y="352"/>
                  </a:lnTo>
                  <a:lnTo>
                    <a:pt x="2335" y="357"/>
                  </a:lnTo>
                  <a:lnTo>
                    <a:pt x="2340" y="361"/>
                  </a:lnTo>
                  <a:lnTo>
                    <a:pt x="2344" y="366"/>
                  </a:lnTo>
                  <a:lnTo>
                    <a:pt x="2344" y="371"/>
                  </a:lnTo>
                  <a:lnTo>
                    <a:pt x="2349" y="375"/>
                  </a:lnTo>
                  <a:lnTo>
                    <a:pt x="2354" y="380"/>
                  </a:lnTo>
                  <a:lnTo>
                    <a:pt x="2358" y="385"/>
                  </a:lnTo>
                  <a:lnTo>
                    <a:pt x="2363" y="389"/>
                  </a:lnTo>
                  <a:lnTo>
                    <a:pt x="2368" y="394"/>
                  </a:lnTo>
                  <a:lnTo>
                    <a:pt x="2368" y="399"/>
                  </a:lnTo>
                  <a:lnTo>
                    <a:pt x="2372" y="403"/>
                  </a:lnTo>
                  <a:lnTo>
                    <a:pt x="2377" y="408"/>
                  </a:lnTo>
                  <a:lnTo>
                    <a:pt x="2382" y="413"/>
                  </a:lnTo>
                  <a:lnTo>
                    <a:pt x="2386" y="418"/>
                  </a:lnTo>
                  <a:lnTo>
                    <a:pt x="2391" y="422"/>
                  </a:lnTo>
                  <a:lnTo>
                    <a:pt x="2396" y="427"/>
                  </a:lnTo>
                  <a:lnTo>
                    <a:pt x="2400" y="432"/>
                  </a:lnTo>
                  <a:lnTo>
                    <a:pt x="2400" y="436"/>
                  </a:lnTo>
                  <a:lnTo>
                    <a:pt x="2405" y="441"/>
                  </a:lnTo>
                  <a:lnTo>
                    <a:pt x="2410" y="446"/>
                  </a:lnTo>
                  <a:lnTo>
                    <a:pt x="2415" y="450"/>
                  </a:lnTo>
                  <a:lnTo>
                    <a:pt x="2419" y="455"/>
                  </a:lnTo>
                  <a:lnTo>
                    <a:pt x="2424" y="460"/>
                  </a:lnTo>
                  <a:lnTo>
                    <a:pt x="2429" y="464"/>
                  </a:lnTo>
                  <a:lnTo>
                    <a:pt x="2433" y="469"/>
                  </a:lnTo>
                  <a:lnTo>
                    <a:pt x="2438" y="474"/>
                  </a:lnTo>
                  <a:lnTo>
                    <a:pt x="2443" y="478"/>
                  </a:lnTo>
                  <a:lnTo>
                    <a:pt x="2447" y="483"/>
                  </a:lnTo>
                  <a:lnTo>
                    <a:pt x="2452" y="488"/>
                  </a:lnTo>
                  <a:lnTo>
                    <a:pt x="2457" y="493"/>
                  </a:lnTo>
                  <a:lnTo>
                    <a:pt x="2457" y="497"/>
                  </a:lnTo>
                  <a:lnTo>
                    <a:pt x="2461" y="502"/>
                  </a:lnTo>
                  <a:lnTo>
                    <a:pt x="2466" y="507"/>
                  </a:lnTo>
                  <a:lnTo>
                    <a:pt x="2471" y="507"/>
                  </a:lnTo>
                  <a:lnTo>
                    <a:pt x="2475" y="511"/>
                  </a:lnTo>
                  <a:lnTo>
                    <a:pt x="2480" y="516"/>
                  </a:lnTo>
                  <a:lnTo>
                    <a:pt x="2480" y="521"/>
                  </a:lnTo>
                  <a:lnTo>
                    <a:pt x="2485" y="525"/>
                  </a:lnTo>
                  <a:lnTo>
                    <a:pt x="2490" y="530"/>
                  </a:lnTo>
                  <a:lnTo>
                    <a:pt x="2494" y="535"/>
                  </a:lnTo>
                  <a:lnTo>
                    <a:pt x="2499" y="539"/>
                  </a:lnTo>
                  <a:lnTo>
                    <a:pt x="2504" y="544"/>
                  </a:lnTo>
                  <a:lnTo>
                    <a:pt x="2508" y="549"/>
                  </a:lnTo>
                  <a:lnTo>
                    <a:pt x="2513" y="553"/>
                  </a:lnTo>
                  <a:lnTo>
                    <a:pt x="2518" y="553"/>
                  </a:lnTo>
                  <a:lnTo>
                    <a:pt x="2522" y="558"/>
                  </a:lnTo>
                  <a:lnTo>
                    <a:pt x="2527" y="563"/>
                  </a:lnTo>
                  <a:lnTo>
                    <a:pt x="2532" y="568"/>
                  </a:lnTo>
                  <a:lnTo>
                    <a:pt x="2536" y="572"/>
                  </a:lnTo>
                  <a:lnTo>
                    <a:pt x="2541" y="577"/>
                  </a:lnTo>
                  <a:lnTo>
                    <a:pt x="2546" y="582"/>
                  </a:lnTo>
                  <a:lnTo>
                    <a:pt x="2550" y="582"/>
                  </a:lnTo>
                  <a:lnTo>
                    <a:pt x="2555" y="586"/>
                  </a:lnTo>
                  <a:lnTo>
                    <a:pt x="2560" y="591"/>
                  </a:lnTo>
                  <a:lnTo>
                    <a:pt x="2565" y="596"/>
                  </a:lnTo>
                  <a:lnTo>
                    <a:pt x="2569" y="600"/>
                  </a:lnTo>
                  <a:lnTo>
                    <a:pt x="2574" y="605"/>
                  </a:lnTo>
                  <a:lnTo>
                    <a:pt x="2579" y="605"/>
                  </a:lnTo>
                  <a:lnTo>
                    <a:pt x="2583" y="610"/>
                  </a:lnTo>
                  <a:lnTo>
                    <a:pt x="2588" y="614"/>
                  </a:lnTo>
                  <a:lnTo>
                    <a:pt x="2593" y="619"/>
                  </a:lnTo>
                  <a:lnTo>
                    <a:pt x="2597" y="619"/>
                  </a:lnTo>
                  <a:lnTo>
                    <a:pt x="2602" y="624"/>
                  </a:lnTo>
                  <a:lnTo>
                    <a:pt x="2607" y="628"/>
                  </a:lnTo>
                  <a:lnTo>
                    <a:pt x="2611" y="628"/>
                  </a:lnTo>
                  <a:lnTo>
                    <a:pt x="2616" y="633"/>
                  </a:lnTo>
                  <a:lnTo>
                    <a:pt x="2621" y="638"/>
                  </a:lnTo>
                  <a:lnTo>
                    <a:pt x="2625" y="638"/>
                  </a:lnTo>
                  <a:lnTo>
                    <a:pt x="2630" y="643"/>
                  </a:lnTo>
                  <a:lnTo>
                    <a:pt x="2635" y="643"/>
                  </a:lnTo>
                  <a:lnTo>
                    <a:pt x="2640" y="647"/>
                  </a:lnTo>
                  <a:lnTo>
                    <a:pt x="2644" y="652"/>
                  </a:lnTo>
                  <a:lnTo>
                    <a:pt x="2649" y="652"/>
                  </a:lnTo>
                  <a:lnTo>
                    <a:pt x="2654" y="657"/>
                  </a:lnTo>
                  <a:lnTo>
                    <a:pt x="2658" y="657"/>
                  </a:lnTo>
                  <a:lnTo>
                    <a:pt x="2663" y="657"/>
                  </a:lnTo>
                  <a:lnTo>
                    <a:pt x="2668" y="661"/>
                  </a:lnTo>
                  <a:lnTo>
                    <a:pt x="2672" y="666"/>
                  </a:lnTo>
                  <a:lnTo>
                    <a:pt x="2677" y="666"/>
                  </a:lnTo>
                  <a:lnTo>
                    <a:pt x="2682" y="666"/>
                  </a:lnTo>
                  <a:lnTo>
                    <a:pt x="2686" y="671"/>
                  </a:lnTo>
                  <a:lnTo>
                    <a:pt x="2691" y="671"/>
                  </a:lnTo>
                  <a:lnTo>
                    <a:pt x="2696" y="671"/>
                  </a:lnTo>
                  <a:lnTo>
                    <a:pt x="2700" y="675"/>
                  </a:lnTo>
                  <a:lnTo>
                    <a:pt x="2705" y="675"/>
                  </a:lnTo>
                  <a:lnTo>
                    <a:pt x="2710" y="675"/>
                  </a:lnTo>
                  <a:lnTo>
                    <a:pt x="2715" y="680"/>
                  </a:lnTo>
                  <a:lnTo>
                    <a:pt x="2719" y="680"/>
                  </a:lnTo>
                  <a:lnTo>
                    <a:pt x="2724" y="680"/>
                  </a:lnTo>
                  <a:lnTo>
                    <a:pt x="2729" y="685"/>
                  </a:lnTo>
                  <a:lnTo>
                    <a:pt x="2733" y="685"/>
                  </a:lnTo>
                  <a:lnTo>
                    <a:pt x="2738" y="685"/>
                  </a:lnTo>
                  <a:lnTo>
                    <a:pt x="2743" y="685"/>
                  </a:lnTo>
                  <a:lnTo>
                    <a:pt x="2747" y="685"/>
                  </a:lnTo>
                  <a:lnTo>
                    <a:pt x="2752" y="685"/>
                  </a:lnTo>
                  <a:lnTo>
                    <a:pt x="2757" y="689"/>
                  </a:lnTo>
                  <a:lnTo>
                    <a:pt x="2761" y="689"/>
                  </a:lnTo>
                  <a:lnTo>
                    <a:pt x="2766" y="689"/>
                  </a:lnTo>
                  <a:lnTo>
                    <a:pt x="2771" y="689"/>
                  </a:lnTo>
                  <a:lnTo>
                    <a:pt x="2775" y="689"/>
                  </a:lnTo>
                  <a:lnTo>
                    <a:pt x="2780" y="689"/>
                  </a:lnTo>
                  <a:lnTo>
                    <a:pt x="2785" y="689"/>
                  </a:lnTo>
                  <a:lnTo>
                    <a:pt x="2790" y="689"/>
                  </a:lnTo>
                  <a:lnTo>
                    <a:pt x="2794" y="689"/>
                  </a:lnTo>
                  <a:lnTo>
                    <a:pt x="2799" y="689"/>
                  </a:lnTo>
                  <a:lnTo>
                    <a:pt x="2804" y="689"/>
                  </a:lnTo>
                  <a:lnTo>
                    <a:pt x="2808" y="689"/>
                  </a:lnTo>
                  <a:lnTo>
                    <a:pt x="2813" y="689"/>
                  </a:lnTo>
                  <a:lnTo>
                    <a:pt x="2818" y="689"/>
                  </a:lnTo>
                  <a:lnTo>
                    <a:pt x="2822" y="689"/>
                  </a:lnTo>
                  <a:lnTo>
                    <a:pt x="2827" y="685"/>
                  </a:lnTo>
                  <a:lnTo>
                    <a:pt x="2832" y="685"/>
                  </a:lnTo>
                  <a:lnTo>
                    <a:pt x="2836" y="685"/>
                  </a:lnTo>
                  <a:lnTo>
                    <a:pt x="2841" y="685"/>
                  </a:lnTo>
                  <a:lnTo>
                    <a:pt x="2846" y="685"/>
                  </a:lnTo>
                  <a:lnTo>
                    <a:pt x="2850" y="680"/>
                  </a:lnTo>
                  <a:lnTo>
                    <a:pt x="2855" y="680"/>
                  </a:lnTo>
                  <a:lnTo>
                    <a:pt x="2860" y="680"/>
                  </a:lnTo>
                  <a:lnTo>
                    <a:pt x="2865" y="675"/>
                  </a:lnTo>
                  <a:lnTo>
                    <a:pt x="2869" y="675"/>
                  </a:lnTo>
                  <a:lnTo>
                    <a:pt x="2874" y="675"/>
                  </a:lnTo>
                  <a:lnTo>
                    <a:pt x="2879" y="675"/>
                  </a:lnTo>
                  <a:lnTo>
                    <a:pt x="2883" y="671"/>
                  </a:lnTo>
                  <a:lnTo>
                    <a:pt x="2888" y="671"/>
                  </a:lnTo>
                  <a:lnTo>
                    <a:pt x="2893" y="666"/>
                  </a:lnTo>
                  <a:lnTo>
                    <a:pt x="2897" y="666"/>
                  </a:lnTo>
                  <a:lnTo>
                    <a:pt x="2902" y="666"/>
                  </a:lnTo>
                  <a:lnTo>
                    <a:pt x="2907" y="661"/>
                  </a:lnTo>
                  <a:lnTo>
                    <a:pt x="2911" y="661"/>
                  </a:lnTo>
                  <a:lnTo>
                    <a:pt x="2916" y="657"/>
                  </a:lnTo>
                  <a:lnTo>
                    <a:pt x="2921" y="657"/>
                  </a:lnTo>
                  <a:lnTo>
                    <a:pt x="2925" y="652"/>
                  </a:lnTo>
                  <a:lnTo>
                    <a:pt x="2930" y="652"/>
                  </a:lnTo>
                  <a:lnTo>
                    <a:pt x="2935" y="647"/>
                  </a:lnTo>
                  <a:lnTo>
                    <a:pt x="2940" y="643"/>
                  </a:lnTo>
                  <a:lnTo>
                    <a:pt x="2944" y="643"/>
                  </a:lnTo>
                  <a:lnTo>
                    <a:pt x="2949" y="638"/>
                  </a:lnTo>
                  <a:lnTo>
                    <a:pt x="2954" y="638"/>
                  </a:lnTo>
                  <a:lnTo>
                    <a:pt x="2958" y="633"/>
                  </a:lnTo>
                  <a:lnTo>
                    <a:pt x="2963" y="628"/>
                  </a:lnTo>
                  <a:lnTo>
                    <a:pt x="2968" y="628"/>
                  </a:lnTo>
                  <a:lnTo>
                    <a:pt x="2972" y="624"/>
                  </a:lnTo>
                  <a:lnTo>
                    <a:pt x="2977" y="619"/>
                  </a:lnTo>
                  <a:lnTo>
                    <a:pt x="2982" y="619"/>
                  </a:lnTo>
                  <a:lnTo>
                    <a:pt x="2986" y="614"/>
                  </a:lnTo>
                  <a:lnTo>
                    <a:pt x="2991" y="610"/>
                  </a:lnTo>
                  <a:lnTo>
                    <a:pt x="2996" y="605"/>
                  </a:lnTo>
                  <a:lnTo>
                    <a:pt x="3000" y="605"/>
                  </a:lnTo>
                  <a:lnTo>
                    <a:pt x="3005" y="600"/>
                  </a:lnTo>
                  <a:lnTo>
                    <a:pt x="3010" y="596"/>
                  </a:lnTo>
                  <a:lnTo>
                    <a:pt x="3015" y="596"/>
                  </a:lnTo>
                  <a:lnTo>
                    <a:pt x="3019" y="591"/>
                  </a:lnTo>
                  <a:lnTo>
                    <a:pt x="3024" y="586"/>
                  </a:lnTo>
                  <a:lnTo>
                    <a:pt x="3029" y="582"/>
                  </a:lnTo>
                  <a:lnTo>
                    <a:pt x="3033" y="577"/>
                  </a:lnTo>
                  <a:lnTo>
                    <a:pt x="3038" y="572"/>
                  </a:lnTo>
                  <a:lnTo>
                    <a:pt x="3043" y="568"/>
                  </a:lnTo>
                  <a:lnTo>
                    <a:pt x="3047" y="568"/>
                  </a:lnTo>
                  <a:lnTo>
                    <a:pt x="3052" y="563"/>
                  </a:lnTo>
                  <a:lnTo>
                    <a:pt x="3057" y="558"/>
                  </a:lnTo>
                  <a:lnTo>
                    <a:pt x="3061" y="553"/>
                  </a:lnTo>
                  <a:lnTo>
                    <a:pt x="3066" y="549"/>
                  </a:lnTo>
                  <a:lnTo>
                    <a:pt x="3071" y="544"/>
                  </a:lnTo>
                  <a:lnTo>
                    <a:pt x="3075" y="539"/>
                  </a:lnTo>
                  <a:lnTo>
                    <a:pt x="3080" y="535"/>
                  </a:lnTo>
                  <a:lnTo>
                    <a:pt x="3085" y="530"/>
                  </a:lnTo>
                  <a:lnTo>
                    <a:pt x="3090" y="525"/>
                  </a:lnTo>
                  <a:lnTo>
                    <a:pt x="3094" y="521"/>
                  </a:lnTo>
                  <a:lnTo>
                    <a:pt x="3099" y="516"/>
                  </a:lnTo>
                  <a:lnTo>
                    <a:pt x="3104" y="511"/>
                  </a:lnTo>
                  <a:lnTo>
                    <a:pt x="3108" y="507"/>
                  </a:lnTo>
                  <a:lnTo>
                    <a:pt x="3113" y="502"/>
                  </a:lnTo>
                  <a:lnTo>
                    <a:pt x="3118" y="497"/>
                  </a:lnTo>
                  <a:lnTo>
                    <a:pt x="3122" y="493"/>
                  </a:lnTo>
                  <a:lnTo>
                    <a:pt x="3127" y="488"/>
                  </a:lnTo>
                  <a:lnTo>
                    <a:pt x="3132" y="483"/>
                  </a:lnTo>
                  <a:lnTo>
                    <a:pt x="3136" y="478"/>
                  </a:lnTo>
                  <a:lnTo>
                    <a:pt x="3141" y="474"/>
                  </a:lnTo>
                  <a:lnTo>
                    <a:pt x="3146" y="469"/>
                  </a:lnTo>
                  <a:lnTo>
                    <a:pt x="3146" y="464"/>
                  </a:lnTo>
                  <a:lnTo>
                    <a:pt x="3150" y="460"/>
                  </a:lnTo>
                  <a:lnTo>
                    <a:pt x="3155" y="455"/>
                  </a:lnTo>
                  <a:lnTo>
                    <a:pt x="3160" y="450"/>
                  </a:lnTo>
                  <a:lnTo>
                    <a:pt x="3165" y="446"/>
                  </a:lnTo>
                  <a:lnTo>
                    <a:pt x="3169" y="441"/>
                  </a:lnTo>
                  <a:lnTo>
                    <a:pt x="3174" y="436"/>
                  </a:lnTo>
                  <a:lnTo>
                    <a:pt x="3179" y="432"/>
                  </a:lnTo>
                  <a:lnTo>
                    <a:pt x="3183" y="427"/>
                  </a:lnTo>
                  <a:lnTo>
                    <a:pt x="3188" y="422"/>
                  </a:lnTo>
                  <a:lnTo>
                    <a:pt x="3193" y="418"/>
                  </a:lnTo>
                  <a:lnTo>
                    <a:pt x="3197" y="413"/>
                  </a:lnTo>
                  <a:lnTo>
                    <a:pt x="3197" y="408"/>
                  </a:lnTo>
                  <a:lnTo>
                    <a:pt x="3202" y="403"/>
                  </a:lnTo>
                  <a:lnTo>
                    <a:pt x="3207" y="399"/>
                  </a:lnTo>
                  <a:lnTo>
                    <a:pt x="3211" y="394"/>
                  </a:lnTo>
                  <a:lnTo>
                    <a:pt x="3216" y="389"/>
                  </a:lnTo>
                  <a:lnTo>
                    <a:pt x="3221" y="385"/>
                  </a:lnTo>
                  <a:lnTo>
                    <a:pt x="3225" y="380"/>
                  </a:lnTo>
                  <a:lnTo>
                    <a:pt x="3225" y="375"/>
                  </a:lnTo>
                  <a:lnTo>
                    <a:pt x="3230" y="371"/>
                  </a:lnTo>
                  <a:lnTo>
                    <a:pt x="3235" y="366"/>
                  </a:lnTo>
                  <a:lnTo>
                    <a:pt x="3240" y="361"/>
                  </a:lnTo>
                  <a:lnTo>
                    <a:pt x="3244" y="357"/>
                  </a:lnTo>
                  <a:lnTo>
                    <a:pt x="3249" y="352"/>
                  </a:lnTo>
                  <a:lnTo>
                    <a:pt x="3254" y="347"/>
                  </a:lnTo>
                  <a:lnTo>
                    <a:pt x="3254" y="343"/>
                  </a:lnTo>
                  <a:lnTo>
                    <a:pt x="3258" y="338"/>
                  </a:lnTo>
                  <a:lnTo>
                    <a:pt x="3263" y="333"/>
                  </a:lnTo>
                  <a:lnTo>
                    <a:pt x="3268" y="328"/>
                  </a:lnTo>
                  <a:lnTo>
                    <a:pt x="3272" y="324"/>
                  </a:lnTo>
                  <a:lnTo>
                    <a:pt x="3277" y="319"/>
                  </a:lnTo>
                  <a:lnTo>
                    <a:pt x="3282" y="314"/>
                  </a:lnTo>
                  <a:lnTo>
                    <a:pt x="3282" y="310"/>
                  </a:lnTo>
                  <a:lnTo>
                    <a:pt x="3286" y="305"/>
                  </a:lnTo>
                  <a:lnTo>
                    <a:pt x="3291" y="300"/>
                  </a:lnTo>
                  <a:lnTo>
                    <a:pt x="3296" y="296"/>
                  </a:lnTo>
                  <a:lnTo>
                    <a:pt x="3300" y="291"/>
                  </a:lnTo>
                  <a:lnTo>
                    <a:pt x="3305" y="286"/>
                  </a:lnTo>
                  <a:lnTo>
                    <a:pt x="3310" y="282"/>
                  </a:lnTo>
                  <a:lnTo>
                    <a:pt x="3315" y="277"/>
                  </a:lnTo>
                  <a:lnTo>
                    <a:pt x="3315" y="272"/>
                  </a:lnTo>
                  <a:lnTo>
                    <a:pt x="3319" y="268"/>
                  </a:lnTo>
                  <a:lnTo>
                    <a:pt x="3324" y="263"/>
                  </a:lnTo>
                  <a:lnTo>
                    <a:pt x="3329" y="258"/>
                  </a:lnTo>
                  <a:lnTo>
                    <a:pt x="3333" y="253"/>
                  </a:lnTo>
                  <a:lnTo>
                    <a:pt x="3338" y="249"/>
                  </a:lnTo>
                  <a:lnTo>
                    <a:pt x="3338" y="244"/>
                  </a:lnTo>
                  <a:lnTo>
                    <a:pt x="3343" y="239"/>
                  </a:lnTo>
                  <a:lnTo>
                    <a:pt x="3347" y="235"/>
                  </a:lnTo>
                  <a:lnTo>
                    <a:pt x="3352" y="230"/>
                  </a:lnTo>
                  <a:lnTo>
                    <a:pt x="3357" y="225"/>
                  </a:lnTo>
                  <a:lnTo>
                    <a:pt x="3361" y="221"/>
                  </a:lnTo>
                  <a:lnTo>
                    <a:pt x="3366" y="216"/>
                  </a:lnTo>
                  <a:lnTo>
                    <a:pt x="3371" y="211"/>
                  </a:lnTo>
                  <a:lnTo>
                    <a:pt x="3375" y="207"/>
                  </a:lnTo>
                  <a:lnTo>
                    <a:pt x="3380" y="202"/>
                  </a:lnTo>
                  <a:lnTo>
                    <a:pt x="3385" y="197"/>
                  </a:lnTo>
                  <a:lnTo>
                    <a:pt x="3390" y="193"/>
                  </a:lnTo>
                  <a:lnTo>
                    <a:pt x="3394" y="188"/>
                  </a:lnTo>
                  <a:lnTo>
                    <a:pt x="3399" y="183"/>
                  </a:lnTo>
                  <a:lnTo>
                    <a:pt x="3404" y="178"/>
                  </a:lnTo>
                  <a:lnTo>
                    <a:pt x="3408" y="174"/>
                  </a:lnTo>
                  <a:lnTo>
                    <a:pt x="3413" y="169"/>
                  </a:lnTo>
                  <a:lnTo>
                    <a:pt x="3418" y="164"/>
                  </a:lnTo>
                  <a:lnTo>
                    <a:pt x="3422" y="160"/>
                  </a:lnTo>
                  <a:lnTo>
                    <a:pt x="3427" y="155"/>
                  </a:lnTo>
                  <a:lnTo>
                    <a:pt x="3432" y="150"/>
                  </a:lnTo>
                  <a:lnTo>
                    <a:pt x="3436" y="146"/>
                  </a:lnTo>
                  <a:lnTo>
                    <a:pt x="3441" y="141"/>
                  </a:lnTo>
                  <a:lnTo>
                    <a:pt x="3446" y="136"/>
                  </a:lnTo>
                  <a:lnTo>
                    <a:pt x="3450" y="132"/>
                  </a:lnTo>
                  <a:lnTo>
                    <a:pt x="3455" y="127"/>
                  </a:lnTo>
                  <a:lnTo>
                    <a:pt x="3460" y="122"/>
                  </a:lnTo>
                  <a:lnTo>
                    <a:pt x="3465" y="118"/>
                  </a:lnTo>
                  <a:lnTo>
                    <a:pt x="3469" y="113"/>
                  </a:lnTo>
                  <a:lnTo>
                    <a:pt x="3474" y="108"/>
                  </a:lnTo>
                  <a:lnTo>
                    <a:pt x="3479" y="108"/>
                  </a:lnTo>
                  <a:lnTo>
                    <a:pt x="3483" y="103"/>
                  </a:lnTo>
                  <a:lnTo>
                    <a:pt x="3488" y="99"/>
                  </a:lnTo>
                  <a:lnTo>
                    <a:pt x="3493" y="94"/>
                  </a:lnTo>
                  <a:lnTo>
                    <a:pt x="3497" y="94"/>
                  </a:lnTo>
                  <a:lnTo>
                    <a:pt x="3502" y="89"/>
                  </a:lnTo>
                  <a:lnTo>
                    <a:pt x="3507" y="85"/>
                  </a:lnTo>
                  <a:lnTo>
                    <a:pt x="3511" y="80"/>
                  </a:lnTo>
                  <a:lnTo>
                    <a:pt x="3516" y="75"/>
                  </a:lnTo>
                  <a:lnTo>
                    <a:pt x="3521" y="75"/>
                  </a:lnTo>
                  <a:lnTo>
                    <a:pt x="3525" y="71"/>
                  </a:lnTo>
                  <a:lnTo>
                    <a:pt x="3530" y="66"/>
                  </a:lnTo>
                  <a:lnTo>
                    <a:pt x="3535" y="66"/>
                  </a:lnTo>
                  <a:lnTo>
                    <a:pt x="3540" y="61"/>
                  </a:lnTo>
                  <a:lnTo>
                    <a:pt x="3544" y="57"/>
                  </a:lnTo>
                  <a:lnTo>
                    <a:pt x="3549" y="52"/>
                  </a:lnTo>
                  <a:lnTo>
                    <a:pt x="3554" y="52"/>
                  </a:lnTo>
                  <a:lnTo>
                    <a:pt x="3558" y="47"/>
                  </a:lnTo>
                  <a:lnTo>
                    <a:pt x="3563" y="47"/>
                  </a:lnTo>
                  <a:lnTo>
                    <a:pt x="3568" y="43"/>
                  </a:lnTo>
                  <a:lnTo>
                    <a:pt x="3572" y="43"/>
                  </a:lnTo>
                  <a:lnTo>
                    <a:pt x="3577" y="38"/>
                  </a:lnTo>
                  <a:lnTo>
                    <a:pt x="3582" y="38"/>
                  </a:lnTo>
                  <a:lnTo>
                    <a:pt x="3586" y="33"/>
                  </a:lnTo>
                  <a:lnTo>
                    <a:pt x="3591" y="33"/>
                  </a:lnTo>
                  <a:lnTo>
                    <a:pt x="3596" y="28"/>
                  </a:lnTo>
                  <a:lnTo>
                    <a:pt x="3600" y="28"/>
                  </a:lnTo>
                  <a:lnTo>
                    <a:pt x="3605" y="24"/>
                  </a:lnTo>
                  <a:lnTo>
                    <a:pt x="3610" y="24"/>
                  </a:lnTo>
                  <a:lnTo>
                    <a:pt x="3615" y="19"/>
                  </a:lnTo>
                  <a:lnTo>
                    <a:pt x="3619" y="19"/>
                  </a:lnTo>
                  <a:lnTo>
                    <a:pt x="3624" y="19"/>
                  </a:lnTo>
                  <a:lnTo>
                    <a:pt x="3629" y="14"/>
                  </a:lnTo>
                  <a:lnTo>
                    <a:pt x="3633" y="14"/>
                  </a:lnTo>
                  <a:lnTo>
                    <a:pt x="3638" y="14"/>
                  </a:lnTo>
                  <a:lnTo>
                    <a:pt x="3643" y="10"/>
                  </a:lnTo>
                  <a:lnTo>
                    <a:pt x="3647" y="10"/>
                  </a:lnTo>
                  <a:lnTo>
                    <a:pt x="3652" y="10"/>
                  </a:lnTo>
                  <a:lnTo>
                    <a:pt x="3657" y="10"/>
                  </a:lnTo>
                  <a:lnTo>
                    <a:pt x="3661" y="5"/>
                  </a:lnTo>
                  <a:lnTo>
                    <a:pt x="3666" y="5"/>
                  </a:lnTo>
                  <a:lnTo>
                    <a:pt x="3671" y="5"/>
                  </a:lnTo>
                  <a:lnTo>
                    <a:pt x="3675" y="5"/>
                  </a:lnTo>
                  <a:lnTo>
                    <a:pt x="3680" y="5"/>
                  </a:lnTo>
                  <a:lnTo>
                    <a:pt x="3685" y="0"/>
                  </a:lnTo>
                  <a:lnTo>
                    <a:pt x="3690" y="0"/>
                  </a:lnTo>
                  <a:lnTo>
                    <a:pt x="3694" y="0"/>
                  </a:lnTo>
                  <a:lnTo>
                    <a:pt x="3699" y="0"/>
                  </a:lnTo>
                  <a:lnTo>
                    <a:pt x="3704" y="0"/>
                  </a:lnTo>
                  <a:lnTo>
                    <a:pt x="3708" y="0"/>
                  </a:lnTo>
                  <a:lnTo>
                    <a:pt x="3713" y="0"/>
                  </a:lnTo>
                  <a:lnTo>
                    <a:pt x="3718" y="0"/>
                  </a:lnTo>
                </a:path>
              </a:pathLst>
            </a:custGeom>
            <a:noFill/>
            <a:ln w="28575" cmpd="sng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Rectangle 206"/>
            <p:cNvSpPr>
              <a:spLocks noChangeArrowheads="1"/>
            </p:cNvSpPr>
            <p:nvPr/>
          </p:nvSpPr>
          <p:spPr bwMode="auto">
            <a:xfrm>
              <a:off x="2566988" y="3270250"/>
              <a:ext cx="5902325" cy="10937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Line 210"/>
            <p:cNvSpPr>
              <a:spLocks noChangeShapeType="1"/>
            </p:cNvSpPr>
            <p:nvPr/>
          </p:nvSpPr>
          <p:spPr bwMode="auto">
            <a:xfrm flipV="1">
              <a:off x="2566988" y="3270250"/>
              <a:ext cx="1588" cy="10937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Line 212"/>
            <p:cNvSpPr>
              <a:spLocks noChangeShapeType="1"/>
            </p:cNvSpPr>
            <p:nvPr/>
          </p:nvSpPr>
          <p:spPr bwMode="auto">
            <a:xfrm flipV="1">
              <a:off x="2566988" y="3270250"/>
              <a:ext cx="1588" cy="10937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Rectangle 242"/>
            <p:cNvSpPr>
              <a:spLocks noChangeArrowheads="1"/>
            </p:cNvSpPr>
            <p:nvPr/>
          </p:nvSpPr>
          <p:spPr bwMode="auto">
            <a:xfrm>
              <a:off x="2187575" y="4114800"/>
              <a:ext cx="304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800" b="0">
                  <a:solidFill>
                    <a:srgbClr val="000000"/>
                  </a:solidFill>
                  <a:latin typeface="Helvetica" charset="0"/>
                </a:rPr>
                <a:t>-</a:t>
              </a:r>
              <a:r>
                <a:rPr lang="pl-PL" sz="1800" i="1">
                  <a:solidFill>
                    <a:srgbClr val="000000"/>
                  </a:solidFill>
                  <a:latin typeface="Helvetica" charset="0"/>
                </a:rPr>
                <a:t>A</a:t>
              </a:r>
              <a:r>
                <a:rPr lang="pl-PL" sz="1800" b="0" baseline="-250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800" baseline="-250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4" name="Line 246"/>
            <p:cNvSpPr>
              <a:spLocks noChangeShapeType="1"/>
            </p:cNvSpPr>
            <p:nvPr/>
          </p:nvSpPr>
          <p:spPr bwMode="auto">
            <a:xfrm>
              <a:off x="2566988" y="3821113"/>
              <a:ext cx="603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Rectangle 248"/>
            <p:cNvSpPr>
              <a:spLocks noChangeArrowheads="1"/>
            </p:cNvSpPr>
            <p:nvPr/>
          </p:nvSpPr>
          <p:spPr bwMode="auto">
            <a:xfrm>
              <a:off x="2263775" y="3657600"/>
              <a:ext cx="114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8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800"/>
            </a:p>
          </p:txBody>
        </p:sp>
        <p:sp>
          <p:nvSpPr>
            <p:cNvPr id="26" name="Rectangle 254"/>
            <p:cNvSpPr>
              <a:spLocks noChangeArrowheads="1"/>
            </p:cNvSpPr>
            <p:nvPr/>
          </p:nvSpPr>
          <p:spPr bwMode="auto">
            <a:xfrm>
              <a:off x="2263775" y="3211513"/>
              <a:ext cx="228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800" i="1">
                  <a:solidFill>
                    <a:srgbClr val="000000"/>
                  </a:solidFill>
                  <a:latin typeface="Helvetica" charset="0"/>
                </a:rPr>
                <a:t>A</a:t>
              </a:r>
              <a:r>
                <a:rPr lang="pl-PL" sz="1800" b="0" baseline="-250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800" baseline="-250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7" name="Line 258"/>
            <p:cNvSpPr>
              <a:spLocks noChangeShapeType="1"/>
            </p:cNvSpPr>
            <p:nvPr/>
          </p:nvSpPr>
          <p:spPr bwMode="auto">
            <a:xfrm flipV="1">
              <a:off x="2557463" y="3181350"/>
              <a:ext cx="0" cy="12398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Freeform 259"/>
            <p:cNvSpPr>
              <a:spLocks/>
            </p:cNvSpPr>
            <p:nvPr/>
          </p:nvSpPr>
          <p:spPr bwMode="auto">
            <a:xfrm>
              <a:off x="2566988" y="3270250"/>
              <a:ext cx="4986338" cy="1093788"/>
            </a:xfrm>
            <a:custGeom>
              <a:avLst/>
              <a:gdLst>
                <a:gd name="T0" fmla="*/ 47 w 3141"/>
                <a:gd name="T1" fmla="*/ 600 h 689"/>
                <a:gd name="T2" fmla="*/ 99 w 3141"/>
                <a:gd name="T3" fmla="*/ 272 h 689"/>
                <a:gd name="T4" fmla="*/ 150 w 3141"/>
                <a:gd name="T5" fmla="*/ 239 h 689"/>
                <a:gd name="T6" fmla="*/ 207 w 3141"/>
                <a:gd name="T7" fmla="*/ 619 h 689"/>
                <a:gd name="T8" fmla="*/ 254 w 3141"/>
                <a:gd name="T9" fmla="*/ 5 h 689"/>
                <a:gd name="T10" fmla="*/ 305 w 3141"/>
                <a:gd name="T11" fmla="*/ 493 h 689"/>
                <a:gd name="T12" fmla="*/ 357 w 3141"/>
                <a:gd name="T13" fmla="*/ 511 h 689"/>
                <a:gd name="T14" fmla="*/ 408 w 3141"/>
                <a:gd name="T15" fmla="*/ 5 h 689"/>
                <a:gd name="T16" fmla="*/ 460 w 3141"/>
                <a:gd name="T17" fmla="*/ 408 h 689"/>
                <a:gd name="T18" fmla="*/ 516 w 3141"/>
                <a:gd name="T19" fmla="*/ 671 h 689"/>
                <a:gd name="T20" fmla="*/ 568 w 3141"/>
                <a:gd name="T21" fmla="*/ 258 h 689"/>
                <a:gd name="T22" fmla="*/ 619 w 3141"/>
                <a:gd name="T23" fmla="*/ 0 h 689"/>
                <a:gd name="T24" fmla="*/ 671 w 3141"/>
                <a:gd name="T25" fmla="*/ 263 h 689"/>
                <a:gd name="T26" fmla="*/ 718 w 3141"/>
                <a:gd name="T27" fmla="*/ 605 h 689"/>
                <a:gd name="T28" fmla="*/ 779 w 3141"/>
                <a:gd name="T29" fmla="*/ 652 h 689"/>
                <a:gd name="T30" fmla="*/ 830 w 3141"/>
                <a:gd name="T31" fmla="*/ 403 h 689"/>
                <a:gd name="T32" fmla="*/ 877 w 3141"/>
                <a:gd name="T33" fmla="*/ 122 h 689"/>
                <a:gd name="T34" fmla="*/ 938 w 3141"/>
                <a:gd name="T35" fmla="*/ 5 h 689"/>
                <a:gd name="T36" fmla="*/ 990 w 3141"/>
                <a:gd name="T37" fmla="*/ 174 h 689"/>
                <a:gd name="T38" fmla="*/ 1041 w 3141"/>
                <a:gd name="T39" fmla="*/ 469 h 689"/>
                <a:gd name="T40" fmla="*/ 1093 w 3141"/>
                <a:gd name="T41" fmla="*/ 675 h 689"/>
                <a:gd name="T42" fmla="*/ 1149 w 3141"/>
                <a:gd name="T43" fmla="*/ 568 h 689"/>
                <a:gd name="T44" fmla="*/ 1200 w 3141"/>
                <a:gd name="T45" fmla="*/ 202 h 689"/>
                <a:gd name="T46" fmla="*/ 1252 w 3141"/>
                <a:gd name="T47" fmla="*/ 5 h 689"/>
                <a:gd name="T48" fmla="*/ 1304 w 3141"/>
                <a:gd name="T49" fmla="*/ 333 h 689"/>
                <a:gd name="T50" fmla="*/ 1355 w 3141"/>
                <a:gd name="T51" fmla="*/ 689 h 689"/>
                <a:gd name="T52" fmla="*/ 1407 w 3141"/>
                <a:gd name="T53" fmla="*/ 277 h 689"/>
                <a:gd name="T54" fmla="*/ 1463 w 3141"/>
                <a:gd name="T55" fmla="*/ 52 h 689"/>
                <a:gd name="T56" fmla="*/ 1510 w 3141"/>
                <a:gd name="T57" fmla="*/ 624 h 689"/>
                <a:gd name="T58" fmla="*/ 1566 w 3141"/>
                <a:gd name="T59" fmla="*/ 338 h 689"/>
                <a:gd name="T60" fmla="*/ 1618 w 3141"/>
                <a:gd name="T61" fmla="*/ 75 h 689"/>
                <a:gd name="T62" fmla="*/ 1665 w 3141"/>
                <a:gd name="T63" fmla="*/ 685 h 689"/>
                <a:gd name="T64" fmla="*/ 1716 w 3141"/>
                <a:gd name="T65" fmla="*/ 122 h 689"/>
                <a:gd name="T66" fmla="*/ 1768 w 3141"/>
                <a:gd name="T67" fmla="*/ 357 h 689"/>
                <a:gd name="T68" fmla="*/ 1815 w 3141"/>
                <a:gd name="T69" fmla="*/ 530 h 689"/>
                <a:gd name="T70" fmla="*/ 1871 w 3141"/>
                <a:gd name="T71" fmla="*/ 52 h 689"/>
                <a:gd name="T72" fmla="*/ 1922 w 3141"/>
                <a:gd name="T73" fmla="*/ 689 h 689"/>
                <a:gd name="T74" fmla="*/ 1974 w 3141"/>
                <a:gd name="T75" fmla="*/ 47 h 689"/>
                <a:gd name="T76" fmla="*/ 2025 w 3141"/>
                <a:gd name="T77" fmla="*/ 511 h 689"/>
                <a:gd name="T78" fmla="*/ 2082 w 3141"/>
                <a:gd name="T79" fmla="*/ 389 h 689"/>
                <a:gd name="T80" fmla="*/ 2133 w 3141"/>
                <a:gd name="T81" fmla="*/ 80 h 689"/>
                <a:gd name="T82" fmla="*/ 2185 w 3141"/>
                <a:gd name="T83" fmla="*/ 675 h 689"/>
                <a:gd name="T84" fmla="*/ 2236 w 3141"/>
                <a:gd name="T85" fmla="*/ 253 h 689"/>
                <a:gd name="T86" fmla="*/ 2288 w 3141"/>
                <a:gd name="T87" fmla="*/ 80 h 689"/>
                <a:gd name="T88" fmla="*/ 2340 w 3141"/>
                <a:gd name="T89" fmla="*/ 600 h 689"/>
                <a:gd name="T90" fmla="*/ 2396 w 3141"/>
                <a:gd name="T91" fmla="*/ 549 h 689"/>
                <a:gd name="T92" fmla="*/ 2443 w 3141"/>
                <a:gd name="T93" fmla="*/ 99 h 689"/>
                <a:gd name="T94" fmla="*/ 2499 w 3141"/>
                <a:gd name="T95" fmla="*/ 61 h 689"/>
                <a:gd name="T96" fmla="*/ 2546 w 3141"/>
                <a:gd name="T97" fmla="*/ 413 h 689"/>
                <a:gd name="T98" fmla="*/ 2597 w 3141"/>
                <a:gd name="T99" fmla="*/ 675 h 689"/>
                <a:gd name="T100" fmla="*/ 2658 w 3141"/>
                <a:gd name="T101" fmla="*/ 572 h 689"/>
                <a:gd name="T102" fmla="*/ 2705 w 3141"/>
                <a:gd name="T103" fmla="*/ 282 h 689"/>
                <a:gd name="T104" fmla="*/ 2757 w 3141"/>
                <a:gd name="T105" fmla="*/ 47 h 689"/>
                <a:gd name="T106" fmla="*/ 2818 w 3141"/>
                <a:gd name="T107" fmla="*/ 38 h 689"/>
                <a:gd name="T108" fmla="*/ 2865 w 3141"/>
                <a:gd name="T109" fmla="*/ 268 h 689"/>
                <a:gd name="T110" fmla="*/ 2916 w 3141"/>
                <a:gd name="T111" fmla="*/ 558 h 689"/>
                <a:gd name="T112" fmla="*/ 2972 w 3141"/>
                <a:gd name="T113" fmla="*/ 685 h 689"/>
                <a:gd name="T114" fmla="*/ 3024 w 3141"/>
                <a:gd name="T115" fmla="*/ 455 h 689"/>
                <a:gd name="T116" fmla="*/ 3075 w 3141"/>
                <a:gd name="T117" fmla="*/ 89 h 689"/>
                <a:gd name="T118" fmla="*/ 3132 w 3141"/>
                <a:gd name="T119" fmla="*/ 80 h 6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141"/>
                <a:gd name="T181" fmla="*/ 0 h 689"/>
                <a:gd name="T182" fmla="*/ 3141 w 3141"/>
                <a:gd name="T183" fmla="*/ 689 h 6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141" h="689">
                  <a:moveTo>
                    <a:pt x="0" y="0"/>
                  </a:moveTo>
                  <a:lnTo>
                    <a:pt x="5" y="5"/>
                  </a:lnTo>
                  <a:lnTo>
                    <a:pt x="5" y="14"/>
                  </a:lnTo>
                  <a:lnTo>
                    <a:pt x="10" y="33"/>
                  </a:lnTo>
                  <a:lnTo>
                    <a:pt x="15" y="61"/>
                  </a:lnTo>
                  <a:lnTo>
                    <a:pt x="15" y="94"/>
                  </a:lnTo>
                  <a:lnTo>
                    <a:pt x="19" y="132"/>
                  </a:lnTo>
                  <a:lnTo>
                    <a:pt x="19" y="174"/>
                  </a:lnTo>
                  <a:lnTo>
                    <a:pt x="24" y="221"/>
                  </a:lnTo>
                  <a:lnTo>
                    <a:pt x="29" y="268"/>
                  </a:lnTo>
                  <a:lnTo>
                    <a:pt x="29" y="319"/>
                  </a:lnTo>
                  <a:lnTo>
                    <a:pt x="33" y="371"/>
                  </a:lnTo>
                  <a:lnTo>
                    <a:pt x="38" y="422"/>
                  </a:lnTo>
                  <a:lnTo>
                    <a:pt x="38" y="474"/>
                  </a:lnTo>
                  <a:lnTo>
                    <a:pt x="43" y="516"/>
                  </a:lnTo>
                  <a:lnTo>
                    <a:pt x="43" y="563"/>
                  </a:lnTo>
                  <a:lnTo>
                    <a:pt x="47" y="600"/>
                  </a:lnTo>
                  <a:lnTo>
                    <a:pt x="52" y="628"/>
                  </a:lnTo>
                  <a:lnTo>
                    <a:pt x="52" y="657"/>
                  </a:lnTo>
                  <a:lnTo>
                    <a:pt x="57" y="675"/>
                  </a:lnTo>
                  <a:lnTo>
                    <a:pt x="61" y="685"/>
                  </a:lnTo>
                  <a:lnTo>
                    <a:pt x="61" y="689"/>
                  </a:lnTo>
                  <a:lnTo>
                    <a:pt x="66" y="685"/>
                  </a:lnTo>
                  <a:lnTo>
                    <a:pt x="71" y="675"/>
                  </a:lnTo>
                  <a:lnTo>
                    <a:pt x="71" y="657"/>
                  </a:lnTo>
                  <a:lnTo>
                    <a:pt x="75" y="628"/>
                  </a:lnTo>
                  <a:lnTo>
                    <a:pt x="75" y="600"/>
                  </a:lnTo>
                  <a:lnTo>
                    <a:pt x="80" y="563"/>
                  </a:lnTo>
                  <a:lnTo>
                    <a:pt x="85" y="521"/>
                  </a:lnTo>
                  <a:lnTo>
                    <a:pt x="85" y="474"/>
                  </a:lnTo>
                  <a:lnTo>
                    <a:pt x="90" y="427"/>
                  </a:lnTo>
                  <a:lnTo>
                    <a:pt x="94" y="375"/>
                  </a:lnTo>
                  <a:lnTo>
                    <a:pt x="94" y="324"/>
                  </a:lnTo>
                  <a:lnTo>
                    <a:pt x="99" y="272"/>
                  </a:lnTo>
                  <a:lnTo>
                    <a:pt x="99" y="225"/>
                  </a:lnTo>
                  <a:lnTo>
                    <a:pt x="104" y="178"/>
                  </a:lnTo>
                  <a:lnTo>
                    <a:pt x="108" y="136"/>
                  </a:lnTo>
                  <a:lnTo>
                    <a:pt x="108" y="99"/>
                  </a:lnTo>
                  <a:lnTo>
                    <a:pt x="113" y="66"/>
                  </a:lnTo>
                  <a:lnTo>
                    <a:pt x="118" y="38"/>
                  </a:lnTo>
                  <a:lnTo>
                    <a:pt x="118" y="19"/>
                  </a:lnTo>
                  <a:lnTo>
                    <a:pt x="122" y="5"/>
                  </a:lnTo>
                  <a:lnTo>
                    <a:pt x="127" y="0"/>
                  </a:lnTo>
                  <a:lnTo>
                    <a:pt x="132" y="10"/>
                  </a:lnTo>
                  <a:lnTo>
                    <a:pt x="132" y="28"/>
                  </a:lnTo>
                  <a:lnTo>
                    <a:pt x="136" y="47"/>
                  </a:lnTo>
                  <a:lnTo>
                    <a:pt x="141" y="75"/>
                  </a:lnTo>
                  <a:lnTo>
                    <a:pt x="141" y="113"/>
                  </a:lnTo>
                  <a:lnTo>
                    <a:pt x="146" y="150"/>
                  </a:lnTo>
                  <a:lnTo>
                    <a:pt x="150" y="193"/>
                  </a:lnTo>
                  <a:lnTo>
                    <a:pt x="150" y="239"/>
                  </a:lnTo>
                  <a:lnTo>
                    <a:pt x="155" y="286"/>
                  </a:lnTo>
                  <a:lnTo>
                    <a:pt x="155" y="338"/>
                  </a:lnTo>
                  <a:lnTo>
                    <a:pt x="160" y="385"/>
                  </a:lnTo>
                  <a:lnTo>
                    <a:pt x="165" y="432"/>
                  </a:lnTo>
                  <a:lnTo>
                    <a:pt x="165" y="478"/>
                  </a:lnTo>
                  <a:lnTo>
                    <a:pt x="169" y="525"/>
                  </a:lnTo>
                  <a:lnTo>
                    <a:pt x="174" y="563"/>
                  </a:lnTo>
                  <a:lnTo>
                    <a:pt x="174" y="600"/>
                  </a:lnTo>
                  <a:lnTo>
                    <a:pt x="179" y="628"/>
                  </a:lnTo>
                  <a:lnTo>
                    <a:pt x="179" y="652"/>
                  </a:lnTo>
                  <a:lnTo>
                    <a:pt x="183" y="671"/>
                  </a:lnTo>
                  <a:lnTo>
                    <a:pt x="188" y="685"/>
                  </a:lnTo>
                  <a:lnTo>
                    <a:pt x="193" y="689"/>
                  </a:lnTo>
                  <a:lnTo>
                    <a:pt x="197" y="680"/>
                  </a:lnTo>
                  <a:lnTo>
                    <a:pt x="197" y="666"/>
                  </a:lnTo>
                  <a:lnTo>
                    <a:pt x="202" y="643"/>
                  </a:lnTo>
                  <a:lnTo>
                    <a:pt x="207" y="619"/>
                  </a:lnTo>
                  <a:lnTo>
                    <a:pt x="207" y="586"/>
                  </a:lnTo>
                  <a:lnTo>
                    <a:pt x="211" y="549"/>
                  </a:lnTo>
                  <a:lnTo>
                    <a:pt x="211" y="511"/>
                  </a:lnTo>
                  <a:lnTo>
                    <a:pt x="216" y="464"/>
                  </a:lnTo>
                  <a:lnTo>
                    <a:pt x="221" y="422"/>
                  </a:lnTo>
                  <a:lnTo>
                    <a:pt x="221" y="375"/>
                  </a:lnTo>
                  <a:lnTo>
                    <a:pt x="225" y="328"/>
                  </a:lnTo>
                  <a:lnTo>
                    <a:pt x="230" y="282"/>
                  </a:lnTo>
                  <a:lnTo>
                    <a:pt x="230" y="235"/>
                  </a:lnTo>
                  <a:lnTo>
                    <a:pt x="235" y="193"/>
                  </a:lnTo>
                  <a:lnTo>
                    <a:pt x="235" y="155"/>
                  </a:lnTo>
                  <a:lnTo>
                    <a:pt x="240" y="118"/>
                  </a:lnTo>
                  <a:lnTo>
                    <a:pt x="244" y="85"/>
                  </a:lnTo>
                  <a:lnTo>
                    <a:pt x="244" y="57"/>
                  </a:lnTo>
                  <a:lnTo>
                    <a:pt x="249" y="33"/>
                  </a:lnTo>
                  <a:lnTo>
                    <a:pt x="254" y="19"/>
                  </a:lnTo>
                  <a:lnTo>
                    <a:pt x="254" y="5"/>
                  </a:lnTo>
                  <a:lnTo>
                    <a:pt x="258" y="0"/>
                  </a:lnTo>
                  <a:lnTo>
                    <a:pt x="263" y="0"/>
                  </a:lnTo>
                  <a:lnTo>
                    <a:pt x="263" y="10"/>
                  </a:lnTo>
                  <a:lnTo>
                    <a:pt x="268" y="19"/>
                  </a:lnTo>
                  <a:lnTo>
                    <a:pt x="268" y="38"/>
                  </a:lnTo>
                  <a:lnTo>
                    <a:pt x="272" y="61"/>
                  </a:lnTo>
                  <a:lnTo>
                    <a:pt x="277" y="89"/>
                  </a:lnTo>
                  <a:lnTo>
                    <a:pt x="277" y="122"/>
                  </a:lnTo>
                  <a:lnTo>
                    <a:pt x="282" y="160"/>
                  </a:lnTo>
                  <a:lnTo>
                    <a:pt x="286" y="197"/>
                  </a:lnTo>
                  <a:lnTo>
                    <a:pt x="286" y="239"/>
                  </a:lnTo>
                  <a:lnTo>
                    <a:pt x="291" y="282"/>
                  </a:lnTo>
                  <a:lnTo>
                    <a:pt x="291" y="324"/>
                  </a:lnTo>
                  <a:lnTo>
                    <a:pt x="296" y="371"/>
                  </a:lnTo>
                  <a:lnTo>
                    <a:pt x="300" y="413"/>
                  </a:lnTo>
                  <a:lnTo>
                    <a:pt x="300" y="455"/>
                  </a:lnTo>
                  <a:lnTo>
                    <a:pt x="305" y="493"/>
                  </a:lnTo>
                  <a:lnTo>
                    <a:pt x="310" y="530"/>
                  </a:lnTo>
                  <a:lnTo>
                    <a:pt x="310" y="568"/>
                  </a:lnTo>
                  <a:lnTo>
                    <a:pt x="315" y="596"/>
                  </a:lnTo>
                  <a:lnTo>
                    <a:pt x="319" y="624"/>
                  </a:lnTo>
                  <a:lnTo>
                    <a:pt x="319" y="647"/>
                  </a:lnTo>
                  <a:lnTo>
                    <a:pt x="324" y="666"/>
                  </a:lnTo>
                  <a:lnTo>
                    <a:pt x="324" y="680"/>
                  </a:lnTo>
                  <a:lnTo>
                    <a:pt x="329" y="685"/>
                  </a:lnTo>
                  <a:lnTo>
                    <a:pt x="333" y="689"/>
                  </a:lnTo>
                  <a:lnTo>
                    <a:pt x="338" y="680"/>
                  </a:lnTo>
                  <a:lnTo>
                    <a:pt x="343" y="666"/>
                  </a:lnTo>
                  <a:lnTo>
                    <a:pt x="343" y="652"/>
                  </a:lnTo>
                  <a:lnTo>
                    <a:pt x="347" y="628"/>
                  </a:lnTo>
                  <a:lnTo>
                    <a:pt x="347" y="605"/>
                  </a:lnTo>
                  <a:lnTo>
                    <a:pt x="352" y="577"/>
                  </a:lnTo>
                  <a:lnTo>
                    <a:pt x="357" y="544"/>
                  </a:lnTo>
                  <a:lnTo>
                    <a:pt x="357" y="511"/>
                  </a:lnTo>
                  <a:lnTo>
                    <a:pt x="361" y="474"/>
                  </a:lnTo>
                  <a:lnTo>
                    <a:pt x="366" y="436"/>
                  </a:lnTo>
                  <a:lnTo>
                    <a:pt x="366" y="394"/>
                  </a:lnTo>
                  <a:lnTo>
                    <a:pt x="371" y="357"/>
                  </a:lnTo>
                  <a:lnTo>
                    <a:pt x="373" y="322"/>
                  </a:lnTo>
                  <a:lnTo>
                    <a:pt x="375" y="277"/>
                  </a:lnTo>
                  <a:lnTo>
                    <a:pt x="379" y="240"/>
                  </a:lnTo>
                  <a:lnTo>
                    <a:pt x="380" y="202"/>
                  </a:lnTo>
                  <a:lnTo>
                    <a:pt x="385" y="169"/>
                  </a:lnTo>
                  <a:lnTo>
                    <a:pt x="390" y="136"/>
                  </a:lnTo>
                  <a:lnTo>
                    <a:pt x="390" y="108"/>
                  </a:lnTo>
                  <a:lnTo>
                    <a:pt x="394" y="80"/>
                  </a:lnTo>
                  <a:lnTo>
                    <a:pt x="399" y="57"/>
                  </a:lnTo>
                  <a:lnTo>
                    <a:pt x="399" y="38"/>
                  </a:lnTo>
                  <a:lnTo>
                    <a:pt x="404" y="24"/>
                  </a:lnTo>
                  <a:lnTo>
                    <a:pt x="404" y="10"/>
                  </a:lnTo>
                  <a:lnTo>
                    <a:pt x="408" y="5"/>
                  </a:lnTo>
                  <a:lnTo>
                    <a:pt x="413" y="0"/>
                  </a:lnTo>
                  <a:lnTo>
                    <a:pt x="418" y="5"/>
                  </a:lnTo>
                  <a:lnTo>
                    <a:pt x="422" y="14"/>
                  </a:lnTo>
                  <a:lnTo>
                    <a:pt x="422" y="28"/>
                  </a:lnTo>
                  <a:lnTo>
                    <a:pt x="427" y="43"/>
                  </a:lnTo>
                  <a:lnTo>
                    <a:pt x="432" y="61"/>
                  </a:lnTo>
                  <a:lnTo>
                    <a:pt x="432" y="85"/>
                  </a:lnTo>
                  <a:lnTo>
                    <a:pt x="436" y="113"/>
                  </a:lnTo>
                  <a:lnTo>
                    <a:pt x="436" y="141"/>
                  </a:lnTo>
                  <a:lnTo>
                    <a:pt x="441" y="169"/>
                  </a:lnTo>
                  <a:lnTo>
                    <a:pt x="446" y="202"/>
                  </a:lnTo>
                  <a:lnTo>
                    <a:pt x="446" y="235"/>
                  </a:lnTo>
                  <a:lnTo>
                    <a:pt x="450" y="268"/>
                  </a:lnTo>
                  <a:lnTo>
                    <a:pt x="455" y="308"/>
                  </a:lnTo>
                  <a:lnTo>
                    <a:pt x="455" y="338"/>
                  </a:lnTo>
                  <a:lnTo>
                    <a:pt x="460" y="371"/>
                  </a:lnTo>
                  <a:lnTo>
                    <a:pt x="460" y="408"/>
                  </a:lnTo>
                  <a:lnTo>
                    <a:pt x="465" y="441"/>
                  </a:lnTo>
                  <a:lnTo>
                    <a:pt x="469" y="474"/>
                  </a:lnTo>
                  <a:lnTo>
                    <a:pt x="469" y="502"/>
                  </a:lnTo>
                  <a:lnTo>
                    <a:pt x="474" y="535"/>
                  </a:lnTo>
                  <a:lnTo>
                    <a:pt x="479" y="558"/>
                  </a:lnTo>
                  <a:lnTo>
                    <a:pt x="479" y="586"/>
                  </a:lnTo>
                  <a:lnTo>
                    <a:pt x="483" y="610"/>
                  </a:lnTo>
                  <a:lnTo>
                    <a:pt x="483" y="628"/>
                  </a:lnTo>
                  <a:lnTo>
                    <a:pt x="488" y="647"/>
                  </a:lnTo>
                  <a:lnTo>
                    <a:pt x="493" y="661"/>
                  </a:lnTo>
                  <a:lnTo>
                    <a:pt x="493" y="671"/>
                  </a:lnTo>
                  <a:lnTo>
                    <a:pt x="497" y="680"/>
                  </a:lnTo>
                  <a:lnTo>
                    <a:pt x="502" y="685"/>
                  </a:lnTo>
                  <a:lnTo>
                    <a:pt x="507" y="689"/>
                  </a:lnTo>
                  <a:lnTo>
                    <a:pt x="511" y="685"/>
                  </a:lnTo>
                  <a:lnTo>
                    <a:pt x="511" y="680"/>
                  </a:lnTo>
                  <a:lnTo>
                    <a:pt x="516" y="671"/>
                  </a:lnTo>
                  <a:lnTo>
                    <a:pt x="516" y="657"/>
                  </a:lnTo>
                  <a:lnTo>
                    <a:pt x="521" y="643"/>
                  </a:lnTo>
                  <a:lnTo>
                    <a:pt x="525" y="628"/>
                  </a:lnTo>
                  <a:lnTo>
                    <a:pt x="529" y="606"/>
                  </a:lnTo>
                  <a:lnTo>
                    <a:pt x="533" y="590"/>
                  </a:lnTo>
                  <a:lnTo>
                    <a:pt x="535" y="563"/>
                  </a:lnTo>
                  <a:lnTo>
                    <a:pt x="535" y="539"/>
                  </a:lnTo>
                  <a:lnTo>
                    <a:pt x="540" y="516"/>
                  </a:lnTo>
                  <a:lnTo>
                    <a:pt x="540" y="488"/>
                  </a:lnTo>
                  <a:lnTo>
                    <a:pt x="544" y="460"/>
                  </a:lnTo>
                  <a:lnTo>
                    <a:pt x="549" y="432"/>
                  </a:lnTo>
                  <a:lnTo>
                    <a:pt x="549" y="403"/>
                  </a:lnTo>
                  <a:lnTo>
                    <a:pt x="554" y="375"/>
                  </a:lnTo>
                  <a:lnTo>
                    <a:pt x="558" y="343"/>
                  </a:lnTo>
                  <a:lnTo>
                    <a:pt x="558" y="314"/>
                  </a:lnTo>
                  <a:lnTo>
                    <a:pt x="563" y="286"/>
                  </a:lnTo>
                  <a:lnTo>
                    <a:pt x="568" y="258"/>
                  </a:lnTo>
                  <a:lnTo>
                    <a:pt x="568" y="230"/>
                  </a:lnTo>
                  <a:lnTo>
                    <a:pt x="572" y="207"/>
                  </a:lnTo>
                  <a:lnTo>
                    <a:pt x="572" y="178"/>
                  </a:lnTo>
                  <a:lnTo>
                    <a:pt x="577" y="155"/>
                  </a:lnTo>
                  <a:lnTo>
                    <a:pt x="582" y="132"/>
                  </a:lnTo>
                  <a:lnTo>
                    <a:pt x="582" y="113"/>
                  </a:lnTo>
                  <a:lnTo>
                    <a:pt x="586" y="89"/>
                  </a:lnTo>
                  <a:lnTo>
                    <a:pt x="591" y="75"/>
                  </a:lnTo>
                  <a:lnTo>
                    <a:pt x="591" y="57"/>
                  </a:lnTo>
                  <a:lnTo>
                    <a:pt x="596" y="43"/>
                  </a:lnTo>
                  <a:lnTo>
                    <a:pt x="596" y="33"/>
                  </a:lnTo>
                  <a:lnTo>
                    <a:pt x="600" y="19"/>
                  </a:lnTo>
                  <a:lnTo>
                    <a:pt x="605" y="14"/>
                  </a:lnTo>
                  <a:lnTo>
                    <a:pt x="605" y="5"/>
                  </a:lnTo>
                  <a:lnTo>
                    <a:pt x="610" y="5"/>
                  </a:lnTo>
                  <a:lnTo>
                    <a:pt x="615" y="0"/>
                  </a:lnTo>
                  <a:lnTo>
                    <a:pt x="619" y="0"/>
                  </a:lnTo>
                  <a:lnTo>
                    <a:pt x="624" y="5"/>
                  </a:lnTo>
                  <a:lnTo>
                    <a:pt x="624" y="10"/>
                  </a:lnTo>
                  <a:lnTo>
                    <a:pt x="629" y="19"/>
                  </a:lnTo>
                  <a:lnTo>
                    <a:pt x="629" y="28"/>
                  </a:lnTo>
                  <a:lnTo>
                    <a:pt x="633" y="38"/>
                  </a:lnTo>
                  <a:lnTo>
                    <a:pt x="638" y="52"/>
                  </a:lnTo>
                  <a:lnTo>
                    <a:pt x="638" y="66"/>
                  </a:lnTo>
                  <a:lnTo>
                    <a:pt x="643" y="80"/>
                  </a:lnTo>
                  <a:lnTo>
                    <a:pt x="647" y="99"/>
                  </a:lnTo>
                  <a:lnTo>
                    <a:pt x="647" y="113"/>
                  </a:lnTo>
                  <a:lnTo>
                    <a:pt x="652" y="132"/>
                  </a:lnTo>
                  <a:lnTo>
                    <a:pt x="652" y="155"/>
                  </a:lnTo>
                  <a:lnTo>
                    <a:pt x="657" y="174"/>
                  </a:lnTo>
                  <a:lnTo>
                    <a:pt x="661" y="193"/>
                  </a:lnTo>
                  <a:lnTo>
                    <a:pt x="661" y="216"/>
                  </a:lnTo>
                  <a:lnTo>
                    <a:pt x="666" y="239"/>
                  </a:lnTo>
                  <a:lnTo>
                    <a:pt x="671" y="263"/>
                  </a:lnTo>
                  <a:lnTo>
                    <a:pt x="671" y="286"/>
                  </a:lnTo>
                  <a:lnTo>
                    <a:pt x="675" y="305"/>
                  </a:lnTo>
                  <a:lnTo>
                    <a:pt x="680" y="328"/>
                  </a:lnTo>
                  <a:lnTo>
                    <a:pt x="680" y="352"/>
                  </a:lnTo>
                  <a:lnTo>
                    <a:pt x="685" y="375"/>
                  </a:lnTo>
                  <a:lnTo>
                    <a:pt x="685" y="399"/>
                  </a:lnTo>
                  <a:lnTo>
                    <a:pt x="690" y="422"/>
                  </a:lnTo>
                  <a:lnTo>
                    <a:pt x="694" y="441"/>
                  </a:lnTo>
                  <a:lnTo>
                    <a:pt x="694" y="464"/>
                  </a:lnTo>
                  <a:lnTo>
                    <a:pt x="699" y="483"/>
                  </a:lnTo>
                  <a:lnTo>
                    <a:pt x="704" y="507"/>
                  </a:lnTo>
                  <a:lnTo>
                    <a:pt x="704" y="525"/>
                  </a:lnTo>
                  <a:lnTo>
                    <a:pt x="708" y="544"/>
                  </a:lnTo>
                  <a:lnTo>
                    <a:pt x="708" y="558"/>
                  </a:lnTo>
                  <a:lnTo>
                    <a:pt x="713" y="577"/>
                  </a:lnTo>
                  <a:lnTo>
                    <a:pt x="718" y="591"/>
                  </a:lnTo>
                  <a:lnTo>
                    <a:pt x="718" y="605"/>
                  </a:lnTo>
                  <a:lnTo>
                    <a:pt x="722" y="619"/>
                  </a:lnTo>
                  <a:lnTo>
                    <a:pt x="727" y="633"/>
                  </a:lnTo>
                  <a:lnTo>
                    <a:pt x="727" y="643"/>
                  </a:lnTo>
                  <a:lnTo>
                    <a:pt x="732" y="652"/>
                  </a:lnTo>
                  <a:lnTo>
                    <a:pt x="736" y="661"/>
                  </a:lnTo>
                  <a:lnTo>
                    <a:pt x="736" y="671"/>
                  </a:lnTo>
                  <a:lnTo>
                    <a:pt x="741" y="675"/>
                  </a:lnTo>
                  <a:lnTo>
                    <a:pt x="741" y="680"/>
                  </a:lnTo>
                  <a:lnTo>
                    <a:pt x="746" y="685"/>
                  </a:lnTo>
                  <a:lnTo>
                    <a:pt x="750" y="689"/>
                  </a:lnTo>
                  <a:lnTo>
                    <a:pt x="755" y="689"/>
                  </a:lnTo>
                  <a:lnTo>
                    <a:pt x="760" y="685"/>
                  </a:lnTo>
                  <a:lnTo>
                    <a:pt x="765" y="680"/>
                  </a:lnTo>
                  <a:lnTo>
                    <a:pt x="769" y="675"/>
                  </a:lnTo>
                  <a:lnTo>
                    <a:pt x="774" y="666"/>
                  </a:lnTo>
                  <a:lnTo>
                    <a:pt x="774" y="661"/>
                  </a:lnTo>
                  <a:lnTo>
                    <a:pt x="779" y="652"/>
                  </a:lnTo>
                  <a:lnTo>
                    <a:pt x="783" y="643"/>
                  </a:lnTo>
                  <a:lnTo>
                    <a:pt x="783" y="633"/>
                  </a:lnTo>
                  <a:lnTo>
                    <a:pt x="788" y="619"/>
                  </a:lnTo>
                  <a:lnTo>
                    <a:pt x="788" y="610"/>
                  </a:lnTo>
                  <a:lnTo>
                    <a:pt x="793" y="596"/>
                  </a:lnTo>
                  <a:lnTo>
                    <a:pt x="797" y="582"/>
                  </a:lnTo>
                  <a:lnTo>
                    <a:pt x="797" y="568"/>
                  </a:lnTo>
                  <a:lnTo>
                    <a:pt x="802" y="553"/>
                  </a:lnTo>
                  <a:lnTo>
                    <a:pt x="807" y="539"/>
                  </a:lnTo>
                  <a:lnTo>
                    <a:pt x="807" y="525"/>
                  </a:lnTo>
                  <a:lnTo>
                    <a:pt x="811" y="507"/>
                  </a:lnTo>
                  <a:lnTo>
                    <a:pt x="816" y="493"/>
                  </a:lnTo>
                  <a:lnTo>
                    <a:pt x="816" y="474"/>
                  </a:lnTo>
                  <a:lnTo>
                    <a:pt x="821" y="455"/>
                  </a:lnTo>
                  <a:lnTo>
                    <a:pt x="821" y="441"/>
                  </a:lnTo>
                  <a:lnTo>
                    <a:pt x="825" y="422"/>
                  </a:lnTo>
                  <a:lnTo>
                    <a:pt x="830" y="403"/>
                  </a:lnTo>
                  <a:lnTo>
                    <a:pt x="830" y="385"/>
                  </a:lnTo>
                  <a:lnTo>
                    <a:pt x="835" y="366"/>
                  </a:lnTo>
                  <a:lnTo>
                    <a:pt x="840" y="347"/>
                  </a:lnTo>
                  <a:lnTo>
                    <a:pt x="840" y="333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9" y="277"/>
                  </a:lnTo>
                  <a:lnTo>
                    <a:pt x="854" y="258"/>
                  </a:lnTo>
                  <a:lnTo>
                    <a:pt x="854" y="244"/>
                  </a:lnTo>
                  <a:lnTo>
                    <a:pt x="858" y="225"/>
                  </a:lnTo>
                  <a:lnTo>
                    <a:pt x="863" y="211"/>
                  </a:lnTo>
                  <a:lnTo>
                    <a:pt x="863" y="193"/>
                  </a:lnTo>
                  <a:lnTo>
                    <a:pt x="868" y="178"/>
                  </a:lnTo>
                  <a:lnTo>
                    <a:pt x="872" y="164"/>
                  </a:lnTo>
                  <a:lnTo>
                    <a:pt x="872" y="150"/>
                  </a:lnTo>
                  <a:lnTo>
                    <a:pt x="877" y="136"/>
                  </a:lnTo>
                  <a:lnTo>
                    <a:pt x="877" y="122"/>
                  </a:lnTo>
                  <a:lnTo>
                    <a:pt x="882" y="108"/>
                  </a:lnTo>
                  <a:lnTo>
                    <a:pt x="886" y="94"/>
                  </a:lnTo>
                  <a:lnTo>
                    <a:pt x="886" y="85"/>
                  </a:lnTo>
                  <a:lnTo>
                    <a:pt x="891" y="71"/>
                  </a:lnTo>
                  <a:lnTo>
                    <a:pt x="896" y="61"/>
                  </a:lnTo>
                  <a:lnTo>
                    <a:pt x="896" y="52"/>
                  </a:lnTo>
                  <a:lnTo>
                    <a:pt x="900" y="43"/>
                  </a:lnTo>
                  <a:lnTo>
                    <a:pt x="900" y="38"/>
                  </a:lnTo>
                  <a:lnTo>
                    <a:pt x="905" y="28"/>
                  </a:lnTo>
                  <a:lnTo>
                    <a:pt x="910" y="24"/>
                  </a:lnTo>
                  <a:lnTo>
                    <a:pt x="910" y="14"/>
                  </a:lnTo>
                  <a:lnTo>
                    <a:pt x="915" y="10"/>
                  </a:lnTo>
                  <a:lnTo>
                    <a:pt x="919" y="5"/>
                  </a:lnTo>
                  <a:lnTo>
                    <a:pt x="924" y="0"/>
                  </a:lnTo>
                  <a:lnTo>
                    <a:pt x="929" y="0"/>
                  </a:lnTo>
                  <a:lnTo>
                    <a:pt x="933" y="0"/>
                  </a:lnTo>
                  <a:lnTo>
                    <a:pt x="938" y="5"/>
                  </a:lnTo>
                  <a:lnTo>
                    <a:pt x="943" y="10"/>
                  </a:lnTo>
                  <a:lnTo>
                    <a:pt x="947" y="14"/>
                  </a:lnTo>
                  <a:lnTo>
                    <a:pt x="952" y="19"/>
                  </a:lnTo>
                  <a:lnTo>
                    <a:pt x="952" y="28"/>
                  </a:lnTo>
                  <a:lnTo>
                    <a:pt x="957" y="33"/>
                  </a:lnTo>
                  <a:lnTo>
                    <a:pt x="957" y="43"/>
                  </a:lnTo>
                  <a:lnTo>
                    <a:pt x="961" y="52"/>
                  </a:lnTo>
                  <a:lnTo>
                    <a:pt x="966" y="61"/>
                  </a:lnTo>
                  <a:lnTo>
                    <a:pt x="966" y="71"/>
                  </a:lnTo>
                  <a:lnTo>
                    <a:pt x="971" y="80"/>
                  </a:lnTo>
                  <a:lnTo>
                    <a:pt x="975" y="89"/>
                  </a:lnTo>
                  <a:lnTo>
                    <a:pt x="975" y="103"/>
                  </a:lnTo>
                  <a:lnTo>
                    <a:pt x="980" y="118"/>
                  </a:lnTo>
                  <a:lnTo>
                    <a:pt x="985" y="132"/>
                  </a:lnTo>
                  <a:lnTo>
                    <a:pt x="985" y="146"/>
                  </a:lnTo>
                  <a:lnTo>
                    <a:pt x="990" y="160"/>
                  </a:lnTo>
                  <a:lnTo>
                    <a:pt x="990" y="174"/>
                  </a:lnTo>
                  <a:lnTo>
                    <a:pt x="994" y="188"/>
                  </a:lnTo>
                  <a:lnTo>
                    <a:pt x="999" y="207"/>
                  </a:lnTo>
                  <a:lnTo>
                    <a:pt x="999" y="221"/>
                  </a:lnTo>
                  <a:lnTo>
                    <a:pt x="1004" y="239"/>
                  </a:lnTo>
                  <a:lnTo>
                    <a:pt x="1008" y="253"/>
                  </a:lnTo>
                  <a:lnTo>
                    <a:pt x="1008" y="272"/>
                  </a:lnTo>
                  <a:lnTo>
                    <a:pt x="1013" y="291"/>
                  </a:lnTo>
                  <a:lnTo>
                    <a:pt x="1013" y="310"/>
                  </a:lnTo>
                  <a:lnTo>
                    <a:pt x="1018" y="324"/>
                  </a:lnTo>
                  <a:lnTo>
                    <a:pt x="1022" y="343"/>
                  </a:lnTo>
                  <a:lnTo>
                    <a:pt x="1022" y="361"/>
                  </a:lnTo>
                  <a:lnTo>
                    <a:pt x="1027" y="380"/>
                  </a:lnTo>
                  <a:lnTo>
                    <a:pt x="1032" y="399"/>
                  </a:lnTo>
                  <a:lnTo>
                    <a:pt x="1032" y="418"/>
                  </a:lnTo>
                  <a:lnTo>
                    <a:pt x="1036" y="432"/>
                  </a:lnTo>
                  <a:lnTo>
                    <a:pt x="1036" y="450"/>
                  </a:lnTo>
                  <a:lnTo>
                    <a:pt x="1041" y="469"/>
                  </a:lnTo>
                  <a:lnTo>
                    <a:pt x="1046" y="483"/>
                  </a:lnTo>
                  <a:lnTo>
                    <a:pt x="1046" y="502"/>
                  </a:lnTo>
                  <a:lnTo>
                    <a:pt x="1050" y="521"/>
                  </a:lnTo>
                  <a:lnTo>
                    <a:pt x="1055" y="535"/>
                  </a:lnTo>
                  <a:lnTo>
                    <a:pt x="1055" y="549"/>
                  </a:lnTo>
                  <a:lnTo>
                    <a:pt x="1060" y="563"/>
                  </a:lnTo>
                  <a:lnTo>
                    <a:pt x="1065" y="577"/>
                  </a:lnTo>
                  <a:lnTo>
                    <a:pt x="1065" y="591"/>
                  </a:lnTo>
                  <a:lnTo>
                    <a:pt x="1069" y="605"/>
                  </a:lnTo>
                  <a:lnTo>
                    <a:pt x="1069" y="619"/>
                  </a:lnTo>
                  <a:lnTo>
                    <a:pt x="1074" y="628"/>
                  </a:lnTo>
                  <a:lnTo>
                    <a:pt x="1079" y="638"/>
                  </a:lnTo>
                  <a:lnTo>
                    <a:pt x="1079" y="647"/>
                  </a:lnTo>
                  <a:lnTo>
                    <a:pt x="1083" y="657"/>
                  </a:lnTo>
                  <a:lnTo>
                    <a:pt x="1088" y="666"/>
                  </a:lnTo>
                  <a:lnTo>
                    <a:pt x="1088" y="671"/>
                  </a:lnTo>
                  <a:lnTo>
                    <a:pt x="1093" y="675"/>
                  </a:lnTo>
                  <a:lnTo>
                    <a:pt x="1093" y="680"/>
                  </a:lnTo>
                  <a:lnTo>
                    <a:pt x="1097" y="685"/>
                  </a:lnTo>
                  <a:lnTo>
                    <a:pt x="1102" y="689"/>
                  </a:lnTo>
                  <a:lnTo>
                    <a:pt x="1107" y="689"/>
                  </a:lnTo>
                  <a:lnTo>
                    <a:pt x="1111" y="685"/>
                  </a:lnTo>
                  <a:lnTo>
                    <a:pt x="1116" y="680"/>
                  </a:lnTo>
                  <a:lnTo>
                    <a:pt x="1121" y="675"/>
                  </a:lnTo>
                  <a:lnTo>
                    <a:pt x="1121" y="671"/>
                  </a:lnTo>
                  <a:lnTo>
                    <a:pt x="1125" y="666"/>
                  </a:lnTo>
                  <a:lnTo>
                    <a:pt x="1125" y="657"/>
                  </a:lnTo>
                  <a:lnTo>
                    <a:pt x="1130" y="647"/>
                  </a:lnTo>
                  <a:lnTo>
                    <a:pt x="1135" y="638"/>
                  </a:lnTo>
                  <a:lnTo>
                    <a:pt x="1135" y="624"/>
                  </a:lnTo>
                  <a:lnTo>
                    <a:pt x="1140" y="610"/>
                  </a:lnTo>
                  <a:lnTo>
                    <a:pt x="1144" y="596"/>
                  </a:lnTo>
                  <a:lnTo>
                    <a:pt x="1144" y="582"/>
                  </a:lnTo>
                  <a:lnTo>
                    <a:pt x="1149" y="568"/>
                  </a:lnTo>
                  <a:lnTo>
                    <a:pt x="1149" y="549"/>
                  </a:lnTo>
                  <a:lnTo>
                    <a:pt x="1154" y="530"/>
                  </a:lnTo>
                  <a:lnTo>
                    <a:pt x="1158" y="511"/>
                  </a:lnTo>
                  <a:lnTo>
                    <a:pt x="1158" y="493"/>
                  </a:lnTo>
                  <a:lnTo>
                    <a:pt x="1163" y="469"/>
                  </a:lnTo>
                  <a:lnTo>
                    <a:pt x="1168" y="450"/>
                  </a:lnTo>
                  <a:lnTo>
                    <a:pt x="1168" y="427"/>
                  </a:lnTo>
                  <a:lnTo>
                    <a:pt x="1172" y="408"/>
                  </a:lnTo>
                  <a:lnTo>
                    <a:pt x="1177" y="385"/>
                  </a:lnTo>
                  <a:lnTo>
                    <a:pt x="1177" y="361"/>
                  </a:lnTo>
                  <a:lnTo>
                    <a:pt x="1182" y="338"/>
                  </a:lnTo>
                  <a:lnTo>
                    <a:pt x="1182" y="314"/>
                  </a:lnTo>
                  <a:lnTo>
                    <a:pt x="1186" y="291"/>
                  </a:lnTo>
                  <a:lnTo>
                    <a:pt x="1191" y="268"/>
                  </a:lnTo>
                  <a:lnTo>
                    <a:pt x="1191" y="244"/>
                  </a:lnTo>
                  <a:lnTo>
                    <a:pt x="1196" y="225"/>
                  </a:lnTo>
                  <a:lnTo>
                    <a:pt x="1200" y="202"/>
                  </a:lnTo>
                  <a:lnTo>
                    <a:pt x="1200" y="178"/>
                  </a:lnTo>
                  <a:lnTo>
                    <a:pt x="1205" y="160"/>
                  </a:lnTo>
                  <a:lnTo>
                    <a:pt x="1205" y="141"/>
                  </a:lnTo>
                  <a:lnTo>
                    <a:pt x="1210" y="122"/>
                  </a:lnTo>
                  <a:lnTo>
                    <a:pt x="1215" y="103"/>
                  </a:lnTo>
                  <a:lnTo>
                    <a:pt x="1215" y="85"/>
                  </a:lnTo>
                  <a:lnTo>
                    <a:pt x="1219" y="71"/>
                  </a:lnTo>
                  <a:lnTo>
                    <a:pt x="1224" y="57"/>
                  </a:lnTo>
                  <a:lnTo>
                    <a:pt x="1224" y="43"/>
                  </a:lnTo>
                  <a:lnTo>
                    <a:pt x="1229" y="33"/>
                  </a:lnTo>
                  <a:lnTo>
                    <a:pt x="1233" y="24"/>
                  </a:lnTo>
                  <a:lnTo>
                    <a:pt x="1233" y="14"/>
                  </a:lnTo>
                  <a:lnTo>
                    <a:pt x="1238" y="10"/>
                  </a:lnTo>
                  <a:lnTo>
                    <a:pt x="1238" y="5"/>
                  </a:lnTo>
                  <a:lnTo>
                    <a:pt x="1243" y="0"/>
                  </a:lnTo>
                  <a:lnTo>
                    <a:pt x="1247" y="0"/>
                  </a:lnTo>
                  <a:lnTo>
                    <a:pt x="1252" y="5"/>
                  </a:lnTo>
                  <a:lnTo>
                    <a:pt x="1257" y="10"/>
                  </a:lnTo>
                  <a:lnTo>
                    <a:pt x="1257" y="19"/>
                  </a:lnTo>
                  <a:lnTo>
                    <a:pt x="1261" y="28"/>
                  </a:lnTo>
                  <a:lnTo>
                    <a:pt x="1261" y="38"/>
                  </a:lnTo>
                  <a:lnTo>
                    <a:pt x="1266" y="52"/>
                  </a:lnTo>
                  <a:lnTo>
                    <a:pt x="1271" y="71"/>
                  </a:lnTo>
                  <a:lnTo>
                    <a:pt x="1271" y="85"/>
                  </a:lnTo>
                  <a:lnTo>
                    <a:pt x="1275" y="103"/>
                  </a:lnTo>
                  <a:lnTo>
                    <a:pt x="1280" y="127"/>
                  </a:lnTo>
                  <a:lnTo>
                    <a:pt x="1280" y="146"/>
                  </a:lnTo>
                  <a:lnTo>
                    <a:pt x="1285" y="174"/>
                  </a:lnTo>
                  <a:lnTo>
                    <a:pt x="1290" y="197"/>
                  </a:lnTo>
                  <a:lnTo>
                    <a:pt x="1290" y="221"/>
                  </a:lnTo>
                  <a:lnTo>
                    <a:pt x="1294" y="249"/>
                  </a:lnTo>
                  <a:lnTo>
                    <a:pt x="1294" y="277"/>
                  </a:lnTo>
                  <a:lnTo>
                    <a:pt x="1299" y="305"/>
                  </a:lnTo>
                  <a:lnTo>
                    <a:pt x="1304" y="333"/>
                  </a:lnTo>
                  <a:lnTo>
                    <a:pt x="1304" y="366"/>
                  </a:lnTo>
                  <a:lnTo>
                    <a:pt x="1308" y="394"/>
                  </a:lnTo>
                  <a:lnTo>
                    <a:pt x="1313" y="422"/>
                  </a:lnTo>
                  <a:lnTo>
                    <a:pt x="1313" y="450"/>
                  </a:lnTo>
                  <a:lnTo>
                    <a:pt x="1318" y="478"/>
                  </a:lnTo>
                  <a:lnTo>
                    <a:pt x="1318" y="507"/>
                  </a:lnTo>
                  <a:lnTo>
                    <a:pt x="1322" y="535"/>
                  </a:lnTo>
                  <a:lnTo>
                    <a:pt x="1327" y="558"/>
                  </a:lnTo>
                  <a:lnTo>
                    <a:pt x="1327" y="582"/>
                  </a:lnTo>
                  <a:lnTo>
                    <a:pt x="1332" y="600"/>
                  </a:lnTo>
                  <a:lnTo>
                    <a:pt x="1336" y="624"/>
                  </a:lnTo>
                  <a:lnTo>
                    <a:pt x="1336" y="638"/>
                  </a:lnTo>
                  <a:lnTo>
                    <a:pt x="1341" y="652"/>
                  </a:lnTo>
                  <a:lnTo>
                    <a:pt x="1341" y="666"/>
                  </a:lnTo>
                  <a:lnTo>
                    <a:pt x="1346" y="675"/>
                  </a:lnTo>
                  <a:lnTo>
                    <a:pt x="1350" y="685"/>
                  </a:lnTo>
                  <a:lnTo>
                    <a:pt x="1355" y="689"/>
                  </a:lnTo>
                  <a:lnTo>
                    <a:pt x="1360" y="685"/>
                  </a:lnTo>
                  <a:lnTo>
                    <a:pt x="1365" y="675"/>
                  </a:lnTo>
                  <a:lnTo>
                    <a:pt x="1369" y="666"/>
                  </a:lnTo>
                  <a:lnTo>
                    <a:pt x="1369" y="652"/>
                  </a:lnTo>
                  <a:lnTo>
                    <a:pt x="1374" y="633"/>
                  </a:lnTo>
                  <a:lnTo>
                    <a:pt x="1374" y="614"/>
                  </a:lnTo>
                  <a:lnTo>
                    <a:pt x="1379" y="591"/>
                  </a:lnTo>
                  <a:lnTo>
                    <a:pt x="1383" y="568"/>
                  </a:lnTo>
                  <a:lnTo>
                    <a:pt x="1383" y="544"/>
                  </a:lnTo>
                  <a:lnTo>
                    <a:pt x="1388" y="511"/>
                  </a:lnTo>
                  <a:lnTo>
                    <a:pt x="1393" y="483"/>
                  </a:lnTo>
                  <a:lnTo>
                    <a:pt x="1393" y="450"/>
                  </a:lnTo>
                  <a:lnTo>
                    <a:pt x="1397" y="418"/>
                  </a:lnTo>
                  <a:lnTo>
                    <a:pt x="1397" y="385"/>
                  </a:lnTo>
                  <a:lnTo>
                    <a:pt x="1402" y="347"/>
                  </a:lnTo>
                  <a:lnTo>
                    <a:pt x="1405" y="312"/>
                  </a:lnTo>
                  <a:lnTo>
                    <a:pt x="1407" y="277"/>
                  </a:lnTo>
                  <a:lnTo>
                    <a:pt x="1411" y="244"/>
                  </a:lnTo>
                  <a:lnTo>
                    <a:pt x="1416" y="211"/>
                  </a:lnTo>
                  <a:lnTo>
                    <a:pt x="1416" y="178"/>
                  </a:lnTo>
                  <a:lnTo>
                    <a:pt x="1421" y="150"/>
                  </a:lnTo>
                  <a:lnTo>
                    <a:pt x="1425" y="118"/>
                  </a:lnTo>
                  <a:lnTo>
                    <a:pt x="1425" y="94"/>
                  </a:lnTo>
                  <a:lnTo>
                    <a:pt x="1430" y="71"/>
                  </a:lnTo>
                  <a:lnTo>
                    <a:pt x="1430" y="52"/>
                  </a:lnTo>
                  <a:lnTo>
                    <a:pt x="1435" y="33"/>
                  </a:lnTo>
                  <a:lnTo>
                    <a:pt x="1440" y="19"/>
                  </a:lnTo>
                  <a:lnTo>
                    <a:pt x="1440" y="1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4" y="10"/>
                  </a:lnTo>
                  <a:lnTo>
                    <a:pt x="1454" y="19"/>
                  </a:lnTo>
                  <a:lnTo>
                    <a:pt x="1458" y="33"/>
                  </a:lnTo>
                  <a:lnTo>
                    <a:pt x="1463" y="52"/>
                  </a:lnTo>
                  <a:lnTo>
                    <a:pt x="1463" y="71"/>
                  </a:lnTo>
                  <a:lnTo>
                    <a:pt x="1468" y="99"/>
                  </a:lnTo>
                  <a:lnTo>
                    <a:pt x="1472" y="127"/>
                  </a:lnTo>
                  <a:lnTo>
                    <a:pt x="1472" y="160"/>
                  </a:lnTo>
                  <a:lnTo>
                    <a:pt x="1477" y="193"/>
                  </a:lnTo>
                  <a:lnTo>
                    <a:pt x="1482" y="225"/>
                  </a:lnTo>
                  <a:lnTo>
                    <a:pt x="1482" y="268"/>
                  </a:lnTo>
                  <a:lnTo>
                    <a:pt x="1486" y="305"/>
                  </a:lnTo>
                  <a:lnTo>
                    <a:pt x="1486" y="343"/>
                  </a:lnTo>
                  <a:lnTo>
                    <a:pt x="1491" y="385"/>
                  </a:lnTo>
                  <a:lnTo>
                    <a:pt x="1496" y="422"/>
                  </a:lnTo>
                  <a:lnTo>
                    <a:pt x="1496" y="460"/>
                  </a:lnTo>
                  <a:lnTo>
                    <a:pt x="1500" y="497"/>
                  </a:lnTo>
                  <a:lnTo>
                    <a:pt x="1505" y="535"/>
                  </a:lnTo>
                  <a:lnTo>
                    <a:pt x="1505" y="568"/>
                  </a:lnTo>
                  <a:lnTo>
                    <a:pt x="1510" y="596"/>
                  </a:lnTo>
                  <a:lnTo>
                    <a:pt x="1510" y="624"/>
                  </a:lnTo>
                  <a:lnTo>
                    <a:pt x="1515" y="643"/>
                  </a:lnTo>
                  <a:lnTo>
                    <a:pt x="1519" y="661"/>
                  </a:lnTo>
                  <a:lnTo>
                    <a:pt x="1519" y="675"/>
                  </a:lnTo>
                  <a:lnTo>
                    <a:pt x="1524" y="685"/>
                  </a:lnTo>
                  <a:lnTo>
                    <a:pt x="1529" y="689"/>
                  </a:lnTo>
                  <a:lnTo>
                    <a:pt x="1533" y="680"/>
                  </a:lnTo>
                  <a:lnTo>
                    <a:pt x="1538" y="671"/>
                  </a:lnTo>
                  <a:lnTo>
                    <a:pt x="1538" y="652"/>
                  </a:lnTo>
                  <a:lnTo>
                    <a:pt x="1543" y="633"/>
                  </a:lnTo>
                  <a:lnTo>
                    <a:pt x="1543" y="605"/>
                  </a:lnTo>
                  <a:lnTo>
                    <a:pt x="1547" y="577"/>
                  </a:lnTo>
                  <a:lnTo>
                    <a:pt x="1552" y="544"/>
                  </a:lnTo>
                  <a:lnTo>
                    <a:pt x="1552" y="507"/>
                  </a:lnTo>
                  <a:lnTo>
                    <a:pt x="1557" y="469"/>
                  </a:lnTo>
                  <a:lnTo>
                    <a:pt x="1561" y="427"/>
                  </a:lnTo>
                  <a:lnTo>
                    <a:pt x="1561" y="385"/>
                  </a:lnTo>
                  <a:lnTo>
                    <a:pt x="1566" y="338"/>
                  </a:lnTo>
                  <a:lnTo>
                    <a:pt x="1566" y="296"/>
                  </a:lnTo>
                  <a:lnTo>
                    <a:pt x="1571" y="253"/>
                  </a:lnTo>
                  <a:lnTo>
                    <a:pt x="1575" y="211"/>
                  </a:lnTo>
                  <a:lnTo>
                    <a:pt x="1575" y="169"/>
                  </a:lnTo>
                  <a:lnTo>
                    <a:pt x="1580" y="136"/>
                  </a:lnTo>
                  <a:lnTo>
                    <a:pt x="1585" y="99"/>
                  </a:lnTo>
                  <a:lnTo>
                    <a:pt x="1585" y="71"/>
                  </a:lnTo>
                  <a:lnTo>
                    <a:pt x="1590" y="47"/>
                  </a:lnTo>
                  <a:lnTo>
                    <a:pt x="1594" y="28"/>
                  </a:lnTo>
                  <a:lnTo>
                    <a:pt x="1594" y="10"/>
                  </a:lnTo>
                  <a:lnTo>
                    <a:pt x="1599" y="5"/>
                  </a:lnTo>
                  <a:lnTo>
                    <a:pt x="1599" y="0"/>
                  </a:lnTo>
                  <a:lnTo>
                    <a:pt x="1604" y="5"/>
                  </a:lnTo>
                  <a:lnTo>
                    <a:pt x="1608" y="14"/>
                  </a:lnTo>
                  <a:lnTo>
                    <a:pt x="1608" y="28"/>
                  </a:lnTo>
                  <a:lnTo>
                    <a:pt x="1613" y="47"/>
                  </a:lnTo>
                  <a:lnTo>
                    <a:pt x="1618" y="75"/>
                  </a:lnTo>
                  <a:lnTo>
                    <a:pt x="1618" y="103"/>
                  </a:lnTo>
                  <a:lnTo>
                    <a:pt x="1622" y="141"/>
                  </a:lnTo>
                  <a:lnTo>
                    <a:pt x="1622" y="178"/>
                  </a:lnTo>
                  <a:lnTo>
                    <a:pt x="1627" y="221"/>
                  </a:lnTo>
                  <a:lnTo>
                    <a:pt x="1632" y="268"/>
                  </a:lnTo>
                  <a:lnTo>
                    <a:pt x="1632" y="314"/>
                  </a:lnTo>
                  <a:lnTo>
                    <a:pt x="1636" y="361"/>
                  </a:lnTo>
                  <a:lnTo>
                    <a:pt x="1641" y="408"/>
                  </a:lnTo>
                  <a:lnTo>
                    <a:pt x="1641" y="450"/>
                  </a:lnTo>
                  <a:lnTo>
                    <a:pt x="1646" y="497"/>
                  </a:lnTo>
                  <a:lnTo>
                    <a:pt x="1646" y="539"/>
                  </a:lnTo>
                  <a:lnTo>
                    <a:pt x="1650" y="577"/>
                  </a:lnTo>
                  <a:lnTo>
                    <a:pt x="1655" y="610"/>
                  </a:lnTo>
                  <a:lnTo>
                    <a:pt x="1655" y="638"/>
                  </a:lnTo>
                  <a:lnTo>
                    <a:pt x="1660" y="657"/>
                  </a:lnTo>
                  <a:lnTo>
                    <a:pt x="1665" y="675"/>
                  </a:lnTo>
                  <a:lnTo>
                    <a:pt x="1665" y="685"/>
                  </a:lnTo>
                  <a:lnTo>
                    <a:pt x="1669" y="689"/>
                  </a:lnTo>
                  <a:lnTo>
                    <a:pt x="1674" y="685"/>
                  </a:lnTo>
                  <a:lnTo>
                    <a:pt x="1674" y="675"/>
                  </a:lnTo>
                  <a:lnTo>
                    <a:pt x="1679" y="661"/>
                  </a:lnTo>
                  <a:lnTo>
                    <a:pt x="1679" y="638"/>
                  </a:lnTo>
                  <a:lnTo>
                    <a:pt x="1683" y="610"/>
                  </a:lnTo>
                  <a:lnTo>
                    <a:pt x="1688" y="577"/>
                  </a:lnTo>
                  <a:lnTo>
                    <a:pt x="1688" y="535"/>
                  </a:lnTo>
                  <a:lnTo>
                    <a:pt x="1693" y="493"/>
                  </a:lnTo>
                  <a:lnTo>
                    <a:pt x="1697" y="450"/>
                  </a:lnTo>
                  <a:lnTo>
                    <a:pt x="1697" y="399"/>
                  </a:lnTo>
                  <a:lnTo>
                    <a:pt x="1702" y="352"/>
                  </a:lnTo>
                  <a:lnTo>
                    <a:pt x="1702" y="300"/>
                  </a:lnTo>
                  <a:lnTo>
                    <a:pt x="1707" y="253"/>
                  </a:lnTo>
                  <a:lnTo>
                    <a:pt x="1711" y="207"/>
                  </a:lnTo>
                  <a:lnTo>
                    <a:pt x="1711" y="164"/>
                  </a:lnTo>
                  <a:lnTo>
                    <a:pt x="1716" y="122"/>
                  </a:lnTo>
                  <a:lnTo>
                    <a:pt x="1721" y="89"/>
                  </a:lnTo>
                  <a:lnTo>
                    <a:pt x="1721" y="57"/>
                  </a:lnTo>
                  <a:lnTo>
                    <a:pt x="1725" y="33"/>
                  </a:lnTo>
                  <a:lnTo>
                    <a:pt x="1730" y="14"/>
                  </a:lnTo>
                  <a:lnTo>
                    <a:pt x="1730" y="5"/>
                  </a:lnTo>
                  <a:lnTo>
                    <a:pt x="1735" y="0"/>
                  </a:lnTo>
                  <a:lnTo>
                    <a:pt x="1735" y="5"/>
                  </a:lnTo>
                  <a:lnTo>
                    <a:pt x="1740" y="14"/>
                  </a:lnTo>
                  <a:lnTo>
                    <a:pt x="1744" y="33"/>
                  </a:lnTo>
                  <a:lnTo>
                    <a:pt x="1744" y="57"/>
                  </a:lnTo>
                  <a:lnTo>
                    <a:pt x="1749" y="89"/>
                  </a:lnTo>
                  <a:lnTo>
                    <a:pt x="1754" y="122"/>
                  </a:lnTo>
                  <a:lnTo>
                    <a:pt x="1754" y="164"/>
                  </a:lnTo>
                  <a:lnTo>
                    <a:pt x="1758" y="211"/>
                  </a:lnTo>
                  <a:lnTo>
                    <a:pt x="1758" y="258"/>
                  </a:lnTo>
                  <a:lnTo>
                    <a:pt x="1763" y="310"/>
                  </a:lnTo>
                  <a:lnTo>
                    <a:pt x="1768" y="357"/>
                  </a:lnTo>
                  <a:lnTo>
                    <a:pt x="1768" y="408"/>
                  </a:lnTo>
                  <a:lnTo>
                    <a:pt x="1772" y="460"/>
                  </a:lnTo>
                  <a:lnTo>
                    <a:pt x="1777" y="507"/>
                  </a:lnTo>
                  <a:lnTo>
                    <a:pt x="1777" y="549"/>
                  </a:lnTo>
                  <a:lnTo>
                    <a:pt x="1782" y="586"/>
                  </a:lnTo>
                  <a:lnTo>
                    <a:pt x="1786" y="619"/>
                  </a:lnTo>
                  <a:lnTo>
                    <a:pt x="1786" y="647"/>
                  </a:lnTo>
                  <a:lnTo>
                    <a:pt x="1791" y="671"/>
                  </a:lnTo>
                  <a:lnTo>
                    <a:pt x="1791" y="685"/>
                  </a:lnTo>
                  <a:lnTo>
                    <a:pt x="1796" y="689"/>
                  </a:lnTo>
                  <a:lnTo>
                    <a:pt x="1800" y="689"/>
                  </a:lnTo>
                  <a:lnTo>
                    <a:pt x="1800" y="680"/>
                  </a:lnTo>
                  <a:lnTo>
                    <a:pt x="1805" y="661"/>
                  </a:lnTo>
                  <a:lnTo>
                    <a:pt x="1810" y="638"/>
                  </a:lnTo>
                  <a:lnTo>
                    <a:pt x="1810" y="610"/>
                  </a:lnTo>
                  <a:lnTo>
                    <a:pt x="1815" y="572"/>
                  </a:lnTo>
                  <a:lnTo>
                    <a:pt x="1815" y="530"/>
                  </a:lnTo>
                  <a:lnTo>
                    <a:pt x="1819" y="488"/>
                  </a:lnTo>
                  <a:lnTo>
                    <a:pt x="1824" y="436"/>
                  </a:lnTo>
                  <a:lnTo>
                    <a:pt x="1824" y="389"/>
                  </a:lnTo>
                  <a:lnTo>
                    <a:pt x="1829" y="338"/>
                  </a:lnTo>
                  <a:lnTo>
                    <a:pt x="1833" y="286"/>
                  </a:lnTo>
                  <a:lnTo>
                    <a:pt x="1833" y="235"/>
                  </a:lnTo>
                  <a:lnTo>
                    <a:pt x="1838" y="188"/>
                  </a:lnTo>
                  <a:lnTo>
                    <a:pt x="1843" y="146"/>
                  </a:lnTo>
                  <a:lnTo>
                    <a:pt x="1843" y="103"/>
                  </a:lnTo>
                  <a:lnTo>
                    <a:pt x="1847" y="71"/>
                  </a:lnTo>
                  <a:lnTo>
                    <a:pt x="1847" y="43"/>
                  </a:lnTo>
                  <a:lnTo>
                    <a:pt x="1852" y="19"/>
                  </a:lnTo>
                  <a:lnTo>
                    <a:pt x="1857" y="5"/>
                  </a:lnTo>
                  <a:lnTo>
                    <a:pt x="1861" y="0"/>
                  </a:lnTo>
                  <a:lnTo>
                    <a:pt x="1866" y="10"/>
                  </a:lnTo>
                  <a:lnTo>
                    <a:pt x="1866" y="28"/>
                  </a:lnTo>
                  <a:lnTo>
                    <a:pt x="1871" y="52"/>
                  </a:lnTo>
                  <a:lnTo>
                    <a:pt x="1871" y="80"/>
                  </a:lnTo>
                  <a:lnTo>
                    <a:pt x="1875" y="118"/>
                  </a:lnTo>
                  <a:lnTo>
                    <a:pt x="1880" y="160"/>
                  </a:lnTo>
                  <a:lnTo>
                    <a:pt x="1880" y="207"/>
                  </a:lnTo>
                  <a:lnTo>
                    <a:pt x="1885" y="253"/>
                  </a:lnTo>
                  <a:lnTo>
                    <a:pt x="1890" y="305"/>
                  </a:lnTo>
                  <a:lnTo>
                    <a:pt x="1890" y="357"/>
                  </a:lnTo>
                  <a:lnTo>
                    <a:pt x="1894" y="408"/>
                  </a:lnTo>
                  <a:lnTo>
                    <a:pt x="1899" y="455"/>
                  </a:lnTo>
                  <a:lnTo>
                    <a:pt x="1899" y="502"/>
                  </a:lnTo>
                  <a:lnTo>
                    <a:pt x="1904" y="549"/>
                  </a:lnTo>
                  <a:lnTo>
                    <a:pt x="1904" y="586"/>
                  </a:lnTo>
                  <a:lnTo>
                    <a:pt x="1908" y="619"/>
                  </a:lnTo>
                  <a:lnTo>
                    <a:pt x="1913" y="647"/>
                  </a:lnTo>
                  <a:lnTo>
                    <a:pt x="1913" y="671"/>
                  </a:lnTo>
                  <a:lnTo>
                    <a:pt x="1918" y="685"/>
                  </a:lnTo>
                  <a:lnTo>
                    <a:pt x="1922" y="689"/>
                  </a:lnTo>
                  <a:lnTo>
                    <a:pt x="1927" y="680"/>
                  </a:lnTo>
                  <a:lnTo>
                    <a:pt x="1927" y="661"/>
                  </a:lnTo>
                  <a:lnTo>
                    <a:pt x="1932" y="638"/>
                  </a:lnTo>
                  <a:lnTo>
                    <a:pt x="1936" y="610"/>
                  </a:lnTo>
                  <a:lnTo>
                    <a:pt x="1936" y="572"/>
                  </a:lnTo>
                  <a:lnTo>
                    <a:pt x="1941" y="535"/>
                  </a:lnTo>
                  <a:lnTo>
                    <a:pt x="1946" y="488"/>
                  </a:lnTo>
                  <a:lnTo>
                    <a:pt x="1946" y="441"/>
                  </a:lnTo>
                  <a:lnTo>
                    <a:pt x="1950" y="389"/>
                  </a:lnTo>
                  <a:lnTo>
                    <a:pt x="1950" y="343"/>
                  </a:lnTo>
                  <a:lnTo>
                    <a:pt x="1955" y="291"/>
                  </a:lnTo>
                  <a:lnTo>
                    <a:pt x="1960" y="239"/>
                  </a:lnTo>
                  <a:lnTo>
                    <a:pt x="1960" y="193"/>
                  </a:lnTo>
                  <a:lnTo>
                    <a:pt x="1965" y="150"/>
                  </a:lnTo>
                  <a:lnTo>
                    <a:pt x="1969" y="108"/>
                  </a:lnTo>
                  <a:lnTo>
                    <a:pt x="1969" y="75"/>
                  </a:lnTo>
                  <a:lnTo>
                    <a:pt x="1974" y="47"/>
                  </a:lnTo>
                  <a:lnTo>
                    <a:pt x="1979" y="24"/>
                  </a:lnTo>
                  <a:lnTo>
                    <a:pt x="1979" y="10"/>
                  </a:lnTo>
                  <a:lnTo>
                    <a:pt x="1983" y="0"/>
                  </a:lnTo>
                  <a:lnTo>
                    <a:pt x="1988" y="5"/>
                  </a:lnTo>
                  <a:lnTo>
                    <a:pt x="1993" y="19"/>
                  </a:lnTo>
                  <a:lnTo>
                    <a:pt x="1993" y="43"/>
                  </a:lnTo>
                  <a:lnTo>
                    <a:pt x="1997" y="66"/>
                  </a:lnTo>
                  <a:lnTo>
                    <a:pt x="2002" y="99"/>
                  </a:lnTo>
                  <a:lnTo>
                    <a:pt x="2002" y="136"/>
                  </a:lnTo>
                  <a:lnTo>
                    <a:pt x="2007" y="178"/>
                  </a:lnTo>
                  <a:lnTo>
                    <a:pt x="2007" y="225"/>
                  </a:lnTo>
                  <a:lnTo>
                    <a:pt x="2011" y="272"/>
                  </a:lnTo>
                  <a:lnTo>
                    <a:pt x="2016" y="319"/>
                  </a:lnTo>
                  <a:lnTo>
                    <a:pt x="2016" y="371"/>
                  </a:lnTo>
                  <a:lnTo>
                    <a:pt x="2021" y="418"/>
                  </a:lnTo>
                  <a:lnTo>
                    <a:pt x="2025" y="464"/>
                  </a:lnTo>
                  <a:lnTo>
                    <a:pt x="2025" y="511"/>
                  </a:lnTo>
                  <a:lnTo>
                    <a:pt x="2030" y="549"/>
                  </a:lnTo>
                  <a:lnTo>
                    <a:pt x="2035" y="586"/>
                  </a:lnTo>
                  <a:lnTo>
                    <a:pt x="2035" y="619"/>
                  </a:lnTo>
                  <a:lnTo>
                    <a:pt x="2040" y="647"/>
                  </a:lnTo>
                  <a:lnTo>
                    <a:pt x="2040" y="666"/>
                  </a:lnTo>
                  <a:lnTo>
                    <a:pt x="2044" y="680"/>
                  </a:lnTo>
                  <a:lnTo>
                    <a:pt x="2049" y="689"/>
                  </a:lnTo>
                  <a:lnTo>
                    <a:pt x="2054" y="685"/>
                  </a:lnTo>
                  <a:lnTo>
                    <a:pt x="2058" y="671"/>
                  </a:lnTo>
                  <a:lnTo>
                    <a:pt x="2058" y="652"/>
                  </a:lnTo>
                  <a:lnTo>
                    <a:pt x="2063" y="628"/>
                  </a:lnTo>
                  <a:lnTo>
                    <a:pt x="2063" y="596"/>
                  </a:lnTo>
                  <a:lnTo>
                    <a:pt x="2068" y="563"/>
                  </a:lnTo>
                  <a:lnTo>
                    <a:pt x="2072" y="521"/>
                  </a:lnTo>
                  <a:lnTo>
                    <a:pt x="2072" y="478"/>
                  </a:lnTo>
                  <a:lnTo>
                    <a:pt x="2077" y="436"/>
                  </a:lnTo>
                  <a:lnTo>
                    <a:pt x="2082" y="389"/>
                  </a:lnTo>
                  <a:lnTo>
                    <a:pt x="2082" y="343"/>
                  </a:lnTo>
                  <a:lnTo>
                    <a:pt x="2086" y="296"/>
                  </a:lnTo>
                  <a:lnTo>
                    <a:pt x="2091" y="249"/>
                  </a:lnTo>
                  <a:lnTo>
                    <a:pt x="2091" y="207"/>
                  </a:lnTo>
                  <a:lnTo>
                    <a:pt x="2096" y="164"/>
                  </a:lnTo>
                  <a:lnTo>
                    <a:pt x="2096" y="127"/>
                  </a:lnTo>
                  <a:lnTo>
                    <a:pt x="2100" y="94"/>
                  </a:lnTo>
                  <a:lnTo>
                    <a:pt x="2105" y="66"/>
                  </a:lnTo>
                  <a:lnTo>
                    <a:pt x="2105" y="38"/>
                  </a:lnTo>
                  <a:lnTo>
                    <a:pt x="2110" y="24"/>
                  </a:lnTo>
                  <a:lnTo>
                    <a:pt x="2115" y="10"/>
                  </a:lnTo>
                  <a:lnTo>
                    <a:pt x="2115" y="0"/>
                  </a:lnTo>
                  <a:lnTo>
                    <a:pt x="2119" y="5"/>
                  </a:lnTo>
                  <a:lnTo>
                    <a:pt x="2124" y="14"/>
                  </a:lnTo>
                  <a:lnTo>
                    <a:pt x="2129" y="33"/>
                  </a:lnTo>
                  <a:lnTo>
                    <a:pt x="2129" y="57"/>
                  </a:lnTo>
                  <a:lnTo>
                    <a:pt x="2133" y="80"/>
                  </a:lnTo>
                  <a:lnTo>
                    <a:pt x="2138" y="113"/>
                  </a:lnTo>
                  <a:lnTo>
                    <a:pt x="2138" y="146"/>
                  </a:lnTo>
                  <a:lnTo>
                    <a:pt x="2143" y="183"/>
                  </a:lnTo>
                  <a:lnTo>
                    <a:pt x="2147" y="225"/>
                  </a:lnTo>
                  <a:lnTo>
                    <a:pt x="2147" y="268"/>
                  </a:lnTo>
                  <a:lnTo>
                    <a:pt x="2152" y="310"/>
                  </a:lnTo>
                  <a:lnTo>
                    <a:pt x="2152" y="357"/>
                  </a:lnTo>
                  <a:lnTo>
                    <a:pt x="2157" y="399"/>
                  </a:lnTo>
                  <a:lnTo>
                    <a:pt x="2161" y="441"/>
                  </a:lnTo>
                  <a:lnTo>
                    <a:pt x="2161" y="483"/>
                  </a:lnTo>
                  <a:lnTo>
                    <a:pt x="2166" y="521"/>
                  </a:lnTo>
                  <a:lnTo>
                    <a:pt x="2171" y="558"/>
                  </a:lnTo>
                  <a:lnTo>
                    <a:pt x="2171" y="586"/>
                  </a:lnTo>
                  <a:lnTo>
                    <a:pt x="2175" y="614"/>
                  </a:lnTo>
                  <a:lnTo>
                    <a:pt x="2175" y="643"/>
                  </a:lnTo>
                  <a:lnTo>
                    <a:pt x="2180" y="661"/>
                  </a:lnTo>
                  <a:lnTo>
                    <a:pt x="2185" y="675"/>
                  </a:lnTo>
                  <a:lnTo>
                    <a:pt x="2185" y="685"/>
                  </a:lnTo>
                  <a:lnTo>
                    <a:pt x="2190" y="689"/>
                  </a:lnTo>
                  <a:lnTo>
                    <a:pt x="2194" y="685"/>
                  </a:lnTo>
                  <a:lnTo>
                    <a:pt x="2199" y="671"/>
                  </a:lnTo>
                  <a:lnTo>
                    <a:pt x="2204" y="657"/>
                  </a:lnTo>
                  <a:lnTo>
                    <a:pt x="2204" y="638"/>
                  </a:lnTo>
                  <a:lnTo>
                    <a:pt x="2208" y="614"/>
                  </a:lnTo>
                  <a:lnTo>
                    <a:pt x="2208" y="586"/>
                  </a:lnTo>
                  <a:lnTo>
                    <a:pt x="2213" y="553"/>
                  </a:lnTo>
                  <a:lnTo>
                    <a:pt x="2218" y="521"/>
                  </a:lnTo>
                  <a:lnTo>
                    <a:pt x="2218" y="488"/>
                  </a:lnTo>
                  <a:lnTo>
                    <a:pt x="2222" y="446"/>
                  </a:lnTo>
                  <a:lnTo>
                    <a:pt x="2227" y="408"/>
                  </a:lnTo>
                  <a:lnTo>
                    <a:pt x="2227" y="371"/>
                  </a:lnTo>
                  <a:lnTo>
                    <a:pt x="2232" y="328"/>
                  </a:lnTo>
                  <a:lnTo>
                    <a:pt x="2232" y="291"/>
                  </a:lnTo>
                  <a:lnTo>
                    <a:pt x="2236" y="253"/>
                  </a:lnTo>
                  <a:lnTo>
                    <a:pt x="2241" y="216"/>
                  </a:lnTo>
                  <a:lnTo>
                    <a:pt x="2241" y="178"/>
                  </a:lnTo>
                  <a:lnTo>
                    <a:pt x="2246" y="146"/>
                  </a:lnTo>
                  <a:lnTo>
                    <a:pt x="2250" y="118"/>
                  </a:lnTo>
                  <a:lnTo>
                    <a:pt x="2250" y="89"/>
                  </a:lnTo>
                  <a:lnTo>
                    <a:pt x="2255" y="66"/>
                  </a:lnTo>
                  <a:lnTo>
                    <a:pt x="2255" y="43"/>
                  </a:lnTo>
                  <a:lnTo>
                    <a:pt x="2260" y="28"/>
                  </a:lnTo>
                  <a:lnTo>
                    <a:pt x="2265" y="14"/>
                  </a:lnTo>
                  <a:lnTo>
                    <a:pt x="2265" y="5"/>
                  </a:lnTo>
                  <a:lnTo>
                    <a:pt x="2269" y="0"/>
                  </a:lnTo>
                  <a:lnTo>
                    <a:pt x="2274" y="5"/>
                  </a:lnTo>
                  <a:lnTo>
                    <a:pt x="2279" y="10"/>
                  </a:lnTo>
                  <a:lnTo>
                    <a:pt x="2283" y="24"/>
                  </a:lnTo>
                  <a:lnTo>
                    <a:pt x="2283" y="38"/>
                  </a:lnTo>
                  <a:lnTo>
                    <a:pt x="2288" y="57"/>
                  </a:lnTo>
                  <a:lnTo>
                    <a:pt x="2288" y="80"/>
                  </a:lnTo>
                  <a:lnTo>
                    <a:pt x="2293" y="103"/>
                  </a:lnTo>
                  <a:lnTo>
                    <a:pt x="2297" y="132"/>
                  </a:lnTo>
                  <a:lnTo>
                    <a:pt x="2297" y="160"/>
                  </a:lnTo>
                  <a:lnTo>
                    <a:pt x="2302" y="188"/>
                  </a:lnTo>
                  <a:lnTo>
                    <a:pt x="2307" y="221"/>
                  </a:lnTo>
                  <a:lnTo>
                    <a:pt x="2307" y="258"/>
                  </a:lnTo>
                  <a:lnTo>
                    <a:pt x="2311" y="291"/>
                  </a:lnTo>
                  <a:lnTo>
                    <a:pt x="2311" y="324"/>
                  </a:lnTo>
                  <a:lnTo>
                    <a:pt x="2316" y="361"/>
                  </a:lnTo>
                  <a:lnTo>
                    <a:pt x="2321" y="394"/>
                  </a:lnTo>
                  <a:lnTo>
                    <a:pt x="2321" y="432"/>
                  </a:lnTo>
                  <a:lnTo>
                    <a:pt x="2325" y="464"/>
                  </a:lnTo>
                  <a:lnTo>
                    <a:pt x="2330" y="493"/>
                  </a:lnTo>
                  <a:lnTo>
                    <a:pt x="2330" y="525"/>
                  </a:lnTo>
                  <a:lnTo>
                    <a:pt x="2335" y="553"/>
                  </a:lnTo>
                  <a:lnTo>
                    <a:pt x="2340" y="577"/>
                  </a:lnTo>
                  <a:lnTo>
                    <a:pt x="2340" y="600"/>
                  </a:lnTo>
                  <a:lnTo>
                    <a:pt x="2344" y="624"/>
                  </a:lnTo>
                  <a:lnTo>
                    <a:pt x="2344" y="643"/>
                  </a:lnTo>
                  <a:lnTo>
                    <a:pt x="2349" y="657"/>
                  </a:lnTo>
                  <a:lnTo>
                    <a:pt x="2354" y="671"/>
                  </a:lnTo>
                  <a:lnTo>
                    <a:pt x="2354" y="680"/>
                  </a:lnTo>
                  <a:lnTo>
                    <a:pt x="2358" y="685"/>
                  </a:lnTo>
                  <a:lnTo>
                    <a:pt x="2363" y="689"/>
                  </a:lnTo>
                  <a:lnTo>
                    <a:pt x="2368" y="685"/>
                  </a:lnTo>
                  <a:lnTo>
                    <a:pt x="2368" y="680"/>
                  </a:lnTo>
                  <a:lnTo>
                    <a:pt x="2372" y="675"/>
                  </a:lnTo>
                  <a:lnTo>
                    <a:pt x="2377" y="661"/>
                  </a:lnTo>
                  <a:lnTo>
                    <a:pt x="2377" y="647"/>
                  </a:lnTo>
                  <a:lnTo>
                    <a:pt x="2382" y="633"/>
                  </a:lnTo>
                  <a:lnTo>
                    <a:pt x="2386" y="614"/>
                  </a:lnTo>
                  <a:lnTo>
                    <a:pt x="2386" y="596"/>
                  </a:lnTo>
                  <a:lnTo>
                    <a:pt x="2391" y="572"/>
                  </a:lnTo>
                  <a:lnTo>
                    <a:pt x="2396" y="549"/>
                  </a:lnTo>
                  <a:lnTo>
                    <a:pt x="2396" y="525"/>
                  </a:lnTo>
                  <a:lnTo>
                    <a:pt x="2400" y="497"/>
                  </a:lnTo>
                  <a:lnTo>
                    <a:pt x="2400" y="469"/>
                  </a:lnTo>
                  <a:lnTo>
                    <a:pt x="2405" y="441"/>
                  </a:lnTo>
                  <a:lnTo>
                    <a:pt x="2410" y="413"/>
                  </a:lnTo>
                  <a:lnTo>
                    <a:pt x="2410" y="385"/>
                  </a:lnTo>
                  <a:lnTo>
                    <a:pt x="2415" y="352"/>
                  </a:lnTo>
                  <a:lnTo>
                    <a:pt x="2419" y="324"/>
                  </a:lnTo>
                  <a:lnTo>
                    <a:pt x="2419" y="296"/>
                  </a:lnTo>
                  <a:lnTo>
                    <a:pt x="2424" y="268"/>
                  </a:lnTo>
                  <a:lnTo>
                    <a:pt x="2424" y="239"/>
                  </a:lnTo>
                  <a:lnTo>
                    <a:pt x="2429" y="211"/>
                  </a:lnTo>
                  <a:lnTo>
                    <a:pt x="2433" y="188"/>
                  </a:lnTo>
                  <a:lnTo>
                    <a:pt x="2433" y="164"/>
                  </a:lnTo>
                  <a:lnTo>
                    <a:pt x="2438" y="141"/>
                  </a:lnTo>
                  <a:lnTo>
                    <a:pt x="2443" y="118"/>
                  </a:lnTo>
                  <a:lnTo>
                    <a:pt x="2443" y="99"/>
                  </a:lnTo>
                  <a:lnTo>
                    <a:pt x="2447" y="80"/>
                  </a:lnTo>
                  <a:lnTo>
                    <a:pt x="2452" y="61"/>
                  </a:lnTo>
                  <a:lnTo>
                    <a:pt x="2452" y="47"/>
                  </a:lnTo>
                  <a:lnTo>
                    <a:pt x="2457" y="33"/>
                  </a:lnTo>
                  <a:lnTo>
                    <a:pt x="2457" y="24"/>
                  </a:lnTo>
                  <a:lnTo>
                    <a:pt x="2461" y="14"/>
                  </a:lnTo>
                  <a:lnTo>
                    <a:pt x="2466" y="10"/>
                  </a:lnTo>
                  <a:lnTo>
                    <a:pt x="2466" y="5"/>
                  </a:lnTo>
                  <a:lnTo>
                    <a:pt x="2471" y="0"/>
                  </a:lnTo>
                  <a:lnTo>
                    <a:pt x="2475" y="0"/>
                  </a:lnTo>
                  <a:lnTo>
                    <a:pt x="2480" y="5"/>
                  </a:lnTo>
                  <a:lnTo>
                    <a:pt x="2480" y="10"/>
                  </a:lnTo>
                  <a:lnTo>
                    <a:pt x="2485" y="14"/>
                  </a:lnTo>
                  <a:lnTo>
                    <a:pt x="2490" y="24"/>
                  </a:lnTo>
                  <a:lnTo>
                    <a:pt x="2490" y="33"/>
                  </a:lnTo>
                  <a:lnTo>
                    <a:pt x="2494" y="47"/>
                  </a:lnTo>
                  <a:lnTo>
                    <a:pt x="2499" y="61"/>
                  </a:lnTo>
                  <a:lnTo>
                    <a:pt x="2499" y="75"/>
                  </a:lnTo>
                  <a:lnTo>
                    <a:pt x="2504" y="89"/>
                  </a:lnTo>
                  <a:lnTo>
                    <a:pt x="2504" y="108"/>
                  </a:lnTo>
                  <a:lnTo>
                    <a:pt x="2508" y="127"/>
                  </a:lnTo>
                  <a:lnTo>
                    <a:pt x="2513" y="146"/>
                  </a:lnTo>
                  <a:lnTo>
                    <a:pt x="2513" y="169"/>
                  </a:lnTo>
                  <a:lnTo>
                    <a:pt x="2518" y="188"/>
                  </a:lnTo>
                  <a:lnTo>
                    <a:pt x="2522" y="211"/>
                  </a:lnTo>
                  <a:lnTo>
                    <a:pt x="2522" y="230"/>
                  </a:lnTo>
                  <a:lnTo>
                    <a:pt x="2527" y="253"/>
                  </a:lnTo>
                  <a:lnTo>
                    <a:pt x="2532" y="277"/>
                  </a:lnTo>
                  <a:lnTo>
                    <a:pt x="2532" y="300"/>
                  </a:lnTo>
                  <a:lnTo>
                    <a:pt x="2536" y="324"/>
                  </a:lnTo>
                  <a:lnTo>
                    <a:pt x="2536" y="347"/>
                  </a:lnTo>
                  <a:lnTo>
                    <a:pt x="2541" y="371"/>
                  </a:lnTo>
                  <a:lnTo>
                    <a:pt x="2546" y="394"/>
                  </a:lnTo>
                  <a:lnTo>
                    <a:pt x="2546" y="413"/>
                  </a:lnTo>
                  <a:lnTo>
                    <a:pt x="2550" y="436"/>
                  </a:lnTo>
                  <a:lnTo>
                    <a:pt x="2555" y="460"/>
                  </a:lnTo>
                  <a:lnTo>
                    <a:pt x="2555" y="478"/>
                  </a:lnTo>
                  <a:lnTo>
                    <a:pt x="2560" y="497"/>
                  </a:lnTo>
                  <a:lnTo>
                    <a:pt x="2560" y="516"/>
                  </a:lnTo>
                  <a:lnTo>
                    <a:pt x="2565" y="535"/>
                  </a:lnTo>
                  <a:lnTo>
                    <a:pt x="2569" y="553"/>
                  </a:lnTo>
                  <a:lnTo>
                    <a:pt x="2569" y="572"/>
                  </a:lnTo>
                  <a:lnTo>
                    <a:pt x="2574" y="586"/>
                  </a:lnTo>
                  <a:lnTo>
                    <a:pt x="2579" y="600"/>
                  </a:lnTo>
                  <a:lnTo>
                    <a:pt x="2579" y="614"/>
                  </a:lnTo>
                  <a:lnTo>
                    <a:pt x="2583" y="628"/>
                  </a:lnTo>
                  <a:lnTo>
                    <a:pt x="2588" y="638"/>
                  </a:lnTo>
                  <a:lnTo>
                    <a:pt x="2588" y="652"/>
                  </a:lnTo>
                  <a:lnTo>
                    <a:pt x="2593" y="661"/>
                  </a:lnTo>
                  <a:lnTo>
                    <a:pt x="2593" y="666"/>
                  </a:lnTo>
                  <a:lnTo>
                    <a:pt x="2597" y="675"/>
                  </a:lnTo>
                  <a:lnTo>
                    <a:pt x="2602" y="680"/>
                  </a:lnTo>
                  <a:lnTo>
                    <a:pt x="2607" y="685"/>
                  </a:lnTo>
                  <a:lnTo>
                    <a:pt x="2611" y="689"/>
                  </a:lnTo>
                  <a:lnTo>
                    <a:pt x="2616" y="689"/>
                  </a:lnTo>
                  <a:lnTo>
                    <a:pt x="2621" y="685"/>
                  </a:lnTo>
                  <a:lnTo>
                    <a:pt x="2625" y="680"/>
                  </a:lnTo>
                  <a:lnTo>
                    <a:pt x="2625" y="675"/>
                  </a:lnTo>
                  <a:lnTo>
                    <a:pt x="2630" y="671"/>
                  </a:lnTo>
                  <a:lnTo>
                    <a:pt x="2635" y="661"/>
                  </a:lnTo>
                  <a:lnTo>
                    <a:pt x="2635" y="657"/>
                  </a:lnTo>
                  <a:lnTo>
                    <a:pt x="2640" y="647"/>
                  </a:lnTo>
                  <a:lnTo>
                    <a:pt x="2644" y="633"/>
                  </a:lnTo>
                  <a:lnTo>
                    <a:pt x="2644" y="624"/>
                  </a:lnTo>
                  <a:lnTo>
                    <a:pt x="2649" y="614"/>
                  </a:lnTo>
                  <a:lnTo>
                    <a:pt x="2649" y="600"/>
                  </a:lnTo>
                  <a:lnTo>
                    <a:pt x="2654" y="586"/>
                  </a:lnTo>
                  <a:lnTo>
                    <a:pt x="2658" y="572"/>
                  </a:lnTo>
                  <a:lnTo>
                    <a:pt x="2658" y="558"/>
                  </a:lnTo>
                  <a:lnTo>
                    <a:pt x="2663" y="544"/>
                  </a:lnTo>
                  <a:lnTo>
                    <a:pt x="2668" y="530"/>
                  </a:lnTo>
                  <a:lnTo>
                    <a:pt x="2668" y="511"/>
                  </a:lnTo>
                  <a:lnTo>
                    <a:pt x="2672" y="497"/>
                  </a:lnTo>
                  <a:lnTo>
                    <a:pt x="2672" y="478"/>
                  </a:lnTo>
                  <a:lnTo>
                    <a:pt x="2677" y="460"/>
                  </a:lnTo>
                  <a:lnTo>
                    <a:pt x="2682" y="446"/>
                  </a:lnTo>
                  <a:lnTo>
                    <a:pt x="2682" y="427"/>
                  </a:lnTo>
                  <a:lnTo>
                    <a:pt x="2686" y="408"/>
                  </a:lnTo>
                  <a:lnTo>
                    <a:pt x="2691" y="389"/>
                  </a:lnTo>
                  <a:lnTo>
                    <a:pt x="2691" y="371"/>
                  </a:lnTo>
                  <a:lnTo>
                    <a:pt x="2696" y="357"/>
                  </a:lnTo>
                  <a:lnTo>
                    <a:pt x="2700" y="338"/>
                  </a:lnTo>
                  <a:lnTo>
                    <a:pt x="2700" y="319"/>
                  </a:lnTo>
                  <a:lnTo>
                    <a:pt x="2705" y="300"/>
                  </a:lnTo>
                  <a:lnTo>
                    <a:pt x="2705" y="282"/>
                  </a:lnTo>
                  <a:lnTo>
                    <a:pt x="2710" y="268"/>
                  </a:lnTo>
                  <a:lnTo>
                    <a:pt x="2715" y="249"/>
                  </a:lnTo>
                  <a:lnTo>
                    <a:pt x="2715" y="230"/>
                  </a:lnTo>
                  <a:lnTo>
                    <a:pt x="2719" y="216"/>
                  </a:lnTo>
                  <a:lnTo>
                    <a:pt x="2724" y="197"/>
                  </a:lnTo>
                  <a:lnTo>
                    <a:pt x="2724" y="183"/>
                  </a:lnTo>
                  <a:lnTo>
                    <a:pt x="2729" y="169"/>
                  </a:lnTo>
                  <a:lnTo>
                    <a:pt x="2729" y="155"/>
                  </a:lnTo>
                  <a:lnTo>
                    <a:pt x="2733" y="141"/>
                  </a:lnTo>
                  <a:lnTo>
                    <a:pt x="2738" y="127"/>
                  </a:lnTo>
                  <a:lnTo>
                    <a:pt x="2738" y="113"/>
                  </a:lnTo>
                  <a:lnTo>
                    <a:pt x="2743" y="99"/>
                  </a:lnTo>
                  <a:lnTo>
                    <a:pt x="2747" y="89"/>
                  </a:lnTo>
                  <a:lnTo>
                    <a:pt x="2747" y="75"/>
                  </a:lnTo>
                  <a:lnTo>
                    <a:pt x="2752" y="66"/>
                  </a:lnTo>
                  <a:lnTo>
                    <a:pt x="2757" y="57"/>
                  </a:lnTo>
                  <a:lnTo>
                    <a:pt x="2757" y="47"/>
                  </a:lnTo>
                  <a:lnTo>
                    <a:pt x="2761" y="38"/>
                  </a:lnTo>
                  <a:lnTo>
                    <a:pt x="2761" y="33"/>
                  </a:lnTo>
                  <a:lnTo>
                    <a:pt x="2766" y="24"/>
                  </a:lnTo>
                  <a:lnTo>
                    <a:pt x="2771" y="19"/>
                  </a:lnTo>
                  <a:lnTo>
                    <a:pt x="2771" y="14"/>
                  </a:lnTo>
                  <a:lnTo>
                    <a:pt x="2775" y="10"/>
                  </a:lnTo>
                  <a:lnTo>
                    <a:pt x="2780" y="5"/>
                  </a:lnTo>
                  <a:lnTo>
                    <a:pt x="2785" y="0"/>
                  </a:lnTo>
                  <a:lnTo>
                    <a:pt x="2790" y="0"/>
                  </a:lnTo>
                  <a:lnTo>
                    <a:pt x="2794" y="5"/>
                  </a:lnTo>
                  <a:lnTo>
                    <a:pt x="2799" y="5"/>
                  </a:lnTo>
                  <a:lnTo>
                    <a:pt x="2804" y="10"/>
                  </a:lnTo>
                  <a:lnTo>
                    <a:pt x="2804" y="14"/>
                  </a:lnTo>
                  <a:lnTo>
                    <a:pt x="2808" y="19"/>
                  </a:lnTo>
                  <a:lnTo>
                    <a:pt x="2808" y="24"/>
                  </a:lnTo>
                  <a:lnTo>
                    <a:pt x="2813" y="33"/>
                  </a:lnTo>
                  <a:lnTo>
                    <a:pt x="2818" y="38"/>
                  </a:lnTo>
                  <a:lnTo>
                    <a:pt x="2818" y="47"/>
                  </a:lnTo>
                  <a:lnTo>
                    <a:pt x="2822" y="57"/>
                  </a:lnTo>
                  <a:lnTo>
                    <a:pt x="2827" y="66"/>
                  </a:lnTo>
                  <a:lnTo>
                    <a:pt x="2827" y="75"/>
                  </a:lnTo>
                  <a:lnTo>
                    <a:pt x="2832" y="89"/>
                  </a:lnTo>
                  <a:lnTo>
                    <a:pt x="2836" y="99"/>
                  </a:lnTo>
                  <a:lnTo>
                    <a:pt x="2836" y="113"/>
                  </a:lnTo>
                  <a:lnTo>
                    <a:pt x="2841" y="127"/>
                  </a:lnTo>
                  <a:lnTo>
                    <a:pt x="2841" y="141"/>
                  </a:lnTo>
                  <a:lnTo>
                    <a:pt x="2846" y="155"/>
                  </a:lnTo>
                  <a:lnTo>
                    <a:pt x="2850" y="169"/>
                  </a:lnTo>
                  <a:lnTo>
                    <a:pt x="2850" y="183"/>
                  </a:lnTo>
                  <a:lnTo>
                    <a:pt x="2855" y="202"/>
                  </a:lnTo>
                  <a:lnTo>
                    <a:pt x="2860" y="216"/>
                  </a:lnTo>
                  <a:lnTo>
                    <a:pt x="2860" y="235"/>
                  </a:lnTo>
                  <a:lnTo>
                    <a:pt x="2865" y="249"/>
                  </a:lnTo>
                  <a:lnTo>
                    <a:pt x="2865" y="268"/>
                  </a:lnTo>
                  <a:lnTo>
                    <a:pt x="2869" y="286"/>
                  </a:lnTo>
                  <a:lnTo>
                    <a:pt x="2874" y="300"/>
                  </a:lnTo>
                  <a:lnTo>
                    <a:pt x="2874" y="319"/>
                  </a:lnTo>
                  <a:lnTo>
                    <a:pt x="2879" y="338"/>
                  </a:lnTo>
                  <a:lnTo>
                    <a:pt x="2883" y="357"/>
                  </a:lnTo>
                  <a:lnTo>
                    <a:pt x="2883" y="375"/>
                  </a:lnTo>
                  <a:lnTo>
                    <a:pt x="2888" y="394"/>
                  </a:lnTo>
                  <a:lnTo>
                    <a:pt x="2893" y="408"/>
                  </a:lnTo>
                  <a:lnTo>
                    <a:pt x="2893" y="427"/>
                  </a:lnTo>
                  <a:lnTo>
                    <a:pt x="2897" y="446"/>
                  </a:lnTo>
                  <a:lnTo>
                    <a:pt x="2897" y="464"/>
                  </a:lnTo>
                  <a:lnTo>
                    <a:pt x="2902" y="478"/>
                  </a:lnTo>
                  <a:lnTo>
                    <a:pt x="2907" y="497"/>
                  </a:lnTo>
                  <a:lnTo>
                    <a:pt x="2907" y="511"/>
                  </a:lnTo>
                  <a:lnTo>
                    <a:pt x="2911" y="530"/>
                  </a:lnTo>
                  <a:lnTo>
                    <a:pt x="2916" y="544"/>
                  </a:lnTo>
                  <a:lnTo>
                    <a:pt x="2916" y="558"/>
                  </a:lnTo>
                  <a:lnTo>
                    <a:pt x="2921" y="572"/>
                  </a:lnTo>
                  <a:lnTo>
                    <a:pt x="2921" y="586"/>
                  </a:lnTo>
                  <a:lnTo>
                    <a:pt x="2925" y="600"/>
                  </a:lnTo>
                  <a:lnTo>
                    <a:pt x="2930" y="614"/>
                  </a:lnTo>
                  <a:lnTo>
                    <a:pt x="2930" y="624"/>
                  </a:lnTo>
                  <a:lnTo>
                    <a:pt x="2935" y="638"/>
                  </a:lnTo>
                  <a:lnTo>
                    <a:pt x="2940" y="647"/>
                  </a:lnTo>
                  <a:lnTo>
                    <a:pt x="2940" y="657"/>
                  </a:lnTo>
                  <a:lnTo>
                    <a:pt x="2944" y="661"/>
                  </a:lnTo>
                  <a:lnTo>
                    <a:pt x="2949" y="671"/>
                  </a:lnTo>
                  <a:lnTo>
                    <a:pt x="2949" y="675"/>
                  </a:lnTo>
                  <a:lnTo>
                    <a:pt x="2954" y="680"/>
                  </a:lnTo>
                  <a:lnTo>
                    <a:pt x="2954" y="685"/>
                  </a:lnTo>
                  <a:lnTo>
                    <a:pt x="2958" y="689"/>
                  </a:lnTo>
                  <a:lnTo>
                    <a:pt x="2963" y="689"/>
                  </a:lnTo>
                  <a:lnTo>
                    <a:pt x="2968" y="689"/>
                  </a:lnTo>
                  <a:lnTo>
                    <a:pt x="2972" y="685"/>
                  </a:lnTo>
                  <a:lnTo>
                    <a:pt x="2977" y="680"/>
                  </a:lnTo>
                  <a:lnTo>
                    <a:pt x="2977" y="675"/>
                  </a:lnTo>
                  <a:lnTo>
                    <a:pt x="2982" y="666"/>
                  </a:lnTo>
                  <a:lnTo>
                    <a:pt x="2986" y="657"/>
                  </a:lnTo>
                  <a:lnTo>
                    <a:pt x="2986" y="652"/>
                  </a:lnTo>
                  <a:lnTo>
                    <a:pt x="2991" y="638"/>
                  </a:lnTo>
                  <a:lnTo>
                    <a:pt x="2996" y="628"/>
                  </a:lnTo>
                  <a:lnTo>
                    <a:pt x="2996" y="614"/>
                  </a:lnTo>
                  <a:lnTo>
                    <a:pt x="3000" y="600"/>
                  </a:lnTo>
                  <a:lnTo>
                    <a:pt x="3005" y="586"/>
                  </a:lnTo>
                  <a:lnTo>
                    <a:pt x="3005" y="572"/>
                  </a:lnTo>
                  <a:lnTo>
                    <a:pt x="3010" y="553"/>
                  </a:lnTo>
                  <a:lnTo>
                    <a:pt x="3010" y="535"/>
                  </a:lnTo>
                  <a:lnTo>
                    <a:pt x="3015" y="516"/>
                  </a:lnTo>
                  <a:lnTo>
                    <a:pt x="3019" y="497"/>
                  </a:lnTo>
                  <a:lnTo>
                    <a:pt x="3019" y="478"/>
                  </a:lnTo>
                  <a:lnTo>
                    <a:pt x="3024" y="455"/>
                  </a:lnTo>
                  <a:lnTo>
                    <a:pt x="3029" y="436"/>
                  </a:lnTo>
                  <a:lnTo>
                    <a:pt x="3029" y="413"/>
                  </a:lnTo>
                  <a:lnTo>
                    <a:pt x="3033" y="389"/>
                  </a:lnTo>
                  <a:lnTo>
                    <a:pt x="3033" y="366"/>
                  </a:lnTo>
                  <a:lnTo>
                    <a:pt x="3038" y="347"/>
                  </a:lnTo>
                  <a:lnTo>
                    <a:pt x="3043" y="324"/>
                  </a:lnTo>
                  <a:lnTo>
                    <a:pt x="3043" y="300"/>
                  </a:lnTo>
                  <a:lnTo>
                    <a:pt x="3047" y="277"/>
                  </a:lnTo>
                  <a:lnTo>
                    <a:pt x="3052" y="253"/>
                  </a:lnTo>
                  <a:lnTo>
                    <a:pt x="3052" y="230"/>
                  </a:lnTo>
                  <a:lnTo>
                    <a:pt x="3057" y="207"/>
                  </a:lnTo>
                  <a:lnTo>
                    <a:pt x="3061" y="188"/>
                  </a:lnTo>
                  <a:lnTo>
                    <a:pt x="3061" y="164"/>
                  </a:lnTo>
                  <a:lnTo>
                    <a:pt x="3066" y="146"/>
                  </a:lnTo>
                  <a:lnTo>
                    <a:pt x="3066" y="127"/>
                  </a:lnTo>
                  <a:lnTo>
                    <a:pt x="3071" y="108"/>
                  </a:lnTo>
                  <a:lnTo>
                    <a:pt x="3075" y="89"/>
                  </a:lnTo>
                  <a:lnTo>
                    <a:pt x="3075" y="75"/>
                  </a:lnTo>
                  <a:lnTo>
                    <a:pt x="3080" y="61"/>
                  </a:lnTo>
                  <a:lnTo>
                    <a:pt x="3085" y="47"/>
                  </a:lnTo>
                  <a:lnTo>
                    <a:pt x="3085" y="33"/>
                  </a:lnTo>
                  <a:lnTo>
                    <a:pt x="3090" y="24"/>
                  </a:lnTo>
                  <a:lnTo>
                    <a:pt x="3090" y="14"/>
                  </a:lnTo>
                  <a:lnTo>
                    <a:pt x="3094" y="10"/>
                  </a:lnTo>
                  <a:lnTo>
                    <a:pt x="3099" y="5"/>
                  </a:lnTo>
                  <a:lnTo>
                    <a:pt x="3104" y="0"/>
                  </a:lnTo>
                  <a:lnTo>
                    <a:pt x="3108" y="5"/>
                  </a:lnTo>
                  <a:lnTo>
                    <a:pt x="3113" y="10"/>
                  </a:lnTo>
                  <a:lnTo>
                    <a:pt x="3113" y="14"/>
                  </a:lnTo>
                  <a:lnTo>
                    <a:pt x="3118" y="24"/>
                  </a:lnTo>
                  <a:lnTo>
                    <a:pt x="3122" y="38"/>
                  </a:lnTo>
                  <a:lnTo>
                    <a:pt x="3122" y="47"/>
                  </a:lnTo>
                  <a:lnTo>
                    <a:pt x="3127" y="61"/>
                  </a:lnTo>
                  <a:lnTo>
                    <a:pt x="3132" y="80"/>
                  </a:lnTo>
                  <a:lnTo>
                    <a:pt x="3132" y="99"/>
                  </a:lnTo>
                  <a:lnTo>
                    <a:pt x="3136" y="118"/>
                  </a:lnTo>
                  <a:lnTo>
                    <a:pt x="3141" y="141"/>
                  </a:lnTo>
                  <a:lnTo>
                    <a:pt x="3141" y="164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260"/>
            <p:cNvSpPr>
              <a:spLocks/>
            </p:cNvSpPr>
            <p:nvPr/>
          </p:nvSpPr>
          <p:spPr bwMode="auto">
            <a:xfrm>
              <a:off x="7553325" y="3270250"/>
              <a:ext cx="915988" cy="1093788"/>
            </a:xfrm>
            <a:custGeom>
              <a:avLst/>
              <a:gdLst>
                <a:gd name="T0" fmla="*/ 5 w 577"/>
                <a:gd name="T1" fmla="*/ 216 h 689"/>
                <a:gd name="T2" fmla="*/ 14 w 577"/>
                <a:gd name="T3" fmla="*/ 296 h 689"/>
                <a:gd name="T4" fmla="*/ 24 w 577"/>
                <a:gd name="T5" fmla="*/ 385 h 689"/>
                <a:gd name="T6" fmla="*/ 33 w 577"/>
                <a:gd name="T7" fmla="*/ 469 h 689"/>
                <a:gd name="T8" fmla="*/ 42 w 577"/>
                <a:gd name="T9" fmla="*/ 549 h 689"/>
                <a:gd name="T10" fmla="*/ 52 w 577"/>
                <a:gd name="T11" fmla="*/ 614 h 689"/>
                <a:gd name="T12" fmla="*/ 61 w 577"/>
                <a:gd name="T13" fmla="*/ 661 h 689"/>
                <a:gd name="T14" fmla="*/ 70 w 577"/>
                <a:gd name="T15" fmla="*/ 685 h 689"/>
                <a:gd name="T16" fmla="*/ 80 w 577"/>
                <a:gd name="T17" fmla="*/ 680 h 689"/>
                <a:gd name="T18" fmla="*/ 89 w 577"/>
                <a:gd name="T19" fmla="*/ 638 h 689"/>
                <a:gd name="T20" fmla="*/ 99 w 577"/>
                <a:gd name="T21" fmla="*/ 577 h 689"/>
                <a:gd name="T22" fmla="*/ 108 w 577"/>
                <a:gd name="T23" fmla="*/ 493 h 689"/>
                <a:gd name="T24" fmla="*/ 117 w 577"/>
                <a:gd name="T25" fmla="*/ 394 h 689"/>
                <a:gd name="T26" fmla="*/ 127 w 577"/>
                <a:gd name="T27" fmla="*/ 291 h 689"/>
                <a:gd name="T28" fmla="*/ 136 w 577"/>
                <a:gd name="T29" fmla="*/ 188 h 689"/>
                <a:gd name="T30" fmla="*/ 141 w 577"/>
                <a:gd name="T31" fmla="*/ 103 h 689"/>
                <a:gd name="T32" fmla="*/ 150 w 577"/>
                <a:gd name="T33" fmla="*/ 38 h 689"/>
                <a:gd name="T34" fmla="*/ 159 w 577"/>
                <a:gd name="T35" fmla="*/ 5 h 689"/>
                <a:gd name="T36" fmla="*/ 174 w 577"/>
                <a:gd name="T37" fmla="*/ 14 h 689"/>
                <a:gd name="T38" fmla="*/ 183 w 577"/>
                <a:gd name="T39" fmla="*/ 66 h 689"/>
                <a:gd name="T40" fmla="*/ 192 w 577"/>
                <a:gd name="T41" fmla="*/ 146 h 689"/>
                <a:gd name="T42" fmla="*/ 197 w 577"/>
                <a:gd name="T43" fmla="*/ 253 h 689"/>
                <a:gd name="T44" fmla="*/ 206 w 577"/>
                <a:gd name="T45" fmla="*/ 371 h 689"/>
                <a:gd name="T46" fmla="*/ 216 w 577"/>
                <a:gd name="T47" fmla="*/ 488 h 689"/>
                <a:gd name="T48" fmla="*/ 225 w 577"/>
                <a:gd name="T49" fmla="*/ 586 h 689"/>
                <a:gd name="T50" fmla="*/ 234 w 577"/>
                <a:gd name="T51" fmla="*/ 657 h 689"/>
                <a:gd name="T52" fmla="*/ 244 w 577"/>
                <a:gd name="T53" fmla="*/ 689 h 689"/>
                <a:gd name="T54" fmla="*/ 253 w 577"/>
                <a:gd name="T55" fmla="*/ 661 h 689"/>
                <a:gd name="T56" fmla="*/ 263 w 577"/>
                <a:gd name="T57" fmla="*/ 586 h 689"/>
                <a:gd name="T58" fmla="*/ 272 w 577"/>
                <a:gd name="T59" fmla="*/ 478 h 689"/>
                <a:gd name="T60" fmla="*/ 281 w 577"/>
                <a:gd name="T61" fmla="*/ 352 h 689"/>
                <a:gd name="T62" fmla="*/ 291 w 577"/>
                <a:gd name="T63" fmla="*/ 225 h 689"/>
                <a:gd name="T64" fmla="*/ 300 w 577"/>
                <a:gd name="T65" fmla="*/ 113 h 689"/>
                <a:gd name="T66" fmla="*/ 309 w 577"/>
                <a:gd name="T67" fmla="*/ 33 h 689"/>
                <a:gd name="T68" fmla="*/ 319 w 577"/>
                <a:gd name="T69" fmla="*/ 0 h 689"/>
                <a:gd name="T70" fmla="*/ 328 w 577"/>
                <a:gd name="T71" fmla="*/ 43 h 689"/>
                <a:gd name="T72" fmla="*/ 338 w 577"/>
                <a:gd name="T73" fmla="*/ 127 h 689"/>
                <a:gd name="T74" fmla="*/ 347 w 577"/>
                <a:gd name="T75" fmla="*/ 253 h 689"/>
                <a:gd name="T76" fmla="*/ 356 w 577"/>
                <a:gd name="T77" fmla="*/ 394 h 689"/>
                <a:gd name="T78" fmla="*/ 366 w 577"/>
                <a:gd name="T79" fmla="*/ 525 h 689"/>
                <a:gd name="T80" fmla="*/ 375 w 577"/>
                <a:gd name="T81" fmla="*/ 628 h 689"/>
                <a:gd name="T82" fmla="*/ 384 w 577"/>
                <a:gd name="T83" fmla="*/ 685 h 689"/>
                <a:gd name="T84" fmla="*/ 394 w 577"/>
                <a:gd name="T85" fmla="*/ 666 h 689"/>
                <a:gd name="T86" fmla="*/ 403 w 577"/>
                <a:gd name="T87" fmla="*/ 586 h 689"/>
                <a:gd name="T88" fmla="*/ 413 w 577"/>
                <a:gd name="T89" fmla="*/ 464 h 689"/>
                <a:gd name="T90" fmla="*/ 422 w 577"/>
                <a:gd name="T91" fmla="*/ 319 h 689"/>
                <a:gd name="T92" fmla="*/ 431 w 577"/>
                <a:gd name="T93" fmla="*/ 178 h 689"/>
                <a:gd name="T94" fmla="*/ 441 w 577"/>
                <a:gd name="T95" fmla="*/ 66 h 689"/>
                <a:gd name="T96" fmla="*/ 445 w 577"/>
                <a:gd name="T97" fmla="*/ 5 h 689"/>
                <a:gd name="T98" fmla="*/ 455 w 577"/>
                <a:gd name="T99" fmla="*/ 10 h 689"/>
                <a:gd name="T100" fmla="*/ 464 w 577"/>
                <a:gd name="T101" fmla="*/ 75 h 689"/>
                <a:gd name="T102" fmla="*/ 474 w 577"/>
                <a:gd name="T103" fmla="*/ 197 h 689"/>
                <a:gd name="T104" fmla="*/ 483 w 577"/>
                <a:gd name="T105" fmla="*/ 343 h 689"/>
                <a:gd name="T106" fmla="*/ 492 w 577"/>
                <a:gd name="T107" fmla="*/ 493 h 689"/>
                <a:gd name="T108" fmla="*/ 502 w 577"/>
                <a:gd name="T109" fmla="*/ 610 h 689"/>
                <a:gd name="T110" fmla="*/ 511 w 577"/>
                <a:gd name="T111" fmla="*/ 680 h 689"/>
                <a:gd name="T112" fmla="*/ 520 w 577"/>
                <a:gd name="T113" fmla="*/ 685 h 689"/>
                <a:gd name="T114" fmla="*/ 530 w 577"/>
                <a:gd name="T115" fmla="*/ 619 h 689"/>
                <a:gd name="T116" fmla="*/ 534 w 577"/>
                <a:gd name="T117" fmla="*/ 502 h 689"/>
                <a:gd name="T118" fmla="*/ 544 w 577"/>
                <a:gd name="T119" fmla="*/ 352 h 689"/>
                <a:gd name="T120" fmla="*/ 553 w 577"/>
                <a:gd name="T121" fmla="*/ 202 h 689"/>
                <a:gd name="T122" fmla="*/ 563 w 577"/>
                <a:gd name="T123" fmla="*/ 80 h 689"/>
                <a:gd name="T124" fmla="*/ 572 w 577"/>
                <a:gd name="T125" fmla="*/ 10 h 6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7"/>
                <a:gd name="T190" fmla="*/ 0 h 689"/>
                <a:gd name="T191" fmla="*/ 577 w 577"/>
                <a:gd name="T192" fmla="*/ 689 h 6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7" h="689">
                  <a:moveTo>
                    <a:pt x="0" y="164"/>
                  </a:moveTo>
                  <a:lnTo>
                    <a:pt x="5" y="188"/>
                  </a:lnTo>
                  <a:lnTo>
                    <a:pt x="5" y="216"/>
                  </a:lnTo>
                  <a:lnTo>
                    <a:pt x="9" y="239"/>
                  </a:lnTo>
                  <a:lnTo>
                    <a:pt x="14" y="268"/>
                  </a:lnTo>
                  <a:lnTo>
                    <a:pt x="14" y="296"/>
                  </a:lnTo>
                  <a:lnTo>
                    <a:pt x="19" y="324"/>
                  </a:lnTo>
                  <a:lnTo>
                    <a:pt x="24" y="357"/>
                  </a:lnTo>
                  <a:lnTo>
                    <a:pt x="24" y="385"/>
                  </a:lnTo>
                  <a:lnTo>
                    <a:pt x="28" y="413"/>
                  </a:lnTo>
                  <a:lnTo>
                    <a:pt x="28" y="441"/>
                  </a:lnTo>
                  <a:lnTo>
                    <a:pt x="33" y="469"/>
                  </a:lnTo>
                  <a:lnTo>
                    <a:pt x="38" y="497"/>
                  </a:lnTo>
                  <a:lnTo>
                    <a:pt x="38" y="525"/>
                  </a:lnTo>
                  <a:lnTo>
                    <a:pt x="42" y="549"/>
                  </a:lnTo>
                  <a:lnTo>
                    <a:pt x="47" y="572"/>
                  </a:lnTo>
                  <a:lnTo>
                    <a:pt x="47" y="596"/>
                  </a:lnTo>
                  <a:lnTo>
                    <a:pt x="52" y="614"/>
                  </a:lnTo>
                  <a:lnTo>
                    <a:pt x="56" y="633"/>
                  </a:lnTo>
                  <a:lnTo>
                    <a:pt x="56" y="647"/>
                  </a:lnTo>
                  <a:lnTo>
                    <a:pt x="61" y="661"/>
                  </a:lnTo>
                  <a:lnTo>
                    <a:pt x="61" y="675"/>
                  </a:lnTo>
                  <a:lnTo>
                    <a:pt x="66" y="680"/>
                  </a:lnTo>
                  <a:lnTo>
                    <a:pt x="70" y="685"/>
                  </a:lnTo>
                  <a:lnTo>
                    <a:pt x="75" y="689"/>
                  </a:lnTo>
                  <a:lnTo>
                    <a:pt x="80" y="685"/>
                  </a:lnTo>
                  <a:lnTo>
                    <a:pt x="80" y="680"/>
                  </a:lnTo>
                  <a:lnTo>
                    <a:pt x="84" y="671"/>
                  </a:lnTo>
                  <a:lnTo>
                    <a:pt x="84" y="657"/>
                  </a:lnTo>
                  <a:lnTo>
                    <a:pt x="89" y="638"/>
                  </a:lnTo>
                  <a:lnTo>
                    <a:pt x="94" y="624"/>
                  </a:lnTo>
                  <a:lnTo>
                    <a:pt x="94" y="600"/>
                  </a:lnTo>
                  <a:lnTo>
                    <a:pt x="99" y="577"/>
                  </a:lnTo>
                  <a:lnTo>
                    <a:pt x="103" y="549"/>
                  </a:lnTo>
                  <a:lnTo>
                    <a:pt x="103" y="521"/>
                  </a:lnTo>
                  <a:lnTo>
                    <a:pt x="108" y="493"/>
                  </a:lnTo>
                  <a:lnTo>
                    <a:pt x="113" y="460"/>
                  </a:lnTo>
                  <a:lnTo>
                    <a:pt x="113" y="427"/>
                  </a:lnTo>
                  <a:lnTo>
                    <a:pt x="117" y="394"/>
                  </a:lnTo>
                  <a:lnTo>
                    <a:pt x="117" y="361"/>
                  </a:lnTo>
                  <a:lnTo>
                    <a:pt x="122" y="324"/>
                  </a:lnTo>
                  <a:lnTo>
                    <a:pt x="127" y="291"/>
                  </a:lnTo>
                  <a:lnTo>
                    <a:pt x="127" y="253"/>
                  </a:lnTo>
                  <a:lnTo>
                    <a:pt x="131" y="221"/>
                  </a:lnTo>
                  <a:lnTo>
                    <a:pt x="136" y="188"/>
                  </a:lnTo>
                  <a:lnTo>
                    <a:pt x="136" y="160"/>
                  </a:lnTo>
                  <a:lnTo>
                    <a:pt x="141" y="127"/>
                  </a:lnTo>
                  <a:lnTo>
                    <a:pt x="141" y="103"/>
                  </a:lnTo>
                  <a:lnTo>
                    <a:pt x="145" y="75"/>
                  </a:lnTo>
                  <a:lnTo>
                    <a:pt x="150" y="57"/>
                  </a:lnTo>
                  <a:lnTo>
                    <a:pt x="150" y="38"/>
                  </a:lnTo>
                  <a:lnTo>
                    <a:pt x="155" y="24"/>
                  </a:lnTo>
                  <a:lnTo>
                    <a:pt x="159" y="10"/>
                  </a:lnTo>
                  <a:lnTo>
                    <a:pt x="159" y="5"/>
                  </a:lnTo>
                  <a:lnTo>
                    <a:pt x="164" y="0"/>
                  </a:lnTo>
                  <a:lnTo>
                    <a:pt x="169" y="5"/>
                  </a:lnTo>
                  <a:lnTo>
                    <a:pt x="174" y="14"/>
                  </a:lnTo>
                  <a:lnTo>
                    <a:pt x="174" y="28"/>
                  </a:lnTo>
                  <a:lnTo>
                    <a:pt x="178" y="43"/>
                  </a:lnTo>
                  <a:lnTo>
                    <a:pt x="183" y="66"/>
                  </a:lnTo>
                  <a:lnTo>
                    <a:pt x="183" y="89"/>
                  </a:lnTo>
                  <a:lnTo>
                    <a:pt x="188" y="118"/>
                  </a:lnTo>
                  <a:lnTo>
                    <a:pt x="192" y="146"/>
                  </a:lnTo>
                  <a:lnTo>
                    <a:pt x="192" y="178"/>
                  </a:lnTo>
                  <a:lnTo>
                    <a:pt x="197" y="216"/>
                  </a:lnTo>
                  <a:lnTo>
                    <a:pt x="197" y="253"/>
                  </a:lnTo>
                  <a:lnTo>
                    <a:pt x="202" y="291"/>
                  </a:lnTo>
                  <a:lnTo>
                    <a:pt x="206" y="333"/>
                  </a:lnTo>
                  <a:lnTo>
                    <a:pt x="206" y="371"/>
                  </a:lnTo>
                  <a:lnTo>
                    <a:pt x="211" y="413"/>
                  </a:lnTo>
                  <a:lnTo>
                    <a:pt x="216" y="450"/>
                  </a:lnTo>
                  <a:lnTo>
                    <a:pt x="216" y="488"/>
                  </a:lnTo>
                  <a:lnTo>
                    <a:pt x="220" y="525"/>
                  </a:lnTo>
                  <a:lnTo>
                    <a:pt x="225" y="558"/>
                  </a:lnTo>
                  <a:lnTo>
                    <a:pt x="225" y="586"/>
                  </a:lnTo>
                  <a:lnTo>
                    <a:pt x="230" y="614"/>
                  </a:lnTo>
                  <a:lnTo>
                    <a:pt x="230" y="638"/>
                  </a:lnTo>
                  <a:lnTo>
                    <a:pt x="234" y="657"/>
                  </a:lnTo>
                  <a:lnTo>
                    <a:pt x="239" y="671"/>
                  </a:lnTo>
                  <a:lnTo>
                    <a:pt x="239" y="685"/>
                  </a:lnTo>
                  <a:lnTo>
                    <a:pt x="244" y="689"/>
                  </a:lnTo>
                  <a:lnTo>
                    <a:pt x="249" y="685"/>
                  </a:lnTo>
                  <a:lnTo>
                    <a:pt x="253" y="675"/>
                  </a:lnTo>
                  <a:lnTo>
                    <a:pt x="253" y="661"/>
                  </a:lnTo>
                  <a:lnTo>
                    <a:pt x="258" y="638"/>
                  </a:lnTo>
                  <a:lnTo>
                    <a:pt x="263" y="614"/>
                  </a:lnTo>
                  <a:lnTo>
                    <a:pt x="263" y="586"/>
                  </a:lnTo>
                  <a:lnTo>
                    <a:pt x="267" y="553"/>
                  </a:lnTo>
                  <a:lnTo>
                    <a:pt x="272" y="521"/>
                  </a:lnTo>
                  <a:lnTo>
                    <a:pt x="272" y="478"/>
                  </a:lnTo>
                  <a:lnTo>
                    <a:pt x="277" y="441"/>
                  </a:lnTo>
                  <a:lnTo>
                    <a:pt x="277" y="399"/>
                  </a:lnTo>
                  <a:lnTo>
                    <a:pt x="281" y="352"/>
                  </a:lnTo>
                  <a:lnTo>
                    <a:pt x="286" y="310"/>
                  </a:lnTo>
                  <a:lnTo>
                    <a:pt x="286" y="268"/>
                  </a:lnTo>
                  <a:lnTo>
                    <a:pt x="291" y="225"/>
                  </a:lnTo>
                  <a:lnTo>
                    <a:pt x="295" y="183"/>
                  </a:lnTo>
                  <a:lnTo>
                    <a:pt x="295" y="146"/>
                  </a:lnTo>
                  <a:lnTo>
                    <a:pt x="300" y="113"/>
                  </a:lnTo>
                  <a:lnTo>
                    <a:pt x="305" y="80"/>
                  </a:lnTo>
                  <a:lnTo>
                    <a:pt x="305" y="52"/>
                  </a:lnTo>
                  <a:lnTo>
                    <a:pt x="309" y="33"/>
                  </a:lnTo>
                  <a:lnTo>
                    <a:pt x="309" y="14"/>
                  </a:lnTo>
                  <a:lnTo>
                    <a:pt x="314" y="5"/>
                  </a:lnTo>
                  <a:lnTo>
                    <a:pt x="319" y="0"/>
                  </a:lnTo>
                  <a:lnTo>
                    <a:pt x="324" y="10"/>
                  </a:lnTo>
                  <a:lnTo>
                    <a:pt x="328" y="24"/>
                  </a:lnTo>
                  <a:lnTo>
                    <a:pt x="328" y="43"/>
                  </a:lnTo>
                  <a:lnTo>
                    <a:pt x="333" y="66"/>
                  </a:lnTo>
                  <a:lnTo>
                    <a:pt x="333" y="94"/>
                  </a:lnTo>
                  <a:lnTo>
                    <a:pt x="338" y="127"/>
                  </a:lnTo>
                  <a:lnTo>
                    <a:pt x="342" y="169"/>
                  </a:lnTo>
                  <a:lnTo>
                    <a:pt x="342" y="207"/>
                  </a:lnTo>
                  <a:lnTo>
                    <a:pt x="347" y="253"/>
                  </a:lnTo>
                  <a:lnTo>
                    <a:pt x="352" y="300"/>
                  </a:lnTo>
                  <a:lnTo>
                    <a:pt x="352" y="347"/>
                  </a:lnTo>
                  <a:lnTo>
                    <a:pt x="356" y="394"/>
                  </a:lnTo>
                  <a:lnTo>
                    <a:pt x="361" y="436"/>
                  </a:lnTo>
                  <a:lnTo>
                    <a:pt x="361" y="483"/>
                  </a:lnTo>
                  <a:lnTo>
                    <a:pt x="366" y="525"/>
                  </a:lnTo>
                  <a:lnTo>
                    <a:pt x="366" y="563"/>
                  </a:lnTo>
                  <a:lnTo>
                    <a:pt x="370" y="596"/>
                  </a:lnTo>
                  <a:lnTo>
                    <a:pt x="375" y="628"/>
                  </a:lnTo>
                  <a:lnTo>
                    <a:pt x="375" y="652"/>
                  </a:lnTo>
                  <a:lnTo>
                    <a:pt x="380" y="671"/>
                  </a:lnTo>
                  <a:lnTo>
                    <a:pt x="384" y="685"/>
                  </a:lnTo>
                  <a:lnTo>
                    <a:pt x="389" y="689"/>
                  </a:lnTo>
                  <a:lnTo>
                    <a:pt x="389" y="680"/>
                  </a:lnTo>
                  <a:lnTo>
                    <a:pt x="394" y="666"/>
                  </a:lnTo>
                  <a:lnTo>
                    <a:pt x="399" y="647"/>
                  </a:lnTo>
                  <a:lnTo>
                    <a:pt x="399" y="619"/>
                  </a:lnTo>
                  <a:lnTo>
                    <a:pt x="403" y="586"/>
                  </a:lnTo>
                  <a:lnTo>
                    <a:pt x="408" y="549"/>
                  </a:lnTo>
                  <a:lnTo>
                    <a:pt x="408" y="507"/>
                  </a:lnTo>
                  <a:lnTo>
                    <a:pt x="413" y="464"/>
                  </a:lnTo>
                  <a:lnTo>
                    <a:pt x="417" y="418"/>
                  </a:lnTo>
                  <a:lnTo>
                    <a:pt x="417" y="366"/>
                  </a:lnTo>
                  <a:lnTo>
                    <a:pt x="422" y="319"/>
                  </a:lnTo>
                  <a:lnTo>
                    <a:pt x="422" y="268"/>
                  </a:lnTo>
                  <a:lnTo>
                    <a:pt x="427" y="221"/>
                  </a:lnTo>
                  <a:lnTo>
                    <a:pt x="431" y="178"/>
                  </a:lnTo>
                  <a:lnTo>
                    <a:pt x="431" y="136"/>
                  </a:lnTo>
                  <a:lnTo>
                    <a:pt x="436" y="99"/>
                  </a:lnTo>
                  <a:lnTo>
                    <a:pt x="441" y="66"/>
                  </a:lnTo>
                  <a:lnTo>
                    <a:pt x="441" y="38"/>
                  </a:lnTo>
                  <a:lnTo>
                    <a:pt x="445" y="19"/>
                  </a:lnTo>
                  <a:lnTo>
                    <a:pt x="445" y="5"/>
                  </a:lnTo>
                  <a:lnTo>
                    <a:pt x="450" y="0"/>
                  </a:lnTo>
                  <a:lnTo>
                    <a:pt x="455" y="0"/>
                  </a:lnTo>
                  <a:lnTo>
                    <a:pt x="455" y="10"/>
                  </a:lnTo>
                  <a:lnTo>
                    <a:pt x="459" y="24"/>
                  </a:lnTo>
                  <a:lnTo>
                    <a:pt x="464" y="47"/>
                  </a:lnTo>
                  <a:lnTo>
                    <a:pt x="464" y="75"/>
                  </a:lnTo>
                  <a:lnTo>
                    <a:pt x="469" y="113"/>
                  </a:lnTo>
                  <a:lnTo>
                    <a:pt x="474" y="150"/>
                  </a:lnTo>
                  <a:lnTo>
                    <a:pt x="474" y="197"/>
                  </a:lnTo>
                  <a:lnTo>
                    <a:pt x="478" y="244"/>
                  </a:lnTo>
                  <a:lnTo>
                    <a:pt x="478" y="291"/>
                  </a:lnTo>
                  <a:lnTo>
                    <a:pt x="483" y="343"/>
                  </a:lnTo>
                  <a:lnTo>
                    <a:pt x="488" y="394"/>
                  </a:lnTo>
                  <a:lnTo>
                    <a:pt x="488" y="441"/>
                  </a:lnTo>
                  <a:lnTo>
                    <a:pt x="492" y="493"/>
                  </a:lnTo>
                  <a:lnTo>
                    <a:pt x="497" y="535"/>
                  </a:lnTo>
                  <a:lnTo>
                    <a:pt x="497" y="577"/>
                  </a:lnTo>
                  <a:lnTo>
                    <a:pt x="502" y="610"/>
                  </a:lnTo>
                  <a:lnTo>
                    <a:pt x="502" y="638"/>
                  </a:lnTo>
                  <a:lnTo>
                    <a:pt x="506" y="661"/>
                  </a:lnTo>
                  <a:lnTo>
                    <a:pt x="511" y="680"/>
                  </a:lnTo>
                  <a:lnTo>
                    <a:pt x="511" y="689"/>
                  </a:lnTo>
                  <a:lnTo>
                    <a:pt x="516" y="689"/>
                  </a:lnTo>
                  <a:lnTo>
                    <a:pt x="520" y="685"/>
                  </a:lnTo>
                  <a:lnTo>
                    <a:pt x="520" y="671"/>
                  </a:lnTo>
                  <a:lnTo>
                    <a:pt x="525" y="647"/>
                  </a:lnTo>
                  <a:lnTo>
                    <a:pt x="530" y="619"/>
                  </a:lnTo>
                  <a:lnTo>
                    <a:pt x="530" y="586"/>
                  </a:lnTo>
                  <a:lnTo>
                    <a:pt x="534" y="544"/>
                  </a:lnTo>
                  <a:lnTo>
                    <a:pt x="534" y="502"/>
                  </a:lnTo>
                  <a:lnTo>
                    <a:pt x="539" y="455"/>
                  </a:lnTo>
                  <a:lnTo>
                    <a:pt x="544" y="403"/>
                  </a:lnTo>
                  <a:lnTo>
                    <a:pt x="544" y="352"/>
                  </a:lnTo>
                  <a:lnTo>
                    <a:pt x="549" y="300"/>
                  </a:lnTo>
                  <a:lnTo>
                    <a:pt x="553" y="249"/>
                  </a:lnTo>
                  <a:lnTo>
                    <a:pt x="553" y="202"/>
                  </a:lnTo>
                  <a:lnTo>
                    <a:pt x="558" y="155"/>
                  </a:lnTo>
                  <a:lnTo>
                    <a:pt x="558" y="118"/>
                  </a:lnTo>
                  <a:lnTo>
                    <a:pt x="563" y="80"/>
                  </a:lnTo>
                  <a:lnTo>
                    <a:pt x="567" y="52"/>
                  </a:lnTo>
                  <a:lnTo>
                    <a:pt x="567" y="28"/>
                  </a:lnTo>
                  <a:lnTo>
                    <a:pt x="572" y="10"/>
                  </a:lnTo>
                  <a:lnTo>
                    <a:pt x="577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Line 322"/>
            <p:cNvSpPr>
              <a:spLocks noChangeShapeType="1"/>
            </p:cNvSpPr>
            <p:nvPr/>
          </p:nvSpPr>
          <p:spPr bwMode="auto">
            <a:xfrm>
              <a:off x="2571750" y="3821113"/>
              <a:ext cx="5902325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Line 324"/>
            <p:cNvSpPr>
              <a:spLocks noChangeShapeType="1"/>
            </p:cNvSpPr>
            <p:nvPr/>
          </p:nvSpPr>
          <p:spPr bwMode="auto">
            <a:xfrm>
              <a:off x="2576513" y="2143125"/>
              <a:ext cx="5902325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Rectangle 326"/>
            <p:cNvSpPr>
              <a:spLocks noChangeArrowheads="1"/>
            </p:cNvSpPr>
            <p:nvPr/>
          </p:nvSpPr>
          <p:spPr bwMode="auto">
            <a:xfrm>
              <a:off x="3124200" y="1447800"/>
              <a:ext cx="177006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200" i="1" dirty="0"/>
                <a:t>x</a:t>
              </a:r>
              <a:r>
                <a:rPr lang="pl-PL" sz="2200" dirty="0"/>
                <a:t>(</a:t>
              </a:r>
              <a:r>
                <a:rPr lang="pl-PL" sz="2200" i="1" dirty="0"/>
                <a:t>t</a:t>
              </a:r>
              <a:r>
                <a:rPr lang="pl-PL" sz="2200" dirty="0"/>
                <a:t>)= </a:t>
              </a:r>
              <a:r>
                <a:rPr lang="pl-PL" sz="2200" i="1" dirty="0" err="1" smtClean="0"/>
                <a:t>a</a:t>
              </a:r>
              <a:r>
                <a:rPr lang="pl-PL" sz="2200" dirty="0" err="1" smtClean="0"/>
                <a:t>cos</a:t>
              </a:r>
              <a:r>
                <a:rPr lang="pl-PL" sz="2200" i="1" dirty="0" err="1" smtClean="0">
                  <a:latin typeface="Symbol" pitchFamily="18" charset="2"/>
                </a:rPr>
                <a:t>w</a:t>
              </a:r>
              <a:r>
                <a:rPr lang="pl-PL" sz="2200" baseline="-25000" dirty="0" err="1"/>
                <a:t>m</a:t>
              </a:r>
              <a:r>
                <a:rPr lang="pl-PL" sz="2200" i="1" dirty="0" err="1" smtClean="0"/>
                <a:t>t</a:t>
              </a:r>
              <a:endParaRPr lang="pl-PL" sz="2200" i="1" dirty="0"/>
            </a:p>
          </p:txBody>
        </p:sp>
      </p:grpSp>
      <p:graphicFrame>
        <p:nvGraphicFramePr>
          <p:cNvPr id="8807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270637"/>
              </p:ext>
            </p:extLst>
          </p:nvPr>
        </p:nvGraphicFramePr>
        <p:xfrm>
          <a:off x="4484688" y="1084263"/>
          <a:ext cx="3929062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6" name="Equation" r:id="rId3" imgW="2006280" imgH="1002960" progId="Equation.3">
                  <p:embed/>
                </p:oleObj>
              </mc:Choice>
              <mc:Fallback>
                <p:oleObj name="Equation" r:id="rId3" imgW="2006280" imgH="1002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1084263"/>
                        <a:ext cx="3929062" cy="1966912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  <p:graphicFrame>
        <p:nvGraphicFramePr>
          <p:cNvPr id="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37297"/>
              </p:ext>
            </p:extLst>
          </p:nvPr>
        </p:nvGraphicFramePr>
        <p:xfrm>
          <a:off x="1093638" y="1446286"/>
          <a:ext cx="2408237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7" name="Equation" r:id="rId5" imgW="1002960" imgH="558720" progId="Equation.3">
                  <p:embed/>
                </p:oleObj>
              </mc:Choice>
              <mc:Fallback>
                <p:oleObj name="Equation" r:id="rId5" imgW="10029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638" y="1446286"/>
                        <a:ext cx="2408237" cy="13350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35063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Dewiacja częstotliwości</a:t>
            </a:r>
            <a:b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Dewiacja fazy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070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</a:t>
            </a:r>
            <a:r>
              <a:rPr lang="pl-PL" sz="1400" dirty="0" smtClean="0">
                <a:solidFill>
                  <a:schemeClr val="bg2"/>
                </a:solidFill>
              </a:rPr>
              <a:t>Papir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23950" y="1171575"/>
            <a:ext cx="6934200" cy="5492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000" dirty="0" smtClean="0"/>
              <a:t>Modulacja tonowa </a:t>
            </a:r>
            <a:r>
              <a:rPr lang="pl-PL" sz="3000" dirty="0"/>
              <a:t>FM ( </a:t>
            </a:r>
            <a:r>
              <a:rPr lang="pl-PL" sz="3000" i="1" dirty="0"/>
              <a:t>x</a:t>
            </a:r>
            <a:r>
              <a:rPr lang="pl-PL" sz="3000" dirty="0"/>
              <a:t>(</a:t>
            </a:r>
            <a:r>
              <a:rPr lang="pl-PL" sz="3000" i="1" dirty="0"/>
              <a:t>t</a:t>
            </a:r>
            <a:r>
              <a:rPr lang="pl-PL" sz="3000" dirty="0"/>
              <a:t>) = </a:t>
            </a:r>
            <a:r>
              <a:rPr lang="pl-PL" sz="3000" i="1" dirty="0" err="1" smtClean="0"/>
              <a:t>a</a:t>
            </a:r>
            <a:r>
              <a:rPr lang="pl-PL" sz="3000" dirty="0" err="1" smtClean="0"/>
              <a:t>cos</a:t>
            </a:r>
            <a:r>
              <a:rPr lang="pl-PL" sz="3000" i="1" dirty="0" err="1" smtClean="0">
                <a:latin typeface="Symbol" pitchFamily="18" charset="2"/>
              </a:rPr>
              <a:t>w</a:t>
            </a:r>
            <a:r>
              <a:rPr lang="pl-PL" sz="3000" baseline="-25000" dirty="0" err="1"/>
              <a:t>m</a:t>
            </a:r>
            <a:r>
              <a:rPr lang="pl-PL" sz="3000" i="1" dirty="0" err="1" smtClean="0"/>
              <a:t>t</a:t>
            </a:r>
            <a:r>
              <a:rPr lang="pl-PL" sz="3000" dirty="0" smtClean="0"/>
              <a:t> </a:t>
            </a:r>
            <a:r>
              <a:rPr lang="pl-PL" sz="3000" dirty="0"/>
              <a:t>)</a:t>
            </a:r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11503"/>
              </p:ext>
            </p:extLst>
          </p:nvPr>
        </p:nvGraphicFramePr>
        <p:xfrm>
          <a:off x="1114425" y="2046288"/>
          <a:ext cx="5103813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9" name="Equation" r:id="rId3" imgW="2044440" imgH="1015920" progId="Equation.3">
                  <p:embed/>
                </p:oleObj>
              </mc:Choice>
              <mc:Fallback>
                <p:oleObj name="Equation" r:id="rId3" imgW="204444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2046288"/>
                        <a:ext cx="5103813" cy="2532062"/>
                      </a:xfrm>
                      <a:prstGeom prst="rect">
                        <a:avLst/>
                      </a:prstGeom>
                      <a:solidFill>
                        <a:srgbClr val="CCFFCC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6171730" y="3768477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+mn-lt"/>
              </a:rPr>
              <a:t>Dewiacja fazy FM</a:t>
            </a:r>
            <a:endParaRPr lang="pl-PL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Łącznik prosty ze strzałką 17"/>
          <p:cNvCxnSpPr>
            <a:stCxn id="17" idx="1"/>
          </p:cNvCxnSpPr>
          <p:nvPr/>
        </p:nvCxnSpPr>
        <p:spPr bwMode="auto">
          <a:xfrm flipH="1">
            <a:off x="4932058" y="3999310"/>
            <a:ext cx="1239672" cy="575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3" name="Grupa 2"/>
          <p:cNvGrpSpPr/>
          <p:nvPr/>
        </p:nvGrpSpPr>
        <p:grpSpPr>
          <a:xfrm>
            <a:off x="1135063" y="4586730"/>
            <a:ext cx="7920174" cy="2116679"/>
            <a:chOff x="1135063" y="4586730"/>
            <a:chExt cx="7920174" cy="2116679"/>
          </a:xfrm>
        </p:grpSpPr>
        <p:sp>
          <p:nvSpPr>
            <p:cNvPr id="19" name="Rectangle 326"/>
            <p:cNvSpPr>
              <a:spLocks noChangeArrowheads="1"/>
            </p:cNvSpPr>
            <p:nvPr/>
          </p:nvSpPr>
          <p:spPr bwMode="auto">
            <a:xfrm>
              <a:off x="4840298" y="5289418"/>
              <a:ext cx="421493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l-PL" sz="1800" dirty="0" smtClean="0"/>
                <a:t>Dewiacja fazy </a:t>
              </a:r>
              <a:r>
                <a:rPr lang="pl-PL" sz="1800" dirty="0" err="1" smtClean="0">
                  <a:latin typeface="Symbol" pitchFamily="18" charset="2"/>
                </a:rPr>
                <a:t>D</a:t>
              </a:r>
              <a:r>
                <a:rPr lang="pl-PL" sz="1800" i="1" dirty="0" err="1" smtClean="0">
                  <a:latin typeface="Symbol" pitchFamily="18" charset="2"/>
                </a:rPr>
                <a:t>j</a:t>
              </a:r>
              <a:r>
                <a:rPr lang="pl-PL" sz="1800" i="1" dirty="0" smtClean="0">
                  <a:latin typeface="Symbol" pitchFamily="18" charset="2"/>
                </a:rPr>
                <a:t>  </a:t>
              </a:r>
              <a:r>
                <a:rPr lang="pl-PL" sz="1800" dirty="0" smtClean="0"/>
                <a:t>informuje o zakresie</a:t>
              </a:r>
            </a:p>
            <a:p>
              <a:pPr algn="l"/>
              <a:r>
                <a:rPr lang="pl-PL" sz="1800" dirty="0" smtClean="0"/>
                <a:t>fluktuacji [-</a:t>
              </a:r>
              <a:r>
                <a:rPr lang="pl-PL" sz="1800" dirty="0">
                  <a:latin typeface="Symbol" pitchFamily="18" charset="2"/>
                </a:rPr>
                <a:t> </a:t>
              </a:r>
              <a:r>
                <a:rPr lang="pl-PL" sz="1800" dirty="0" err="1">
                  <a:latin typeface="Symbol" pitchFamily="18" charset="2"/>
                </a:rPr>
                <a:t>D</a:t>
              </a:r>
              <a:r>
                <a:rPr lang="pl-PL" sz="1800" i="1" dirty="0" err="1">
                  <a:latin typeface="Symbol" pitchFamily="18" charset="2"/>
                </a:rPr>
                <a:t>j</a:t>
              </a:r>
              <a:r>
                <a:rPr lang="pl-PL" sz="1800" dirty="0" smtClean="0"/>
                <a:t>, +</a:t>
              </a:r>
              <a:r>
                <a:rPr lang="pl-PL" sz="1800" dirty="0" err="1" smtClean="0">
                  <a:latin typeface="Symbol" pitchFamily="18" charset="2"/>
                </a:rPr>
                <a:t>D</a:t>
              </a:r>
              <a:r>
                <a:rPr lang="pl-PL" sz="1800" i="1" dirty="0" err="1" smtClean="0">
                  <a:latin typeface="Symbol" pitchFamily="18" charset="2"/>
                </a:rPr>
                <a:t>j</a:t>
              </a:r>
              <a:r>
                <a:rPr lang="pl-PL" sz="1800" dirty="0" smtClean="0"/>
                <a:t>] kąta fazowego</a:t>
              </a:r>
              <a:endParaRPr lang="pl-PL" sz="1800" dirty="0"/>
            </a:p>
            <a:p>
              <a:pPr algn="l"/>
              <a:r>
                <a:rPr lang="pl-PL" sz="1800" dirty="0" smtClean="0"/>
                <a:t>sygnału FM wokół liniowego trendu </a:t>
              </a:r>
              <a:r>
                <a:rPr lang="el-GR" sz="1800" i="1" dirty="0" smtClean="0"/>
                <a:t>ω</a:t>
              </a:r>
              <a:r>
                <a:rPr lang="pl-PL" sz="1800" baseline="-25000" dirty="0" smtClean="0"/>
                <a:t>0</a:t>
              </a:r>
              <a:r>
                <a:rPr lang="pl-PL" sz="1800" i="1" dirty="0" smtClean="0"/>
                <a:t>t</a:t>
              </a:r>
              <a:r>
                <a:rPr lang="pl-PL" sz="1800" dirty="0" smtClean="0"/>
                <a:t>. </a:t>
              </a:r>
              <a:endParaRPr lang="pl-PL" sz="1800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135063" y="4586730"/>
              <a:ext cx="3763504" cy="2116679"/>
              <a:chOff x="1126222" y="4014672"/>
              <a:chExt cx="3763504" cy="2116679"/>
            </a:xfrm>
          </p:grpSpPr>
          <p:pic>
            <p:nvPicPr>
              <p:cNvPr id="11" name="Obraz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96" t="12196" r="12195" b="15796"/>
              <a:stretch/>
            </p:blipFill>
            <p:spPr>
              <a:xfrm>
                <a:off x="1126222" y="4051120"/>
                <a:ext cx="2808312" cy="208023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2" name="Prostokąt 11"/>
              <p:cNvSpPr/>
              <p:nvPr/>
            </p:nvSpPr>
            <p:spPr>
              <a:xfrm>
                <a:off x="4397283" y="4440120"/>
                <a:ext cx="492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800" i="1" dirty="0">
                    <a:solidFill>
                      <a:schemeClr val="accent6"/>
                    </a:solidFill>
                  </a:rPr>
                  <a:t>ω</a:t>
                </a:r>
                <a:r>
                  <a:rPr lang="pl-PL" sz="1800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pl-PL" sz="1800" i="1" dirty="0">
                    <a:solidFill>
                      <a:schemeClr val="accent6"/>
                    </a:solidFill>
                  </a:rPr>
                  <a:t>t</a:t>
                </a:r>
                <a:endParaRPr lang="pl-PL" sz="1800" dirty="0"/>
              </a:p>
            </p:txBody>
          </p:sp>
          <p:cxnSp>
            <p:nvCxnSpPr>
              <p:cNvPr id="13" name="Łącznik prosty ze strzałką 12"/>
              <p:cNvCxnSpPr>
                <a:endCxn id="12" idx="1"/>
              </p:cNvCxnSpPr>
              <p:nvPr/>
            </p:nvCxnSpPr>
            <p:spPr bwMode="auto">
              <a:xfrm>
                <a:off x="3779912" y="4399600"/>
                <a:ext cx="617371" cy="22518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14" name="Prostokąt 13"/>
              <p:cNvSpPr/>
              <p:nvPr/>
            </p:nvSpPr>
            <p:spPr>
              <a:xfrm>
                <a:off x="1260931" y="4014672"/>
                <a:ext cx="17139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800" i="1" dirty="0">
                    <a:solidFill>
                      <a:srgbClr val="0070C0"/>
                    </a:solidFill>
                  </a:rPr>
                  <a:t>ω</a:t>
                </a:r>
                <a:r>
                  <a:rPr lang="pl-PL" sz="1800" baseline="-25000" dirty="0">
                    <a:solidFill>
                      <a:srgbClr val="0070C0"/>
                    </a:solidFill>
                  </a:rPr>
                  <a:t>0</a:t>
                </a:r>
                <a:r>
                  <a:rPr lang="pl-PL" sz="1800" i="1" dirty="0">
                    <a:solidFill>
                      <a:srgbClr val="0070C0"/>
                    </a:solidFill>
                  </a:rPr>
                  <a:t>t</a:t>
                </a:r>
                <a:r>
                  <a:rPr lang="pl-PL" sz="1800" dirty="0">
                    <a:solidFill>
                      <a:srgbClr val="0070C0"/>
                    </a:solidFill>
                  </a:rPr>
                  <a:t> </a:t>
                </a:r>
                <a:r>
                  <a:rPr lang="pl-PL" sz="1800" dirty="0"/>
                  <a:t>+</a:t>
                </a:r>
                <a:r>
                  <a:rPr lang="pl-PL" sz="1800" dirty="0">
                    <a:solidFill>
                      <a:srgbClr val="C00000"/>
                    </a:solidFill>
                  </a:rPr>
                  <a:t> </a:t>
                </a:r>
                <a:r>
                  <a:rPr lang="el-GR" sz="1800" dirty="0" smtClean="0">
                    <a:solidFill>
                      <a:srgbClr val="C00000"/>
                    </a:solidFill>
                  </a:rPr>
                  <a:t>Δ</a:t>
                </a:r>
                <a:r>
                  <a:rPr lang="el-GR" sz="1800" i="1" dirty="0" smtClean="0">
                    <a:solidFill>
                      <a:srgbClr val="C00000"/>
                    </a:solidFill>
                  </a:rPr>
                  <a:t>φ</a:t>
                </a:r>
                <a:r>
                  <a:rPr lang="pl-PL" sz="1800" dirty="0" smtClean="0">
                    <a:solidFill>
                      <a:srgbClr val="C00000"/>
                    </a:solidFill>
                  </a:rPr>
                  <a:t>sin</a:t>
                </a:r>
                <a:r>
                  <a:rPr lang="el-GR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l-GR" sz="1800" i="1" dirty="0">
                    <a:solidFill>
                      <a:srgbClr val="C00000"/>
                    </a:solidFill>
                  </a:rPr>
                  <a:t>ω</a:t>
                </a:r>
                <a:r>
                  <a:rPr lang="pl-PL" sz="1800" baseline="-25000" dirty="0" err="1">
                    <a:solidFill>
                      <a:srgbClr val="C00000"/>
                    </a:solidFill>
                  </a:rPr>
                  <a:t>m</a:t>
                </a:r>
                <a:r>
                  <a:rPr lang="pl-PL" sz="1800" i="1" dirty="0" err="1">
                    <a:solidFill>
                      <a:srgbClr val="C00000"/>
                    </a:solidFill>
                  </a:rPr>
                  <a:t>t</a:t>
                </a:r>
                <a:endParaRPr lang="pl-PL" sz="1800" dirty="0"/>
              </a:p>
            </p:txBody>
          </p:sp>
          <p:cxnSp>
            <p:nvCxnSpPr>
              <p:cNvPr id="20" name="Łącznik prosty ze strzałką 19"/>
              <p:cNvCxnSpPr/>
              <p:nvPr/>
            </p:nvCxnSpPr>
            <p:spPr bwMode="auto">
              <a:xfrm>
                <a:off x="2023145" y="4931643"/>
                <a:ext cx="0" cy="288032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Łącznik prosty ze strzałką 20"/>
              <p:cNvCxnSpPr/>
              <p:nvPr/>
            </p:nvCxnSpPr>
            <p:spPr bwMode="auto">
              <a:xfrm>
                <a:off x="2023145" y="5384080"/>
                <a:ext cx="0" cy="288032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ysDash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22" name="Łącznik prosty 21"/>
              <p:cNvCxnSpPr/>
              <p:nvPr/>
            </p:nvCxnSpPr>
            <p:spPr bwMode="auto">
              <a:xfrm>
                <a:off x="2023145" y="5219675"/>
                <a:ext cx="0" cy="16440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Prostokąt 22"/>
              <p:cNvSpPr/>
              <p:nvPr/>
            </p:nvSpPr>
            <p:spPr>
              <a:xfrm>
                <a:off x="1554098" y="4809693"/>
                <a:ext cx="522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1800" dirty="0" err="1">
                    <a:solidFill>
                      <a:srgbClr val="006600"/>
                    </a:solidFill>
                    <a:latin typeface="Symbol" pitchFamily="18" charset="2"/>
                  </a:rPr>
                  <a:t>D</a:t>
                </a:r>
                <a:r>
                  <a:rPr lang="pl-PL" sz="1800" i="1" dirty="0" err="1">
                    <a:solidFill>
                      <a:srgbClr val="006600"/>
                    </a:solidFill>
                    <a:latin typeface="Symbol" pitchFamily="18" charset="2"/>
                  </a:rPr>
                  <a:t>j</a:t>
                </a:r>
                <a:r>
                  <a:rPr lang="pl-PL" sz="1800" i="1" dirty="0">
                    <a:latin typeface="Symbol" pitchFamily="18" charset="2"/>
                  </a:rPr>
                  <a:t> </a:t>
                </a:r>
                <a:endParaRPr lang="pl-PL" sz="18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35063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Dewiacja częstotliwości</a:t>
            </a:r>
            <a:b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Dewiacja fazy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070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</a:t>
            </a:r>
            <a:r>
              <a:rPr lang="pl-PL" sz="1400" dirty="0" smtClean="0">
                <a:solidFill>
                  <a:schemeClr val="bg2"/>
                </a:solidFill>
              </a:rPr>
              <a:t>Papir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23950" y="1171575"/>
            <a:ext cx="6934200" cy="5492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000" dirty="0" smtClean="0"/>
              <a:t>Modulacja tonowa </a:t>
            </a:r>
            <a:r>
              <a:rPr lang="pl-PL" sz="3000" dirty="0"/>
              <a:t>FM ( </a:t>
            </a:r>
            <a:r>
              <a:rPr lang="pl-PL" sz="3000" i="1" dirty="0"/>
              <a:t>x</a:t>
            </a:r>
            <a:r>
              <a:rPr lang="pl-PL" sz="3000" dirty="0"/>
              <a:t>(</a:t>
            </a:r>
            <a:r>
              <a:rPr lang="pl-PL" sz="3000" i="1" dirty="0"/>
              <a:t>t</a:t>
            </a:r>
            <a:r>
              <a:rPr lang="pl-PL" sz="3000" dirty="0"/>
              <a:t>) = </a:t>
            </a:r>
            <a:r>
              <a:rPr lang="pl-PL" sz="3000" i="1" dirty="0" err="1" smtClean="0"/>
              <a:t>a</a:t>
            </a:r>
            <a:r>
              <a:rPr lang="pl-PL" sz="3000" dirty="0" err="1" smtClean="0"/>
              <a:t>cos</a:t>
            </a:r>
            <a:r>
              <a:rPr lang="pl-PL" sz="3000" i="1" dirty="0" err="1" smtClean="0">
                <a:latin typeface="Symbol" pitchFamily="18" charset="2"/>
              </a:rPr>
              <a:t>w</a:t>
            </a:r>
            <a:r>
              <a:rPr lang="pl-PL" sz="3000" baseline="-25000" dirty="0" err="1"/>
              <a:t>m</a:t>
            </a:r>
            <a:r>
              <a:rPr lang="pl-PL" sz="3000" i="1" dirty="0" err="1" smtClean="0"/>
              <a:t>t</a:t>
            </a:r>
            <a:r>
              <a:rPr lang="pl-PL" sz="3000" dirty="0" smtClean="0"/>
              <a:t> </a:t>
            </a:r>
            <a:r>
              <a:rPr lang="pl-PL" sz="3000" dirty="0"/>
              <a:t>)</a:t>
            </a:r>
          </a:p>
        </p:txBody>
      </p:sp>
      <p:sp>
        <p:nvSpPr>
          <p:cNvPr id="22" name="Rectangle 326"/>
          <p:cNvSpPr>
            <a:spLocks noChangeArrowheads="1"/>
          </p:cNvSpPr>
          <p:nvPr/>
        </p:nvSpPr>
        <p:spPr bwMode="auto">
          <a:xfrm>
            <a:off x="395536" y="5538821"/>
            <a:ext cx="8643654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2200" dirty="0" smtClean="0"/>
              <a:t>Dewiacja częstotliwości </a:t>
            </a:r>
            <a:r>
              <a:rPr lang="pl-PL" sz="2000" dirty="0" smtClean="0">
                <a:latin typeface="Symbol" pitchFamily="18" charset="2"/>
              </a:rPr>
              <a:t>D</a:t>
            </a:r>
            <a:r>
              <a:rPr lang="el-GR" sz="2000" i="1" dirty="0" smtClean="0">
                <a:cs typeface="Times New Roman" panose="02020603050405020304" pitchFamily="18" charset="0"/>
              </a:rPr>
              <a:t>ω</a:t>
            </a:r>
            <a:r>
              <a:rPr lang="pl-PL" sz="2000" i="1" dirty="0" smtClean="0">
                <a:latin typeface="Symbol" pitchFamily="18" charset="2"/>
              </a:rPr>
              <a:t> </a:t>
            </a:r>
            <a:r>
              <a:rPr lang="pl-PL" sz="2200" dirty="0" smtClean="0"/>
              <a:t>informuje</a:t>
            </a:r>
            <a:r>
              <a:rPr lang="pl-PL" sz="2200" dirty="0"/>
              <a:t> </a:t>
            </a:r>
            <a:r>
              <a:rPr lang="pl-PL" sz="2200" dirty="0" smtClean="0"/>
              <a:t>o zakresie [</a:t>
            </a:r>
            <a:r>
              <a:rPr lang="el-GR" sz="2200" i="1" dirty="0" smtClean="0">
                <a:cs typeface="Times New Roman" panose="02020603050405020304" pitchFamily="18" charset="0"/>
              </a:rPr>
              <a:t>ω</a:t>
            </a:r>
            <a:r>
              <a:rPr lang="pl-PL" sz="2200" baseline="-25000" dirty="0" smtClean="0">
                <a:cs typeface="Times New Roman" panose="02020603050405020304" pitchFamily="18" charset="0"/>
              </a:rPr>
              <a:t>0 </a:t>
            </a:r>
            <a:r>
              <a:rPr lang="pl-PL" sz="2200" dirty="0" smtClean="0">
                <a:cs typeface="Times New Roman" panose="02020603050405020304" pitchFamily="18" charset="0"/>
              </a:rPr>
              <a:t>− </a:t>
            </a:r>
            <a:r>
              <a:rPr lang="pl-PL" sz="2000" dirty="0" smtClean="0">
                <a:latin typeface="Symbol" pitchFamily="18" charset="2"/>
              </a:rPr>
              <a:t>D</a:t>
            </a:r>
            <a:r>
              <a:rPr lang="el-GR" sz="2000" i="1" dirty="0" smtClean="0">
                <a:cs typeface="Times New Roman" panose="02020603050405020304" pitchFamily="18" charset="0"/>
              </a:rPr>
              <a:t>ω</a:t>
            </a:r>
            <a:r>
              <a:rPr lang="pl-PL" sz="2000" i="1" dirty="0" smtClean="0">
                <a:cs typeface="Times New Roman" panose="02020603050405020304" pitchFamily="18" charset="0"/>
              </a:rPr>
              <a:t>, </a:t>
            </a:r>
            <a:r>
              <a:rPr lang="el-GR" sz="2200" i="1" dirty="0">
                <a:cs typeface="Times New Roman" panose="02020603050405020304" pitchFamily="18" charset="0"/>
              </a:rPr>
              <a:t>ω</a:t>
            </a:r>
            <a:r>
              <a:rPr lang="pl-PL" sz="2200" baseline="-25000" dirty="0" smtClean="0">
                <a:cs typeface="Times New Roman" panose="02020603050405020304" pitchFamily="18" charset="0"/>
              </a:rPr>
              <a:t>0 </a:t>
            </a:r>
            <a:r>
              <a:rPr lang="pl-PL" sz="2200" dirty="0" smtClean="0">
                <a:cs typeface="Times New Roman" panose="02020603050405020304" pitchFamily="18" charset="0"/>
              </a:rPr>
              <a:t>+</a:t>
            </a:r>
            <a:r>
              <a:rPr lang="pl-PL" sz="2000" dirty="0" smtClean="0">
                <a:latin typeface="Symbol" pitchFamily="18" charset="2"/>
              </a:rPr>
              <a:t> </a:t>
            </a:r>
            <a:r>
              <a:rPr lang="pl-PL" sz="2000" dirty="0">
                <a:latin typeface="Symbol" pitchFamily="18" charset="2"/>
              </a:rPr>
              <a:t>D</a:t>
            </a:r>
            <a:r>
              <a:rPr lang="el-GR" sz="2000" i="1" dirty="0">
                <a:cs typeface="Times New Roman" panose="02020603050405020304" pitchFamily="18" charset="0"/>
              </a:rPr>
              <a:t>ω</a:t>
            </a:r>
            <a:r>
              <a:rPr lang="pl-PL" sz="2200" dirty="0" smtClean="0"/>
              <a:t>] fluktuacji</a:t>
            </a:r>
            <a:r>
              <a:rPr lang="pl-PL" sz="2200" dirty="0"/>
              <a:t> </a:t>
            </a:r>
            <a:r>
              <a:rPr lang="pl-PL" sz="2200" dirty="0" smtClean="0"/>
              <a:t>częstotliwości chwilowej sygnału FM wokół</a:t>
            </a:r>
            <a:r>
              <a:rPr lang="pl-PL" sz="2200" dirty="0"/>
              <a:t> </a:t>
            </a:r>
            <a:r>
              <a:rPr lang="pl-PL" sz="2200" dirty="0" smtClean="0"/>
              <a:t>częstotliwości nośnej </a:t>
            </a:r>
            <a:r>
              <a:rPr lang="el-GR" sz="2200" i="1" dirty="0" smtClean="0"/>
              <a:t>ω</a:t>
            </a:r>
            <a:r>
              <a:rPr lang="pl-PL" sz="2200" baseline="-25000" dirty="0" smtClean="0"/>
              <a:t>0</a:t>
            </a:r>
            <a:r>
              <a:rPr lang="pl-PL" sz="2200" dirty="0" smtClean="0"/>
              <a:t>. </a:t>
            </a:r>
            <a:endParaRPr lang="pl-PL" sz="2200" dirty="0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236761"/>
              </p:ext>
            </p:extLst>
          </p:nvPr>
        </p:nvGraphicFramePr>
        <p:xfrm>
          <a:off x="1114425" y="1790700"/>
          <a:ext cx="3835400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4" name="Równanie" r:id="rId3" imgW="2044440" imgH="1231560" progId="Equation.3">
                  <p:embed/>
                </p:oleObj>
              </mc:Choice>
              <mc:Fallback>
                <p:oleObj name="Równanie" r:id="rId3" imgW="2044440" imgH="1231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1790700"/>
                        <a:ext cx="3835400" cy="2306638"/>
                      </a:xfrm>
                      <a:prstGeom prst="rect">
                        <a:avLst/>
                      </a:prstGeom>
                      <a:solidFill>
                        <a:srgbClr val="CCFFCC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85191"/>
              </p:ext>
            </p:extLst>
          </p:nvPr>
        </p:nvGraphicFramePr>
        <p:xfrm>
          <a:off x="5962630" y="3568337"/>
          <a:ext cx="18224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5" name="Równanie" r:id="rId5" imgW="850680" imgH="215640" progId="Equation.3">
                  <p:embed/>
                </p:oleObj>
              </mc:Choice>
              <mc:Fallback>
                <p:oleObj name="Równanie" r:id="rId5" imgW="85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30" y="3568337"/>
                        <a:ext cx="1822450" cy="461963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ole tekstowe 18"/>
          <p:cNvSpPr txBox="1"/>
          <p:nvPr/>
        </p:nvSpPr>
        <p:spPr>
          <a:xfrm>
            <a:off x="6012160" y="3990327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  <a:latin typeface="+mn-lt"/>
              </a:rPr>
              <a:t>Dewiacja fazy</a:t>
            </a:r>
            <a:endParaRPr lang="pl-PL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" name="Łącznik prosty ze strzałką 22"/>
          <p:cNvCxnSpPr/>
          <p:nvPr/>
        </p:nvCxnSpPr>
        <p:spPr bwMode="auto">
          <a:xfrm flipH="1" flipV="1">
            <a:off x="3802954" y="4168689"/>
            <a:ext cx="2218326" cy="98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24" name="Grupa 23"/>
          <p:cNvGrpSpPr/>
          <p:nvPr/>
        </p:nvGrpSpPr>
        <p:grpSpPr>
          <a:xfrm>
            <a:off x="977510" y="4127945"/>
            <a:ext cx="7831771" cy="1214003"/>
            <a:chOff x="1117600" y="4362450"/>
            <a:chExt cx="7831771" cy="1214003"/>
          </a:xfrm>
        </p:grpSpPr>
        <p:graphicFrame>
          <p:nvGraphicFramePr>
            <p:cNvPr id="2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9639556"/>
                </p:ext>
              </p:extLst>
            </p:nvPr>
          </p:nvGraphicFramePr>
          <p:xfrm>
            <a:off x="1117600" y="4362450"/>
            <a:ext cx="2819400" cy="1166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36" name="Equation" r:id="rId7" imgW="1346040" imgH="558720" progId="Equation.3">
                    <p:embed/>
                  </p:oleObj>
                </mc:Choice>
                <mc:Fallback>
                  <p:oleObj name="Equation" r:id="rId7" imgW="134604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7600" y="4362450"/>
                          <a:ext cx="2819400" cy="1166813"/>
                        </a:xfrm>
                        <a:prstGeom prst="rect">
                          <a:avLst/>
                        </a:prstGeom>
                        <a:solidFill>
                          <a:srgbClr val="FFFF99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pole tekstowe 26"/>
            <p:cNvSpPr txBox="1"/>
            <p:nvPr/>
          </p:nvSpPr>
          <p:spPr>
            <a:xfrm>
              <a:off x="5861666" y="5176343"/>
              <a:ext cx="30877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>
                  <a:solidFill>
                    <a:srgbClr val="FF0000"/>
                  </a:solidFill>
                  <a:latin typeface="+mn-lt"/>
                </a:rPr>
                <a:t>Dewiacja częstotliwości</a:t>
              </a:r>
              <a:endParaRPr lang="pl-PL" sz="2000" dirty="0">
                <a:solidFill>
                  <a:srgbClr val="FF0000"/>
                </a:solidFill>
                <a:latin typeface="+mn-lt"/>
              </a:endParaRPr>
            </a:p>
          </p:txBody>
        </p:sp>
        <p:graphicFrame>
          <p:nvGraphicFramePr>
            <p:cNvPr id="2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9979547"/>
                </p:ext>
              </p:extLst>
            </p:nvPr>
          </p:nvGraphicFramePr>
          <p:xfrm>
            <a:off x="6628332" y="4809437"/>
            <a:ext cx="1931987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37" name="Równanie" r:id="rId9" imgW="901440" imgH="215640" progId="Equation.3">
                    <p:embed/>
                  </p:oleObj>
                </mc:Choice>
                <mc:Fallback>
                  <p:oleObj name="Równanie" r:id="rId9" imgW="901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8332" y="4809437"/>
                          <a:ext cx="1931987" cy="461963"/>
                        </a:xfrm>
                        <a:prstGeom prst="rect">
                          <a:avLst/>
                        </a:prstGeom>
                        <a:solidFill>
                          <a:srgbClr val="FFCC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Łącznik prosty ze strzałką 28"/>
            <p:cNvCxnSpPr/>
            <p:nvPr/>
          </p:nvCxnSpPr>
          <p:spPr bwMode="auto">
            <a:xfrm flipH="1">
              <a:off x="3090316" y="5373216"/>
              <a:ext cx="2782249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250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06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Sygnał FM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115616" y="764704"/>
            <a:ext cx="7404100" cy="5029200"/>
            <a:chOff x="952" y="912"/>
            <a:chExt cx="4664" cy="3168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273" y="1098"/>
              <a:ext cx="4081" cy="2947"/>
              <a:chOff x="1433" y="442"/>
              <a:chExt cx="3378" cy="2659"/>
            </a:xfrm>
          </p:grpSpPr>
          <p:sp>
            <p:nvSpPr>
              <p:cNvPr id="33" name="Freeform 39"/>
              <p:cNvSpPr>
                <a:spLocks/>
              </p:cNvSpPr>
              <p:nvPr/>
            </p:nvSpPr>
            <p:spPr bwMode="auto">
              <a:xfrm>
                <a:off x="1433" y="442"/>
                <a:ext cx="3378" cy="522"/>
              </a:xfrm>
              <a:custGeom>
                <a:avLst/>
                <a:gdLst>
                  <a:gd name="T0" fmla="*/ 47 w 3378"/>
                  <a:gd name="T1" fmla="*/ 7 h 522"/>
                  <a:gd name="T2" fmla="*/ 102 w 3378"/>
                  <a:gd name="T3" fmla="*/ 23 h 522"/>
                  <a:gd name="T4" fmla="*/ 156 w 3378"/>
                  <a:gd name="T5" fmla="*/ 46 h 522"/>
                  <a:gd name="T6" fmla="*/ 211 w 3378"/>
                  <a:gd name="T7" fmla="*/ 78 h 522"/>
                  <a:gd name="T8" fmla="*/ 266 w 3378"/>
                  <a:gd name="T9" fmla="*/ 117 h 522"/>
                  <a:gd name="T10" fmla="*/ 320 w 3378"/>
                  <a:gd name="T11" fmla="*/ 163 h 522"/>
                  <a:gd name="T12" fmla="*/ 375 w 3378"/>
                  <a:gd name="T13" fmla="*/ 218 h 522"/>
                  <a:gd name="T14" fmla="*/ 429 w 3378"/>
                  <a:gd name="T15" fmla="*/ 273 h 522"/>
                  <a:gd name="T16" fmla="*/ 484 w 3378"/>
                  <a:gd name="T17" fmla="*/ 319 h 522"/>
                  <a:gd name="T18" fmla="*/ 539 w 3378"/>
                  <a:gd name="T19" fmla="*/ 374 h 522"/>
                  <a:gd name="T20" fmla="*/ 593 w 3378"/>
                  <a:gd name="T21" fmla="*/ 421 h 522"/>
                  <a:gd name="T22" fmla="*/ 648 w 3378"/>
                  <a:gd name="T23" fmla="*/ 460 h 522"/>
                  <a:gd name="T24" fmla="*/ 702 w 3378"/>
                  <a:gd name="T25" fmla="*/ 491 h 522"/>
                  <a:gd name="T26" fmla="*/ 757 w 3378"/>
                  <a:gd name="T27" fmla="*/ 507 h 522"/>
                  <a:gd name="T28" fmla="*/ 812 w 3378"/>
                  <a:gd name="T29" fmla="*/ 522 h 522"/>
                  <a:gd name="T30" fmla="*/ 866 w 3378"/>
                  <a:gd name="T31" fmla="*/ 522 h 522"/>
                  <a:gd name="T32" fmla="*/ 921 w 3378"/>
                  <a:gd name="T33" fmla="*/ 514 h 522"/>
                  <a:gd name="T34" fmla="*/ 975 w 3378"/>
                  <a:gd name="T35" fmla="*/ 491 h 522"/>
                  <a:gd name="T36" fmla="*/ 1030 w 3378"/>
                  <a:gd name="T37" fmla="*/ 460 h 522"/>
                  <a:gd name="T38" fmla="*/ 1085 w 3378"/>
                  <a:gd name="T39" fmla="*/ 421 h 522"/>
                  <a:gd name="T40" fmla="*/ 1139 w 3378"/>
                  <a:gd name="T41" fmla="*/ 374 h 522"/>
                  <a:gd name="T42" fmla="*/ 1194 w 3378"/>
                  <a:gd name="T43" fmla="*/ 327 h 522"/>
                  <a:gd name="T44" fmla="*/ 1248 w 3378"/>
                  <a:gd name="T45" fmla="*/ 280 h 522"/>
                  <a:gd name="T46" fmla="*/ 1303 w 3378"/>
                  <a:gd name="T47" fmla="*/ 226 h 522"/>
                  <a:gd name="T48" fmla="*/ 1358 w 3378"/>
                  <a:gd name="T49" fmla="*/ 171 h 522"/>
                  <a:gd name="T50" fmla="*/ 1412 w 3378"/>
                  <a:gd name="T51" fmla="*/ 124 h 522"/>
                  <a:gd name="T52" fmla="*/ 1467 w 3378"/>
                  <a:gd name="T53" fmla="*/ 78 h 522"/>
                  <a:gd name="T54" fmla="*/ 1521 w 3378"/>
                  <a:gd name="T55" fmla="*/ 46 h 522"/>
                  <a:gd name="T56" fmla="*/ 1576 w 3378"/>
                  <a:gd name="T57" fmla="*/ 23 h 522"/>
                  <a:gd name="T58" fmla="*/ 1631 w 3378"/>
                  <a:gd name="T59" fmla="*/ 7 h 522"/>
                  <a:gd name="T60" fmla="*/ 1685 w 3378"/>
                  <a:gd name="T61" fmla="*/ 0 h 522"/>
                  <a:gd name="T62" fmla="*/ 1740 w 3378"/>
                  <a:gd name="T63" fmla="*/ 7 h 522"/>
                  <a:gd name="T64" fmla="*/ 1794 w 3378"/>
                  <a:gd name="T65" fmla="*/ 23 h 522"/>
                  <a:gd name="T66" fmla="*/ 1849 w 3378"/>
                  <a:gd name="T67" fmla="*/ 46 h 522"/>
                  <a:gd name="T68" fmla="*/ 1904 w 3378"/>
                  <a:gd name="T69" fmla="*/ 78 h 522"/>
                  <a:gd name="T70" fmla="*/ 1958 w 3378"/>
                  <a:gd name="T71" fmla="*/ 124 h 522"/>
                  <a:gd name="T72" fmla="*/ 2013 w 3378"/>
                  <a:gd name="T73" fmla="*/ 171 h 522"/>
                  <a:gd name="T74" fmla="*/ 2067 w 3378"/>
                  <a:gd name="T75" fmla="*/ 218 h 522"/>
                  <a:gd name="T76" fmla="*/ 2122 w 3378"/>
                  <a:gd name="T77" fmla="*/ 273 h 522"/>
                  <a:gd name="T78" fmla="*/ 2177 w 3378"/>
                  <a:gd name="T79" fmla="*/ 327 h 522"/>
                  <a:gd name="T80" fmla="*/ 2231 w 3378"/>
                  <a:gd name="T81" fmla="*/ 374 h 522"/>
                  <a:gd name="T82" fmla="*/ 2286 w 3378"/>
                  <a:gd name="T83" fmla="*/ 421 h 522"/>
                  <a:gd name="T84" fmla="*/ 2340 w 3378"/>
                  <a:gd name="T85" fmla="*/ 460 h 522"/>
                  <a:gd name="T86" fmla="*/ 2395 w 3378"/>
                  <a:gd name="T87" fmla="*/ 491 h 522"/>
                  <a:gd name="T88" fmla="*/ 2450 w 3378"/>
                  <a:gd name="T89" fmla="*/ 507 h 522"/>
                  <a:gd name="T90" fmla="*/ 2504 w 3378"/>
                  <a:gd name="T91" fmla="*/ 522 h 522"/>
                  <a:gd name="T92" fmla="*/ 2559 w 3378"/>
                  <a:gd name="T93" fmla="*/ 522 h 522"/>
                  <a:gd name="T94" fmla="*/ 2613 w 3378"/>
                  <a:gd name="T95" fmla="*/ 507 h 522"/>
                  <a:gd name="T96" fmla="*/ 2668 w 3378"/>
                  <a:gd name="T97" fmla="*/ 491 h 522"/>
                  <a:gd name="T98" fmla="*/ 2723 w 3378"/>
                  <a:gd name="T99" fmla="*/ 460 h 522"/>
                  <a:gd name="T100" fmla="*/ 2777 w 3378"/>
                  <a:gd name="T101" fmla="*/ 421 h 522"/>
                  <a:gd name="T102" fmla="*/ 2832 w 3378"/>
                  <a:gd name="T103" fmla="*/ 374 h 522"/>
                  <a:gd name="T104" fmla="*/ 2886 w 3378"/>
                  <a:gd name="T105" fmla="*/ 327 h 522"/>
                  <a:gd name="T106" fmla="*/ 2941 w 3378"/>
                  <a:gd name="T107" fmla="*/ 273 h 522"/>
                  <a:gd name="T108" fmla="*/ 2996 w 3378"/>
                  <a:gd name="T109" fmla="*/ 218 h 522"/>
                  <a:gd name="T110" fmla="*/ 3050 w 3378"/>
                  <a:gd name="T111" fmla="*/ 171 h 522"/>
                  <a:gd name="T112" fmla="*/ 3105 w 3378"/>
                  <a:gd name="T113" fmla="*/ 124 h 522"/>
                  <a:gd name="T114" fmla="*/ 3159 w 3378"/>
                  <a:gd name="T115" fmla="*/ 78 h 522"/>
                  <a:gd name="T116" fmla="*/ 3214 w 3378"/>
                  <a:gd name="T117" fmla="*/ 46 h 522"/>
                  <a:gd name="T118" fmla="*/ 3269 w 3378"/>
                  <a:gd name="T119" fmla="*/ 23 h 522"/>
                  <a:gd name="T120" fmla="*/ 3323 w 3378"/>
                  <a:gd name="T121" fmla="*/ 7 h 522"/>
                  <a:gd name="T122" fmla="*/ 3378 w 3378"/>
                  <a:gd name="T123" fmla="*/ 0 h 5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78"/>
                  <a:gd name="T187" fmla="*/ 0 h 522"/>
                  <a:gd name="T188" fmla="*/ 3378 w 3378"/>
                  <a:gd name="T189" fmla="*/ 522 h 5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78" h="522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7" y="7"/>
                    </a:lnTo>
                    <a:lnTo>
                      <a:pt x="55" y="7"/>
                    </a:lnTo>
                    <a:lnTo>
                      <a:pt x="63" y="7"/>
                    </a:lnTo>
                    <a:lnTo>
                      <a:pt x="71" y="7"/>
                    </a:lnTo>
                    <a:lnTo>
                      <a:pt x="78" y="7"/>
                    </a:lnTo>
                    <a:lnTo>
                      <a:pt x="86" y="15"/>
                    </a:lnTo>
                    <a:lnTo>
                      <a:pt x="94" y="15"/>
                    </a:lnTo>
                    <a:lnTo>
                      <a:pt x="102" y="23"/>
                    </a:lnTo>
                    <a:lnTo>
                      <a:pt x="110" y="23"/>
                    </a:lnTo>
                    <a:lnTo>
                      <a:pt x="117" y="23"/>
                    </a:lnTo>
                    <a:lnTo>
                      <a:pt x="125" y="31"/>
                    </a:lnTo>
                    <a:lnTo>
                      <a:pt x="133" y="31"/>
                    </a:lnTo>
                    <a:lnTo>
                      <a:pt x="141" y="39"/>
                    </a:lnTo>
                    <a:lnTo>
                      <a:pt x="149" y="39"/>
                    </a:lnTo>
                    <a:lnTo>
                      <a:pt x="156" y="46"/>
                    </a:lnTo>
                    <a:lnTo>
                      <a:pt x="164" y="46"/>
                    </a:lnTo>
                    <a:lnTo>
                      <a:pt x="172" y="54"/>
                    </a:lnTo>
                    <a:lnTo>
                      <a:pt x="180" y="54"/>
                    </a:lnTo>
                    <a:lnTo>
                      <a:pt x="188" y="62"/>
                    </a:lnTo>
                    <a:lnTo>
                      <a:pt x="195" y="70"/>
                    </a:lnTo>
                    <a:lnTo>
                      <a:pt x="203" y="70"/>
                    </a:lnTo>
                    <a:lnTo>
                      <a:pt x="211" y="78"/>
                    </a:lnTo>
                    <a:lnTo>
                      <a:pt x="219" y="85"/>
                    </a:lnTo>
                    <a:lnTo>
                      <a:pt x="227" y="85"/>
                    </a:lnTo>
                    <a:lnTo>
                      <a:pt x="234" y="93"/>
                    </a:lnTo>
                    <a:lnTo>
                      <a:pt x="242" y="101"/>
                    </a:lnTo>
                    <a:lnTo>
                      <a:pt x="250" y="109"/>
                    </a:lnTo>
                    <a:lnTo>
                      <a:pt x="258" y="117"/>
                    </a:lnTo>
                    <a:lnTo>
                      <a:pt x="266" y="117"/>
                    </a:lnTo>
                    <a:lnTo>
                      <a:pt x="273" y="124"/>
                    </a:lnTo>
                    <a:lnTo>
                      <a:pt x="281" y="132"/>
                    </a:lnTo>
                    <a:lnTo>
                      <a:pt x="289" y="140"/>
                    </a:lnTo>
                    <a:lnTo>
                      <a:pt x="297" y="148"/>
                    </a:lnTo>
                    <a:lnTo>
                      <a:pt x="305" y="156"/>
                    </a:lnTo>
                    <a:lnTo>
                      <a:pt x="312" y="156"/>
                    </a:lnTo>
                    <a:lnTo>
                      <a:pt x="320" y="163"/>
                    </a:lnTo>
                    <a:lnTo>
                      <a:pt x="328" y="171"/>
                    </a:lnTo>
                    <a:lnTo>
                      <a:pt x="336" y="179"/>
                    </a:lnTo>
                    <a:lnTo>
                      <a:pt x="344" y="187"/>
                    </a:lnTo>
                    <a:lnTo>
                      <a:pt x="351" y="195"/>
                    </a:lnTo>
                    <a:lnTo>
                      <a:pt x="359" y="202"/>
                    </a:lnTo>
                    <a:lnTo>
                      <a:pt x="367" y="210"/>
                    </a:lnTo>
                    <a:lnTo>
                      <a:pt x="375" y="218"/>
                    </a:lnTo>
                    <a:lnTo>
                      <a:pt x="383" y="226"/>
                    </a:lnTo>
                    <a:lnTo>
                      <a:pt x="390" y="234"/>
                    </a:lnTo>
                    <a:lnTo>
                      <a:pt x="398" y="241"/>
                    </a:lnTo>
                    <a:lnTo>
                      <a:pt x="406" y="249"/>
                    </a:lnTo>
                    <a:lnTo>
                      <a:pt x="414" y="257"/>
                    </a:lnTo>
                    <a:lnTo>
                      <a:pt x="422" y="265"/>
                    </a:lnTo>
                    <a:lnTo>
                      <a:pt x="429" y="273"/>
                    </a:lnTo>
                    <a:lnTo>
                      <a:pt x="437" y="273"/>
                    </a:lnTo>
                    <a:lnTo>
                      <a:pt x="445" y="280"/>
                    </a:lnTo>
                    <a:lnTo>
                      <a:pt x="453" y="288"/>
                    </a:lnTo>
                    <a:lnTo>
                      <a:pt x="461" y="296"/>
                    </a:lnTo>
                    <a:lnTo>
                      <a:pt x="468" y="304"/>
                    </a:lnTo>
                    <a:lnTo>
                      <a:pt x="476" y="312"/>
                    </a:lnTo>
                    <a:lnTo>
                      <a:pt x="484" y="319"/>
                    </a:lnTo>
                    <a:lnTo>
                      <a:pt x="492" y="327"/>
                    </a:lnTo>
                    <a:lnTo>
                      <a:pt x="500" y="335"/>
                    </a:lnTo>
                    <a:lnTo>
                      <a:pt x="507" y="343"/>
                    </a:lnTo>
                    <a:lnTo>
                      <a:pt x="515" y="351"/>
                    </a:lnTo>
                    <a:lnTo>
                      <a:pt x="523" y="358"/>
                    </a:lnTo>
                    <a:lnTo>
                      <a:pt x="531" y="366"/>
                    </a:lnTo>
                    <a:lnTo>
                      <a:pt x="539" y="374"/>
                    </a:lnTo>
                    <a:lnTo>
                      <a:pt x="546" y="382"/>
                    </a:lnTo>
                    <a:lnTo>
                      <a:pt x="554" y="390"/>
                    </a:lnTo>
                    <a:lnTo>
                      <a:pt x="562" y="390"/>
                    </a:lnTo>
                    <a:lnTo>
                      <a:pt x="570" y="397"/>
                    </a:lnTo>
                    <a:lnTo>
                      <a:pt x="578" y="405"/>
                    </a:lnTo>
                    <a:lnTo>
                      <a:pt x="585" y="413"/>
                    </a:lnTo>
                    <a:lnTo>
                      <a:pt x="593" y="421"/>
                    </a:lnTo>
                    <a:lnTo>
                      <a:pt x="601" y="421"/>
                    </a:lnTo>
                    <a:lnTo>
                      <a:pt x="609" y="429"/>
                    </a:lnTo>
                    <a:lnTo>
                      <a:pt x="617" y="436"/>
                    </a:lnTo>
                    <a:lnTo>
                      <a:pt x="624" y="444"/>
                    </a:lnTo>
                    <a:lnTo>
                      <a:pt x="632" y="444"/>
                    </a:lnTo>
                    <a:lnTo>
                      <a:pt x="640" y="452"/>
                    </a:lnTo>
                    <a:lnTo>
                      <a:pt x="648" y="460"/>
                    </a:lnTo>
                    <a:lnTo>
                      <a:pt x="656" y="460"/>
                    </a:lnTo>
                    <a:lnTo>
                      <a:pt x="663" y="468"/>
                    </a:lnTo>
                    <a:lnTo>
                      <a:pt x="671" y="475"/>
                    </a:lnTo>
                    <a:lnTo>
                      <a:pt x="679" y="475"/>
                    </a:lnTo>
                    <a:lnTo>
                      <a:pt x="687" y="475"/>
                    </a:lnTo>
                    <a:lnTo>
                      <a:pt x="695" y="483"/>
                    </a:lnTo>
                    <a:lnTo>
                      <a:pt x="702" y="491"/>
                    </a:lnTo>
                    <a:lnTo>
                      <a:pt x="710" y="491"/>
                    </a:lnTo>
                    <a:lnTo>
                      <a:pt x="718" y="491"/>
                    </a:lnTo>
                    <a:lnTo>
                      <a:pt x="726" y="499"/>
                    </a:lnTo>
                    <a:lnTo>
                      <a:pt x="734" y="499"/>
                    </a:lnTo>
                    <a:lnTo>
                      <a:pt x="741" y="507"/>
                    </a:lnTo>
                    <a:lnTo>
                      <a:pt x="749" y="507"/>
                    </a:lnTo>
                    <a:lnTo>
                      <a:pt x="757" y="507"/>
                    </a:lnTo>
                    <a:lnTo>
                      <a:pt x="765" y="514"/>
                    </a:lnTo>
                    <a:lnTo>
                      <a:pt x="773" y="514"/>
                    </a:lnTo>
                    <a:lnTo>
                      <a:pt x="780" y="514"/>
                    </a:lnTo>
                    <a:lnTo>
                      <a:pt x="788" y="514"/>
                    </a:lnTo>
                    <a:lnTo>
                      <a:pt x="796" y="522"/>
                    </a:lnTo>
                    <a:lnTo>
                      <a:pt x="804" y="522"/>
                    </a:lnTo>
                    <a:lnTo>
                      <a:pt x="812" y="522"/>
                    </a:lnTo>
                    <a:lnTo>
                      <a:pt x="819" y="522"/>
                    </a:lnTo>
                    <a:lnTo>
                      <a:pt x="827" y="522"/>
                    </a:lnTo>
                    <a:lnTo>
                      <a:pt x="835" y="522"/>
                    </a:lnTo>
                    <a:lnTo>
                      <a:pt x="843" y="522"/>
                    </a:lnTo>
                    <a:lnTo>
                      <a:pt x="851" y="522"/>
                    </a:lnTo>
                    <a:lnTo>
                      <a:pt x="858" y="522"/>
                    </a:lnTo>
                    <a:lnTo>
                      <a:pt x="866" y="522"/>
                    </a:lnTo>
                    <a:lnTo>
                      <a:pt x="874" y="522"/>
                    </a:lnTo>
                    <a:lnTo>
                      <a:pt x="882" y="522"/>
                    </a:lnTo>
                    <a:lnTo>
                      <a:pt x="890" y="514"/>
                    </a:lnTo>
                    <a:lnTo>
                      <a:pt x="897" y="514"/>
                    </a:lnTo>
                    <a:lnTo>
                      <a:pt x="905" y="514"/>
                    </a:lnTo>
                    <a:lnTo>
                      <a:pt x="913" y="514"/>
                    </a:lnTo>
                    <a:lnTo>
                      <a:pt x="921" y="514"/>
                    </a:lnTo>
                    <a:lnTo>
                      <a:pt x="929" y="507"/>
                    </a:lnTo>
                    <a:lnTo>
                      <a:pt x="936" y="507"/>
                    </a:lnTo>
                    <a:lnTo>
                      <a:pt x="944" y="507"/>
                    </a:lnTo>
                    <a:lnTo>
                      <a:pt x="952" y="499"/>
                    </a:lnTo>
                    <a:lnTo>
                      <a:pt x="960" y="499"/>
                    </a:lnTo>
                    <a:lnTo>
                      <a:pt x="968" y="491"/>
                    </a:lnTo>
                    <a:lnTo>
                      <a:pt x="975" y="491"/>
                    </a:lnTo>
                    <a:lnTo>
                      <a:pt x="983" y="483"/>
                    </a:lnTo>
                    <a:lnTo>
                      <a:pt x="991" y="483"/>
                    </a:lnTo>
                    <a:lnTo>
                      <a:pt x="999" y="483"/>
                    </a:lnTo>
                    <a:lnTo>
                      <a:pt x="1007" y="475"/>
                    </a:lnTo>
                    <a:lnTo>
                      <a:pt x="1014" y="468"/>
                    </a:lnTo>
                    <a:lnTo>
                      <a:pt x="1022" y="468"/>
                    </a:lnTo>
                    <a:lnTo>
                      <a:pt x="1030" y="460"/>
                    </a:lnTo>
                    <a:lnTo>
                      <a:pt x="1038" y="452"/>
                    </a:lnTo>
                    <a:lnTo>
                      <a:pt x="1046" y="452"/>
                    </a:lnTo>
                    <a:lnTo>
                      <a:pt x="1053" y="444"/>
                    </a:lnTo>
                    <a:lnTo>
                      <a:pt x="1061" y="436"/>
                    </a:lnTo>
                    <a:lnTo>
                      <a:pt x="1069" y="436"/>
                    </a:lnTo>
                    <a:lnTo>
                      <a:pt x="1077" y="429"/>
                    </a:lnTo>
                    <a:lnTo>
                      <a:pt x="1085" y="421"/>
                    </a:lnTo>
                    <a:lnTo>
                      <a:pt x="1092" y="421"/>
                    </a:lnTo>
                    <a:lnTo>
                      <a:pt x="1100" y="413"/>
                    </a:lnTo>
                    <a:lnTo>
                      <a:pt x="1108" y="405"/>
                    </a:lnTo>
                    <a:lnTo>
                      <a:pt x="1116" y="397"/>
                    </a:lnTo>
                    <a:lnTo>
                      <a:pt x="1124" y="390"/>
                    </a:lnTo>
                    <a:lnTo>
                      <a:pt x="1131" y="382"/>
                    </a:lnTo>
                    <a:lnTo>
                      <a:pt x="1139" y="374"/>
                    </a:lnTo>
                    <a:lnTo>
                      <a:pt x="1147" y="374"/>
                    </a:lnTo>
                    <a:lnTo>
                      <a:pt x="1155" y="366"/>
                    </a:lnTo>
                    <a:lnTo>
                      <a:pt x="1163" y="358"/>
                    </a:lnTo>
                    <a:lnTo>
                      <a:pt x="1170" y="351"/>
                    </a:lnTo>
                    <a:lnTo>
                      <a:pt x="1178" y="343"/>
                    </a:lnTo>
                    <a:lnTo>
                      <a:pt x="1186" y="335"/>
                    </a:lnTo>
                    <a:lnTo>
                      <a:pt x="1194" y="327"/>
                    </a:lnTo>
                    <a:lnTo>
                      <a:pt x="1202" y="319"/>
                    </a:lnTo>
                    <a:lnTo>
                      <a:pt x="1209" y="312"/>
                    </a:lnTo>
                    <a:lnTo>
                      <a:pt x="1217" y="304"/>
                    </a:lnTo>
                    <a:lnTo>
                      <a:pt x="1225" y="296"/>
                    </a:lnTo>
                    <a:lnTo>
                      <a:pt x="1233" y="296"/>
                    </a:lnTo>
                    <a:lnTo>
                      <a:pt x="1241" y="288"/>
                    </a:lnTo>
                    <a:lnTo>
                      <a:pt x="1248" y="280"/>
                    </a:lnTo>
                    <a:lnTo>
                      <a:pt x="1256" y="273"/>
                    </a:lnTo>
                    <a:lnTo>
                      <a:pt x="1264" y="265"/>
                    </a:lnTo>
                    <a:lnTo>
                      <a:pt x="1272" y="257"/>
                    </a:lnTo>
                    <a:lnTo>
                      <a:pt x="1280" y="249"/>
                    </a:lnTo>
                    <a:lnTo>
                      <a:pt x="1287" y="241"/>
                    </a:lnTo>
                    <a:lnTo>
                      <a:pt x="1295" y="234"/>
                    </a:lnTo>
                    <a:lnTo>
                      <a:pt x="1303" y="226"/>
                    </a:lnTo>
                    <a:lnTo>
                      <a:pt x="1311" y="218"/>
                    </a:lnTo>
                    <a:lnTo>
                      <a:pt x="1319" y="210"/>
                    </a:lnTo>
                    <a:lnTo>
                      <a:pt x="1326" y="202"/>
                    </a:lnTo>
                    <a:lnTo>
                      <a:pt x="1334" y="195"/>
                    </a:lnTo>
                    <a:lnTo>
                      <a:pt x="1342" y="187"/>
                    </a:lnTo>
                    <a:lnTo>
                      <a:pt x="1350" y="179"/>
                    </a:lnTo>
                    <a:lnTo>
                      <a:pt x="1358" y="171"/>
                    </a:lnTo>
                    <a:lnTo>
                      <a:pt x="1365" y="163"/>
                    </a:lnTo>
                    <a:lnTo>
                      <a:pt x="1373" y="156"/>
                    </a:lnTo>
                    <a:lnTo>
                      <a:pt x="1381" y="148"/>
                    </a:lnTo>
                    <a:lnTo>
                      <a:pt x="1389" y="140"/>
                    </a:lnTo>
                    <a:lnTo>
                      <a:pt x="1397" y="140"/>
                    </a:lnTo>
                    <a:lnTo>
                      <a:pt x="1404" y="132"/>
                    </a:lnTo>
                    <a:lnTo>
                      <a:pt x="1412" y="124"/>
                    </a:lnTo>
                    <a:lnTo>
                      <a:pt x="1420" y="117"/>
                    </a:lnTo>
                    <a:lnTo>
                      <a:pt x="1428" y="109"/>
                    </a:lnTo>
                    <a:lnTo>
                      <a:pt x="1436" y="109"/>
                    </a:lnTo>
                    <a:lnTo>
                      <a:pt x="1443" y="101"/>
                    </a:lnTo>
                    <a:lnTo>
                      <a:pt x="1451" y="93"/>
                    </a:lnTo>
                    <a:lnTo>
                      <a:pt x="1459" y="85"/>
                    </a:lnTo>
                    <a:lnTo>
                      <a:pt x="1467" y="78"/>
                    </a:lnTo>
                    <a:lnTo>
                      <a:pt x="1475" y="78"/>
                    </a:lnTo>
                    <a:lnTo>
                      <a:pt x="1482" y="70"/>
                    </a:lnTo>
                    <a:lnTo>
                      <a:pt x="1490" y="70"/>
                    </a:lnTo>
                    <a:lnTo>
                      <a:pt x="1498" y="62"/>
                    </a:lnTo>
                    <a:lnTo>
                      <a:pt x="1506" y="54"/>
                    </a:lnTo>
                    <a:lnTo>
                      <a:pt x="1514" y="54"/>
                    </a:lnTo>
                    <a:lnTo>
                      <a:pt x="1521" y="46"/>
                    </a:lnTo>
                    <a:lnTo>
                      <a:pt x="1529" y="46"/>
                    </a:lnTo>
                    <a:lnTo>
                      <a:pt x="1537" y="39"/>
                    </a:lnTo>
                    <a:lnTo>
                      <a:pt x="1545" y="31"/>
                    </a:lnTo>
                    <a:lnTo>
                      <a:pt x="1553" y="31"/>
                    </a:lnTo>
                    <a:lnTo>
                      <a:pt x="1560" y="31"/>
                    </a:lnTo>
                    <a:lnTo>
                      <a:pt x="1568" y="23"/>
                    </a:lnTo>
                    <a:lnTo>
                      <a:pt x="1576" y="23"/>
                    </a:lnTo>
                    <a:lnTo>
                      <a:pt x="1584" y="15"/>
                    </a:lnTo>
                    <a:lnTo>
                      <a:pt x="1592" y="15"/>
                    </a:lnTo>
                    <a:lnTo>
                      <a:pt x="1599" y="15"/>
                    </a:lnTo>
                    <a:lnTo>
                      <a:pt x="1607" y="7"/>
                    </a:lnTo>
                    <a:lnTo>
                      <a:pt x="1615" y="7"/>
                    </a:lnTo>
                    <a:lnTo>
                      <a:pt x="1623" y="7"/>
                    </a:lnTo>
                    <a:lnTo>
                      <a:pt x="1631" y="7"/>
                    </a:lnTo>
                    <a:lnTo>
                      <a:pt x="1638" y="7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2" y="0"/>
                    </a:lnTo>
                    <a:lnTo>
                      <a:pt x="1670" y="0"/>
                    </a:lnTo>
                    <a:lnTo>
                      <a:pt x="1677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1" y="0"/>
                    </a:lnTo>
                    <a:lnTo>
                      <a:pt x="1709" y="0"/>
                    </a:lnTo>
                    <a:lnTo>
                      <a:pt x="1716" y="0"/>
                    </a:lnTo>
                    <a:lnTo>
                      <a:pt x="1724" y="0"/>
                    </a:lnTo>
                    <a:lnTo>
                      <a:pt x="1732" y="0"/>
                    </a:lnTo>
                    <a:lnTo>
                      <a:pt x="1740" y="7"/>
                    </a:lnTo>
                    <a:lnTo>
                      <a:pt x="1748" y="7"/>
                    </a:lnTo>
                    <a:lnTo>
                      <a:pt x="1755" y="7"/>
                    </a:lnTo>
                    <a:lnTo>
                      <a:pt x="1763" y="7"/>
                    </a:lnTo>
                    <a:lnTo>
                      <a:pt x="1771" y="15"/>
                    </a:lnTo>
                    <a:lnTo>
                      <a:pt x="1779" y="15"/>
                    </a:lnTo>
                    <a:lnTo>
                      <a:pt x="1787" y="15"/>
                    </a:lnTo>
                    <a:lnTo>
                      <a:pt x="1794" y="23"/>
                    </a:lnTo>
                    <a:lnTo>
                      <a:pt x="1802" y="23"/>
                    </a:lnTo>
                    <a:lnTo>
                      <a:pt x="1810" y="23"/>
                    </a:lnTo>
                    <a:lnTo>
                      <a:pt x="1818" y="31"/>
                    </a:lnTo>
                    <a:lnTo>
                      <a:pt x="1826" y="31"/>
                    </a:lnTo>
                    <a:lnTo>
                      <a:pt x="1833" y="39"/>
                    </a:lnTo>
                    <a:lnTo>
                      <a:pt x="1841" y="39"/>
                    </a:lnTo>
                    <a:lnTo>
                      <a:pt x="1849" y="46"/>
                    </a:lnTo>
                    <a:lnTo>
                      <a:pt x="1857" y="54"/>
                    </a:lnTo>
                    <a:lnTo>
                      <a:pt x="1865" y="54"/>
                    </a:lnTo>
                    <a:lnTo>
                      <a:pt x="1872" y="62"/>
                    </a:lnTo>
                    <a:lnTo>
                      <a:pt x="1880" y="62"/>
                    </a:lnTo>
                    <a:lnTo>
                      <a:pt x="1888" y="70"/>
                    </a:lnTo>
                    <a:lnTo>
                      <a:pt x="1896" y="78"/>
                    </a:lnTo>
                    <a:lnTo>
                      <a:pt x="1904" y="78"/>
                    </a:lnTo>
                    <a:lnTo>
                      <a:pt x="1911" y="85"/>
                    </a:lnTo>
                    <a:lnTo>
                      <a:pt x="1919" y="93"/>
                    </a:lnTo>
                    <a:lnTo>
                      <a:pt x="1927" y="101"/>
                    </a:lnTo>
                    <a:lnTo>
                      <a:pt x="1935" y="101"/>
                    </a:lnTo>
                    <a:lnTo>
                      <a:pt x="1943" y="109"/>
                    </a:lnTo>
                    <a:lnTo>
                      <a:pt x="1950" y="117"/>
                    </a:lnTo>
                    <a:lnTo>
                      <a:pt x="1958" y="124"/>
                    </a:lnTo>
                    <a:lnTo>
                      <a:pt x="1966" y="124"/>
                    </a:lnTo>
                    <a:lnTo>
                      <a:pt x="1974" y="132"/>
                    </a:lnTo>
                    <a:lnTo>
                      <a:pt x="1982" y="140"/>
                    </a:lnTo>
                    <a:lnTo>
                      <a:pt x="1989" y="148"/>
                    </a:lnTo>
                    <a:lnTo>
                      <a:pt x="1997" y="156"/>
                    </a:lnTo>
                    <a:lnTo>
                      <a:pt x="2005" y="163"/>
                    </a:lnTo>
                    <a:lnTo>
                      <a:pt x="2013" y="171"/>
                    </a:lnTo>
                    <a:lnTo>
                      <a:pt x="2021" y="179"/>
                    </a:lnTo>
                    <a:lnTo>
                      <a:pt x="2028" y="187"/>
                    </a:lnTo>
                    <a:lnTo>
                      <a:pt x="2036" y="187"/>
                    </a:lnTo>
                    <a:lnTo>
                      <a:pt x="2044" y="195"/>
                    </a:lnTo>
                    <a:lnTo>
                      <a:pt x="2052" y="202"/>
                    </a:lnTo>
                    <a:lnTo>
                      <a:pt x="2060" y="210"/>
                    </a:lnTo>
                    <a:lnTo>
                      <a:pt x="2067" y="218"/>
                    </a:lnTo>
                    <a:lnTo>
                      <a:pt x="2075" y="226"/>
                    </a:lnTo>
                    <a:lnTo>
                      <a:pt x="2083" y="234"/>
                    </a:lnTo>
                    <a:lnTo>
                      <a:pt x="2091" y="241"/>
                    </a:lnTo>
                    <a:lnTo>
                      <a:pt x="2099" y="249"/>
                    </a:lnTo>
                    <a:lnTo>
                      <a:pt x="2106" y="257"/>
                    </a:lnTo>
                    <a:lnTo>
                      <a:pt x="2114" y="265"/>
                    </a:lnTo>
                    <a:lnTo>
                      <a:pt x="2122" y="273"/>
                    </a:lnTo>
                    <a:lnTo>
                      <a:pt x="2130" y="280"/>
                    </a:lnTo>
                    <a:lnTo>
                      <a:pt x="2138" y="288"/>
                    </a:lnTo>
                    <a:lnTo>
                      <a:pt x="2145" y="296"/>
                    </a:lnTo>
                    <a:lnTo>
                      <a:pt x="2153" y="304"/>
                    </a:lnTo>
                    <a:lnTo>
                      <a:pt x="2161" y="312"/>
                    </a:lnTo>
                    <a:lnTo>
                      <a:pt x="2169" y="319"/>
                    </a:lnTo>
                    <a:lnTo>
                      <a:pt x="2177" y="327"/>
                    </a:lnTo>
                    <a:lnTo>
                      <a:pt x="2184" y="335"/>
                    </a:lnTo>
                    <a:lnTo>
                      <a:pt x="2192" y="343"/>
                    </a:lnTo>
                    <a:lnTo>
                      <a:pt x="2200" y="351"/>
                    </a:lnTo>
                    <a:lnTo>
                      <a:pt x="2208" y="351"/>
                    </a:lnTo>
                    <a:lnTo>
                      <a:pt x="2216" y="358"/>
                    </a:lnTo>
                    <a:lnTo>
                      <a:pt x="2223" y="366"/>
                    </a:lnTo>
                    <a:lnTo>
                      <a:pt x="2231" y="374"/>
                    </a:lnTo>
                    <a:lnTo>
                      <a:pt x="2239" y="382"/>
                    </a:lnTo>
                    <a:lnTo>
                      <a:pt x="2247" y="390"/>
                    </a:lnTo>
                    <a:lnTo>
                      <a:pt x="2255" y="397"/>
                    </a:lnTo>
                    <a:lnTo>
                      <a:pt x="2262" y="405"/>
                    </a:lnTo>
                    <a:lnTo>
                      <a:pt x="2270" y="405"/>
                    </a:lnTo>
                    <a:lnTo>
                      <a:pt x="2278" y="413"/>
                    </a:lnTo>
                    <a:lnTo>
                      <a:pt x="2286" y="421"/>
                    </a:lnTo>
                    <a:lnTo>
                      <a:pt x="2294" y="429"/>
                    </a:lnTo>
                    <a:lnTo>
                      <a:pt x="2301" y="429"/>
                    </a:lnTo>
                    <a:lnTo>
                      <a:pt x="2309" y="436"/>
                    </a:lnTo>
                    <a:lnTo>
                      <a:pt x="2317" y="444"/>
                    </a:lnTo>
                    <a:lnTo>
                      <a:pt x="2325" y="452"/>
                    </a:lnTo>
                    <a:lnTo>
                      <a:pt x="2333" y="452"/>
                    </a:lnTo>
                    <a:lnTo>
                      <a:pt x="2340" y="460"/>
                    </a:lnTo>
                    <a:lnTo>
                      <a:pt x="2348" y="468"/>
                    </a:lnTo>
                    <a:lnTo>
                      <a:pt x="2356" y="468"/>
                    </a:lnTo>
                    <a:lnTo>
                      <a:pt x="2364" y="475"/>
                    </a:lnTo>
                    <a:lnTo>
                      <a:pt x="2372" y="475"/>
                    </a:lnTo>
                    <a:lnTo>
                      <a:pt x="2379" y="483"/>
                    </a:lnTo>
                    <a:lnTo>
                      <a:pt x="2387" y="483"/>
                    </a:lnTo>
                    <a:lnTo>
                      <a:pt x="2395" y="491"/>
                    </a:lnTo>
                    <a:lnTo>
                      <a:pt x="2403" y="491"/>
                    </a:lnTo>
                    <a:lnTo>
                      <a:pt x="2411" y="499"/>
                    </a:lnTo>
                    <a:lnTo>
                      <a:pt x="2418" y="499"/>
                    </a:lnTo>
                    <a:lnTo>
                      <a:pt x="2426" y="507"/>
                    </a:lnTo>
                    <a:lnTo>
                      <a:pt x="2434" y="507"/>
                    </a:lnTo>
                    <a:lnTo>
                      <a:pt x="2442" y="507"/>
                    </a:lnTo>
                    <a:lnTo>
                      <a:pt x="2450" y="507"/>
                    </a:lnTo>
                    <a:lnTo>
                      <a:pt x="2457" y="514"/>
                    </a:lnTo>
                    <a:lnTo>
                      <a:pt x="2465" y="514"/>
                    </a:lnTo>
                    <a:lnTo>
                      <a:pt x="2473" y="514"/>
                    </a:lnTo>
                    <a:lnTo>
                      <a:pt x="2481" y="514"/>
                    </a:lnTo>
                    <a:lnTo>
                      <a:pt x="2489" y="522"/>
                    </a:lnTo>
                    <a:lnTo>
                      <a:pt x="2496" y="522"/>
                    </a:lnTo>
                    <a:lnTo>
                      <a:pt x="2504" y="522"/>
                    </a:lnTo>
                    <a:lnTo>
                      <a:pt x="2512" y="522"/>
                    </a:lnTo>
                    <a:lnTo>
                      <a:pt x="2520" y="522"/>
                    </a:lnTo>
                    <a:lnTo>
                      <a:pt x="2528" y="522"/>
                    </a:lnTo>
                    <a:lnTo>
                      <a:pt x="2535" y="522"/>
                    </a:lnTo>
                    <a:lnTo>
                      <a:pt x="2543" y="522"/>
                    </a:lnTo>
                    <a:lnTo>
                      <a:pt x="2551" y="522"/>
                    </a:lnTo>
                    <a:lnTo>
                      <a:pt x="2559" y="522"/>
                    </a:lnTo>
                    <a:lnTo>
                      <a:pt x="2567" y="522"/>
                    </a:lnTo>
                    <a:lnTo>
                      <a:pt x="2574" y="522"/>
                    </a:lnTo>
                    <a:lnTo>
                      <a:pt x="2582" y="514"/>
                    </a:lnTo>
                    <a:lnTo>
                      <a:pt x="2590" y="514"/>
                    </a:lnTo>
                    <a:lnTo>
                      <a:pt x="2598" y="514"/>
                    </a:lnTo>
                    <a:lnTo>
                      <a:pt x="2606" y="514"/>
                    </a:lnTo>
                    <a:lnTo>
                      <a:pt x="2613" y="507"/>
                    </a:lnTo>
                    <a:lnTo>
                      <a:pt x="2621" y="507"/>
                    </a:lnTo>
                    <a:lnTo>
                      <a:pt x="2629" y="507"/>
                    </a:lnTo>
                    <a:lnTo>
                      <a:pt x="2637" y="499"/>
                    </a:lnTo>
                    <a:lnTo>
                      <a:pt x="2645" y="499"/>
                    </a:lnTo>
                    <a:lnTo>
                      <a:pt x="2652" y="499"/>
                    </a:lnTo>
                    <a:lnTo>
                      <a:pt x="2660" y="491"/>
                    </a:lnTo>
                    <a:lnTo>
                      <a:pt x="2668" y="491"/>
                    </a:lnTo>
                    <a:lnTo>
                      <a:pt x="2676" y="483"/>
                    </a:lnTo>
                    <a:lnTo>
                      <a:pt x="2684" y="483"/>
                    </a:lnTo>
                    <a:lnTo>
                      <a:pt x="2691" y="475"/>
                    </a:lnTo>
                    <a:lnTo>
                      <a:pt x="2699" y="475"/>
                    </a:lnTo>
                    <a:lnTo>
                      <a:pt x="2707" y="468"/>
                    </a:lnTo>
                    <a:lnTo>
                      <a:pt x="2715" y="460"/>
                    </a:lnTo>
                    <a:lnTo>
                      <a:pt x="2723" y="460"/>
                    </a:lnTo>
                    <a:lnTo>
                      <a:pt x="2730" y="452"/>
                    </a:lnTo>
                    <a:lnTo>
                      <a:pt x="2738" y="444"/>
                    </a:lnTo>
                    <a:lnTo>
                      <a:pt x="2746" y="444"/>
                    </a:lnTo>
                    <a:lnTo>
                      <a:pt x="2754" y="436"/>
                    </a:lnTo>
                    <a:lnTo>
                      <a:pt x="2762" y="429"/>
                    </a:lnTo>
                    <a:lnTo>
                      <a:pt x="2769" y="429"/>
                    </a:lnTo>
                    <a:lnTo>
                      <a:pt x="2777" y="421"/>
                    </a:lnTo>
                    <a:lnTo>
                      <a:pt x="2785" y="413"/>
                    </a:lnTo>
                    <a:lnTo>
                      <a:pt x="2793" y="405"/>
                    </a:lnTo>
                    <a:lnTo>
                      <a:pt x="2801" y="397"/>
                    </a:lnTo>
                    <a:lnTo>
                      <a:pt x="2808" y="397"/>
                    </a:lnTo>
                    <a:lnTo>
                      <a:pt x="2816" y="390"/>
                    </a:lnTo>
                    <a:lnTo>
                      <a:pt x="2824" y="382"/>
                    </a:lnTo>
                    <a:lnTo>
                      <a:pt x="2832" y="374"/>
                    </a:lnTo>
                    <a:lnTo>
                      <a:pt x="2840" y="366"/>
                    </a:lnTo>
                    <a:lnTo>
                      <a:pt x="2847" y="358"/>
                    </a:lnTo>
                    <a:lnTo>
                      <a:pt x="2855" y="351"/>
                    </a:lnTo>
                    <a:lnTo>
                      <a:pt x="2863" y="351"/>
                    </a:lnTo>
                    <a:lnTo>
                      <a:pt x="2871" y="343"/>
                    </a:lnTo>
                    <a:lnTo>
                      <a:pt x="2879" y="335"/>
                    </a:lnTo>
                    <a:lnTo>
                      <a:pt x="2886" y="327"/>
                    </a:lnTo>
                    <a:lnTo>
                      <a:pt x="2894" y="319"/>
                    </a:lnTo>
                    <a:lnTo>
                      <a:pt x="2902" y="312"/>
                    </a:lnTo>
                    <a:lnTo>
                      <a:pt x="2910" y="304"/>
                    </a:lnTo>
                    <a:lnTo>
                      <a:pt x="2918" y="296"/>
                    </a:lnTo>
                    <a:lnTo>
                      <a:pt x="2925" y="288"/>
                    </a:lnTo>
                    <a:lnTo>
                      <a:pt x="2933" y="280"/>
                    </a:lnTo>
                    <a:lnTo>
                      <a:pt x="2941" y="273"/>
                    </a:lnTo>
                    <a:lnTo>
                      <a:pt x="2949" y="265"/>
                    </a:lnTo>
                    <a:lnTo>
                      <a:pt x="2957" y="257"/>
                    </a:lnTo>
                    <a:lnTo>
                      <a:pt x="2964" y="249"/>
                    </a:lnTo>
                    <a:lnTo>
                      <a:pt x="2972" y="241"/>
                    </a:lnTo>
                    <a:lnTo>
                      <a:pt x="2980" y="234"/>
                    </a:lnTo>
                    <a:lnTo>
                      <a:pt x="2988" y="226"/>
                    </a:lnTo>
                    <a:lnTo>
                      <a:pt x="2996" y="218"/>
                    </a:lnTo>
                    <a:lnTo>
                      <a:pt x="3003" y="210"/>
                    </a:lnTo>
                    <a:lnTo>
                      <a:pt x="3011" y="202"/>
                    </a:lnTo>
                    <a:lnTo>
                      <a:pt x="3019" y="195"/>
                    </a:lnTo>
                    <a:lnTo>
                      <a:pt x="3027" y="187"/>
                    </a:lnTo>
                    <a:lnTo>
                      <a:pt x="3035" y="179"/>
                    </a:lnTo>
                    <a:lnTo>
                      <a:pt x="3042" y="179"/>
                    </a:lnTo>
                    <a:lnTo>
                      <a:pt x="3050" y="171"/>
                    </a:lnTo>
                    <a:lnTo>
                      <a:pt x="3058" y="163"/>
                    </a:lnTo>
                    <a:lnTo>
                      <a:pt x="3066" y="156"/>
                    </a:lnTo>
                    <a:lnTo>
                      <a:pt x="3074" y="148"/>
                    </a:lnTo>
                    <a:lnTo>
                      <a:pt x="3081" y="140"/>
                    </a:lnTo>
                    <a:lnTo>
                      <a:pt x="3089" y="132"/>
                    </a:lnTo>
                    <a:lnTo>
                      <a:pt x="3097" y="124"/>
                    </a:lnTo>
                    <a:lnTo>
                      <a:pt x="3105" y="124"/>
                    </a:lnTo>
                    <a:lnTo>
                      <a:pt x="3113" y="117"/>
                    </a:lnTo>
                    <a:lnTo>
                      <a:pt x="3120" y="109"/>
                    </a:lnTo>
                    <a:lnTo>
                      <a:pt x="3128" y="101"/>
                    </a:lnTo>
                    <a:lnTo>
                      <a:pt x="3136" y="93"/>
                    </a:lnTo>
                    <a:lnTo>
                      <a:pt x="3144" y="93"/>
                    </a:lnTo>
                    <a:lnTo>
                      <a:pt x="3152" y="85"/>
                    </a:lnTo>
                    <a:lnTo>
                      <a:pt x="3159" y="78"/>
                    </a:lnTo>
                    <a:lnTo>
                      <a:pt x="3167" y="78"/>
                    </a:lnTo>
                    <a:lnTo>
                      <a:pt x="3175" y="70"/>
                    </a:lnTo>
                    <a:lnTo>
                      <a:pt x="3183" y="62"/>
                    </a:lnTo>
                    <a:lnTo>
                      <a:pt x="3191" y="62"/>
                    </a:lnTo>
                    <a:lnTo>
                      <a:pt x="3198" y="54"/>
                    </a:lnTo>
                    <a:lnTo>
                      <a:pt x="3206" y="46"/>
                    </a:lnTo>
                    <a:lnTo>
                      <a:pt x="3214" y="46"/>
                    </a:lnTo>
                    <a:lnTo>
                      <a:pt x="3222" y="39"/>
                    </a:lnTo>
                    <a:lnTo>
                      <a:pt x="3230" y="39"/>
                    </a:lnTo>
                    <a:lnTo>
                      <a:pt x="3237" y="31"/>
                    </a:lnTo>
                    <a:lnTo>
                      <a:pt x="3245" y="31"/>
                    </a:lnTo>
                    <a:lnTo>
                      <a:pt x="3253" y="23"/>
                    </a:lnTo>
                    <a:lnTo>
                      <a:pt x="3261" y="23"/>
                    </a:lnTo>
                    <a:lnTo>
                      <a:pt x="3269" y="23"/>
                    </a:lnTo>
                    <a:lnTo>
                      <a:pt x="3276" y="15"/>
                    </a:lnTo>
                    <a:lnTo>
                      <a:pt x="3284" y="15"/>
                    </a:lnTo>
                    <a:lnTo>
                      <a:pt x="3292" y="15"/>
                    </a:lnTo>
                    <a:lnTo>
                      <a:pt x="3300" y="7"/>
                    </a:lnTo>
                    <a:lnTo>
                      <a:pt x="3308" y="7"/>
                    </a:lnTo>
                    <a:lnTo>
                      <a:pt x="3315" y="7"/>
                    </a:lnTo>
                    <a:lnTo>
                      <a:pt x="3323" y="7"/>
                    </a:lnTo>
                    <a:lnTo>
                      <a:pt x="3331" y="0"/>
                    </a:lnTo>
                    <a:lnTo>
                      <a:pt x="3339" y="0"/>
                    </a:lnTo>
                    <a:lnTo>
                      <a:pt x="3347" y="0"/>
                    </a:lnTo>
                    <a:lnTo>
                      <a:pt x="3354" y="0"/>
                    </a:lnTo>
                    <a:lnTo>
                      <a:pt x="3362" y="0"/>
                    </a:lnTo>
                    <a:lnTo>
                      <a:pt x="3370" y="0"/>
                    </a:lnTo>
                    <a:lnTo>
                      <a:pt x="3378" y="0"/>
                    </a:lnTo>
                  </a:path>
                </a:pathLst>
              </a:custGeom>
              <a:noFill/>
              <a:ln w="28575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auto">
              <a:xfrm>
                <a:off x="1433" y="1151"/>
                <a:ext cx="2816" cy="531"/>
              </a:xfrm>
              <a:custGeom>
                <a:avLst/>
                <a:gdLst>
                  <a:gd name="T0" fmla="*/ 47 w 2816"/>
                  <a:gd name="T1" fmla="*/ 63 h 531"/>
                  <a:gd name="T2" fmla="*/ 86 w 2816"/>
                  <a:gd name="T3" fmla="*/ 141 h 531"/>
                  <a:gd name="T4" fmla="*/ 133 w 2816"/>
                  <a:gd name="T5" fmla="*/ 258 h 531"/>
                  <a:gd name="T6" fmla="*/ 180 w 2816"/>
                  <a:gd name="T7" fmla="*/ 414 h 531"/>
                  <a:gd name="T8" fmla="*/ 227 w 2816"/>
                  <a:gd name="T9" fmla="*/ 523 h 531"/>
                  <a:gd name="T10" fmla="*/ 273 w 2816"/>
                  <a:gd name="T11" fmla="*/ 492 h 531"/>
                  <a:gd name="T12" fmla="*/ 320 w 2816"/>
                  <a:gd name="T13" fmla="*/ 203 h 531"/>
                  <a:gd name="T14" fmla="*/ 367 w 2816"/>
                  <a:gd name="T15" fmla="*/ 8 h 531"/>
                  <a:gd name="T16" fmla="*/ 414 w 2816"/>
                  <a:gd name="T17" fmla="*/ 320 h 531"/>
                  <a:gd name="T18" fmla="*/ 461 w 2816"/>
                  <a:gd name="T19" fmla="*/ 461 h 531"/>
                  <a:gd name="T20" fmla="*/ 507 w 2816"/>
                  <a:gd name="T21" fmla="*/ 0 h 531"/>
                  <a:gd name="T22" fmla="*/ 554 w 2816"/>
                  <a:gd name="T23" fmla="*/ 507 h 531"/>
                  <a:gd name="T24" fmla="*/ 601 w 2816"/>
                  <a:gd name="T25" fmla="*/ 86 h 531"/>
                  <a:gd name="T26" fmla="*/ 648 w 2816"/>
                  <a:gd name="T27" fmla="*/ 422 h 531"/>
                  <a:gd name="T28" fmla="*/ 695 w 2816"/>
                  <a:gd name="T29" fmla="*/ 94 h 531"/>
                  <a:gd name="T30" fmla="*/ 749 w 2816"/>
                  <a:gd name="T31" fmla="*/ 453 h 531"/>
                  <a:gd name="T32" fmla="*/ 796 w 2816"/>
                  <a:gd name="T33" fmla="*/ 24 h 531"/>
                  <a:gd name="T34" fmla="*/ 843 w 2816"/>
                  <a:gd name="T35" fmla="*/ 523 h 531"/>
                  <a:gd name="T36" fmla="*/ 890 w 2816"/>
                  <a:gd name="T37" fmla="*/ 47 h 531"/>
                  <a:gd name="T38" fmla="*/ 936 w 2816"/>
                  <a:gd name="T39" fmla="*/ 414 h 531"/>
                  <a:gd name="T40" fmla="*/ 983 w 2816"/>
                  <a:gd name="T41" fmla="*/ 180 h 531"/>
                  <a:gd name="T42" fmla="*/ 1038 w 2816"/>
                  <a:gd name="T43" fmla="*/ 320 h 531"/>
                  <a:gd name="T44" fmla="*/ 1085 w 2816"/>
                  <a:gd name="T45" fmla="*/ 188 h 531"/>
                  <a:gd name="T46" fmla="*/ 1131 w 2816"/>
                  <a:gd name="T47" fmla="*/ 429 h 531"/>
                  <a:gd name="T48" fmla="*/ 1178 w 2816"/>
                  <a:gd name="T49" fmla="*/ 8 h 531"/>
                  <a:gd name="T50" fmla="*/ 1225 w 2816"/>
                  <a:gd name="T51" fmla="*/ 507 h 531"/>
                  <a:gd name="T52" fmla="*/ 1272 w 2816"/>
                  <a:gd name="T53" fmla="*/ 227 h 531"/>
                  <a:gd name="T54" fmla="*/ 1319 w 2816"/>
                  <a:gd name="T55" fmla="*/ 24 h 531"/>
                  <a:gd name="T56" fmla="*/ 1365 w 2816"/>
                  <a:gd name="T57" fmla="*/ 375 h 531"/>
                  <a:gd name="T58" fmla="*/ 1412 w 2816"/>
                  <a:gd name="T59" fmla="*/ 531 h 531"/>
                  <a:gd name="T60" fmla="*/ 1459 w 2816"/>
                  <a:gd name="T61" fmla="*/ 429 h 531"/>
                  <a:gd name="T62" fmla="*/ 1506 w 2816"/>
                  <a:gd name="T63" fmla="*/ 227 h 531"/>
                  <a:gd name="T64" fmla="*/ 1545 w 2816"/>
                  <a:gd name="T65" fmla="*/ 78 h 531"/>
                  <a:gd name="T66" fmla="*/ 1592 w 2816"/>
                  <a:gd name="T67" fmla="*/ 8 h 531"/>
                  <a:gd name="T68" fmla="*/ 1638 w 2816"/>
                  <a:gd name="T69" fmla="*/ 0 h 531"/>
                  <a:gd name="T70" fmla="*/ 1685 w 2816"/>
                  <a:gd name="T71" fmla="*/ 32 h 531"/>
                  <a:gd name="T72" fmla="*/ 1732 w 2816"/>
                  <a:gd name="T73" fmla="*/ 78 h 531"/>
                  <a:gd name="T74" fmla="*/ 1779 w 2816"/>
                  <a:gd name="T75" fmla="*/ 164 h 531"/>
                  <a:gd name="T76" fmla="*/ 1826 w 2816"/>
                  <a:gd name="T77" fmla="*/ 289 h 531"/>
                  <a:gd name="T78" fmla="*/ 1865 w 2816"/>
                  <a:gd name="T79" fmla="*/ 437 h 531"/>
                  <a:gd name="T80" fmla="*/ 1911 w 2816"/>
                  <a:gd name="T81" fmla="*/ 531 h 531"/>
                  <a:gd name="T82" fmla="*/ 1958 w 2816"/>
                  <a:gd name="T83" fmla="*/ 422 h 531"/>
                  <a:gd name="T84" fmla="*/ 2005 w 2816"/>
                  <a:gd name="T85" fmla="*/ 110 h 531"/>
                  <a:gd name="T86" fmla="*/ 2052 w 2816"/>
                  <a:gd name="T87" fmla="*/ 39 h 531"/>
                  <a:gd name="T88" fmla="*/ 2099 w 2816"/>
                  <a:gd name="T89" fmla="*/ 453 h 531"/>
                  <a:gd name="T90" fmla="*/ 2145 w 2816"/>
                  <a:gd name="T91" fmla="*/ 390 h 531"/>
                  <a:gd name="T92" fmla="*/ 2192 w 2816"/>
                  <a:gd name="T93" fmla="*/ 16 h 531"/>
                  <a:gd name="T94" fmla="*/ 2239 w 2816"/>
                  <a:gd name="T95" fmla="*/ 515 h 531"/>
                  <a:gd name="T96" fmla="*/ 2286 w 2816"/>
                  <a:gd name="T97" fmla="*/ 39 h 531"/>
                  <a:gd name="T98" fmla="*/ 2333 w 2816"/>
                  <a:gd name="T99" fmla="*/ 461 h 531"/>
                  <a:gd name="T100" fmla="*/ 2379 w 2816"/>
                  <a:gd name="T101" fmla="*/ 55 h 531"/>
                  <a:gd name="T102" fmla="*/ 2426 w 2816"/>
                  <a:gd name="T103" fmla="*/ 507 h 531"/>
                  <a:gd name="T104" fmla="*/ 2481 w 2816"/>
                  <a:gd name="T105" fmla="*/ 0 h 531"/>
                  <a:gd name="T106" fmla="*/ 2528 w 2816"/>
                  <a:gd name="T107" fmla="*/ 492 h 531"/>
                  <a:gd name="T108" fmla="*/ 2574 w 2816"/>
                  <a:gd name="T109" fmla="*/ 110 h 531"/>
                  <a:gd name="T110" fmla="*/ 2621 w 2816"/>
                  <a:gd name="T111" fmla="*/ 328 h 531"/>
                  <a:gd name="T112" fmla="*/ 2668 w 2816"/>
                  <a:gd name="T113" fmla="*/ 281 h 531"/>
                  <a:gd name="T114" fmla="*/ 2715 w 2816"/>
                  <a:gd name="T115" fmla="*/ 211 h 531"/>
                  <a:gd name="T116" fmla="*/ 2762 w 2816"/>
                  <a:gd name="T117" fmla="*/ 344 h 531"/>
                  <a:gd name="T118" fmla="*/ 2808 w 2816"/>
                  <a:gd name="T119" fmla="*/ 211 h 5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16"/>
                  <a:gd name="T181" fmla="*/ 0 h 531"/>
                  <a:gd name="T182" fmla="*/ 2816 w 2816"/>
                  <a:gd name="T183" fmla="*/ 531 h 5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16" h="531">
                    <a:moveTo>
                      <a:pt x="0" y="0"/>
                    </a:moveTo>
                    <a:lnTo>
                      <a:pt x="0" y="16"/>
                    </a:lnTo>
                    <a:lnTo>
                      <a:pt x="8" y="63"/>
                    </a:lnTo>
                    <a:lnTo>
                      <a:pt x="8" y="133"/>
                    </a:lnTo>
                    <a:lnTo>
                      <a:pt x="8" y="219"/>
                    </a:lnTo>
                    <a:lnTo>
                      <a:pt x="16" y="312"/>
                    </a:lnTo>
                    <a:lnTo>
                      <a:pt x="16" y="398"/>
                    </a:lnTo>
                    <a:lnTo>
                      <a:pt x="16" y="468"/>
                    </a:lnTo>
                    <a:lnTo>
                      <a:pt x="24" y="515"/>
                    </a:lnTo>
                    <a:lnTo>
                      <a:pt x="24" y="531"/>
                    </a:lnTo>
                    <a:lnTo>
                      <a:pt x="24" y="515"/>
                    </a:lnTo>
                    <a:lnTo>
                      <a:pt x="32" y="468"/>
                    </a:lnTo>
                    <a:lnTo>
                      <a:pt x="32" y="398"/>
                    </a:lnTo>
                    <a:lnTo>
                      <a:pt x="32" y="312"/>
                    </a:lnTo>
                    <a:lnTo>
                      <a:pt x="39" y="219"/>
                    </a:lnTo>
                    <a:lnTo>
                      <a:pt x="39" y="133"/>
                    </a:lnTo>
                    <a:lnTo>
                      <a:pt x="47" y="63"/>
                    </a:lnTo>
                    <a:lnTo>
                      <a:pt x="47" y="16"/>
                    </a:lnTo>
                    <a:lnTo>
                      <a:pt x="47" y="0"/>
                    </a:lnTo>
                    <a:lnTo>
                      <a:pt x="55" y="16"/>
                    </a:lnTo>
                    <a:lnTo>
                      <a:pt x="55" y="63"/>
                    </a:lnTo>
                    <a:lnTo>
                      <a:pt x="55" y="133"/>
                    </a:lnTo>
                    <a:lnTo>
                      <a:pt x="63" y="219"/>
                    </a:lnTo>
                    <a:lnTo>
                      <a:pt x="63" y="312"/>
                    </a:lnTo>
                    <a:lnTo>
                      <a:pt x="63" y="398"/>
                    </a:lnTo>
                    <a:lnTo>
                      <a:pt x="71" y="468"/>
                    </a:lnTo>
                    <a:lnTo>
                      <a:pt x="71" y="515"/>
                    </a:lnTo>
                    <a:lnTo>
                      <a:pt x="71" y="531"/>
                    </a:lnTo>
                    <a:lnTo>
                      <a:pt x="78" y="515"/>
                    </a:lnTo>
                    <a:lnTo>
                      <a:pt x="78" y="468"/>
                    </a:lnTo>
                    <a:lnTo>
                      <a:pt x="78" y="398"/>
                    </a:lnTo>
                    <a:lnTo>
                      <a:pt x="86" y="320"/>
                    </a:lnTo>
                    <a:lnTo>
                      <a:pt x="86" y="227"/>
                    </a:lnTo>
                    <a:lnTo>
                      <a:pt x="86" y="141"/>
                    </a:lnTo>
                    <a:lnTo>
                      <a:pt x="94" y="71"/>
                    </a:lnTo>
                    <a:lnTo>
                      <a:pt x="94" y="24"/>
                    </a:lnTo>
                    <a:lnTo>
                      <a:pt x="94" y="0"/>
                    </a:lnTo>
                    <a:lnTo>
                      <a:pt x="102" y="16"/>
                    </a:lnTo>
                    <a:lnTo>
                      <a:pt x="102" y="55"/>
                    </a:lnTo>
                    <a:lnTo>
                      <a:pt x="102" y="117"/>
                    </a:lnTo>
                    <a:lnTo>
                      <a:pt x="110" y="203"/>
                    </a:lnTo>
                    <a:lnTo>
                      <a:pt x="110" y="289"/>
                    </a:lnTo>
                    <a:lnTo>
                      <a:pt x="110" y="375"/>
                    </a:lnTo>
                    <a:lnTo>
                      <a:pt x="117" y="453"/>
                    </a:lnTo>
                    <a:lnTo>
                      <a:pt x="117" y="507"/>
                    </a:lnTo>
                    <a:lnTo>
                      <a:pt x="125" y="531"/>
                    </a:lnTo>
                    <a:lnTo>
                      <a:pt x="125" y="523"/>
                    </a:lnTo>
                    <a:lnTo>
                      <a:pt x="125" y="492"/>
                    </a:lnTo>
                    <a:lnTo>
                      <a:pt x="133" y="429"/>
                    </a:lnTo>
                    <a:lnTo>
                      <a:pt x="133" y="351"/>
                    </a:lnTo>
                    <a:lnTo>
                      <a:pt x="133" y="258"/>
                    </a:lnTo>
                    <a:lnTo>
                      <a:pt x="141" y="172"/>
                    </a:lnTo>
                    <a:lnTo>
                      <a:pt x="141" y="94"/>
                    </a:lnTo>
                    <a:lnTo>
                      <a:pt x="141" y="39"/>
                    </a:lnTo>
                    <a:lnTo>
                      <a:pt x="149" y="8"/>
                    </a:lnTo>
                    <a:lnTo>
                      <a:pt x="149" y="0"/>
                    </a:lnTo>
                    <a:lnTo>
                      <a:pt x="149" y="32"/>
                    </a:lnTo>
                    <a:lnTo>
                      <a:pt x="156" y="78"/>
                    </a:lnTo>
                    <a:lnTo>
                      <a:pt x="156" y="156"/>
                    </a:lnTo>
                    <a:lnTo>
                      <a:pt x="156" y="234"/>
                    </a:lnTo>
                    <a:lnTo>
                      <a:pt x="164" y="328"/>
                    </a:lnTo>
                    <a:lnTo>
                      <a:pt x="164" y="406"/>
                    </a:lnTo>
                    <a:lnTo>
                      <a:pt x="164" y="468"/>
                    </a:lnTo>
                    <a:lnTo>
                      <a:pt x="172" y="515"/>
                    </a:lnTo>
                    <a:lnTo>
                      <a:pt x="172" y="531"/>
                    </a:lnTo>
                    <a:lnTo>
                      <a:pt x="172" y="515"/>
                    </a:lnTo>
                    <a:lnTo>
                      <a:pt x="180" y="476"/>
                    </a:lnTo>
                    <a:lnTo>
                      <a:pt x="180" y="414"/>
                    </a:lnTo>
                    <a:lnTo>
                      <a:pt x="180" y="336"/>
                    </a:lnTo>
                    <a:lnTo>
                      <a:pt x="188" y="250"/>
                    </a:lnTo>
                    <a:lnTo>
                      <a:pt x="188" y="164"/>
                    </a:lnTo>
                    <a:lnTo>
                      <a:pt x="188" y="94"/>
                    </a:lnTo>
                    <a:lnTo>
                      <a:pt x="195" y="39"/>
                    </a:lnTo>
                    <a:lnTo>
                      <a:pt x="195" y="8"/>
                    </a:lnTo>
                    <a:lnTo>
                      <a:pt x="195" y="0"/>
                    </a:lnTo>
                    <a:lnTo>
                      <a:pt x="203" y="24"/>
                    </a:lnTo>
                    <a:lnTo>
                      <a:pt x="203" y="71"/>
                    </a:lnTo>
                    <a:lnTo>
                      <a:pt x="211" y="141"/>
                    </a:lnTo>
                    <a:lnTo>
                      <a:pt x="211" y="219"/>
                    </a:lnTo>
                    <a:lnTo>
                      <a:pt x="211" y="305"/>
                    </a:lnTo>
                    <a:lnTo>
                      <a:pt x="219" y="383"/>
                    </a:lnTo>
                    <a:lnTo>
                      <a:pt x="219" y="453"/>
                    </a:lnTo>
                    <a:lnTo>
                      <a:pt x="219" y="500"/>
                    </a:lnTo>
                    <a:lnTo>
                      <a:pt x="227" y="531"/>
                    </a:lnTo>
                    <a:lnTo>
                      <a:pt x="227" y="523"/>
                    </a:lnTo>
                    <a:lnTo>
                      <a:pt x="227" y="500"/>
                    </a:lnTo>
                    <a:lnTo>
                      <a:pt x="234" y="453"/>
                    </a:lnTo>
                    <a:lnTo>
                      <a:pt x="234" y="383"/>
                    </a:lnTo>
                    <a:lnTo>
                      <a:pt x="234" y="305"/>
                    </a:lnTo>
                    <a:lnTo>
                      <a:pt x="242" y="219"/>
                    </a:lnTo>
                    <a:lnTo>
                      <a:pt x="242" y="141"/>
                    </a:lnTo>
                    <a:lnTo>
                      <a:pt x="242" y="78"/>
                    </a:lnTo>
                    <a:lnTo>
                      <a:pt x="250" y="32"/>
                    </a:lnTo>
                    <a:lnTo>
                      <a:pt x="250" y="0"/>
                    </a:lnTo>
                    <a:lnTo>
                      <a:pt x="258" y="32"/>
                    </a:lnTo>
                    <a:lnTo>
                      <a:pt x="258" y="78"/>
                    </a:lnTo>
                    <a:lnTo>
                      <a:pt x="258" y="141"/>
                    </a:lnTo>
                    <a:lnTo>
                      <a:pt x="266" y="219"/>
                    </a:lnTo>
                    <a:lnTo>
                      <a:pt x="266" y="297"/>
                    </a:lnTo>
                    <a:lnTo>
                      <a:pt x="266" y="375"/>
                    </a:lnTo>
                    <a:lnTo>
                      <a:pt x="273" y="445"/>
                    </a:lnTo>
                    <a:lnTo>
                      <a:pt x="273" y="492"/>
                    </a:lnTo>
                    <a:lnTo>
                      <a:pt x="273" y="523"/>
                    </a:lnTo>
                    <a:lnTo>
                      <a:pt x="281" y="531"/>
                    </a:lnTo>
                    <a:lnTo>
                      <a:pt x="281" y="515"/>
                    </a:lnTo>
                    <a:lnTo>
                      <a:pt x="289" y="476"/>
                    </a:lnTo>
                    <a:lnTo>
                      <a:pt x="289" y="414"/>
                    </a:lnTo>
                    <a:lnTo>
                      <a:pt x="289" y="344"/>
                    </a:lnTo>
                    <a:lnTo>
                      <a:pt x="297" y="266"/>
                    </a:lnTo>
                    <a:lnTo>
                      <a:pt x="297" y="188"/>
                    </a:lnTo>
                    <a:lnTo>
                      <a:pt x="297" y="117"/>
                    </a:lnTo>
                    <a:lnTo>
                      <a:pt x="305" y="63"/>
                    </a:lnTo>
                    <a:lnTo>
                      <a:pt x="305" y="24"/>
                    </a:lnTo>
                    <a:lnTo>
                      <a:pt x="305" y="0"/>
                    </a:lnTo>
                    <a:lnTo>
                      <a:pt x="312" y="8"/>
                    </a:lnTo>
                    <a:lnTo>
                      <a:pt x="312" y="32"/>
                    </a:lnTo>
                    <a:lnTo>
                      <a:pt x="312" y="71"/>
                    </a:lnTo>
                    <a:lnTo>
                      <a:pt x="320" y="133"/>
                    </a:lnTo>
                    <a:lnTo>
                      <a:pt x="320" y="203"/>
                    </a:lnTo>
                    <a:lnTo>
                      <a:pt x="320" y="281"/>
                    </a:lnTo>
                    <a:lnTo>
                      <a:pt x="328" y="351"/>
                    </a:lnTo>
                    <a:lnTo>
                      <a:pt x="328" y="422"/>
                    </a:lnTo>
                    <a:lnTo>
                      <a:pt x="328" y="476"/>
                    </a:lnTo>
                    <a:lnTo>
                      <a:pt x="336" y="515"/>
                    </a:lnTo>
                    <a:lnTo>
                      <a:pt x="336" y="531"/>
                    </a:lnTo>
                    <a:lnTo>
                      <a:pt x="336" y="523"/>
                    </a:lnTo>
                    <a:lnTo>
                      <a:pt x="344" y="500"/>
                    </a:lnTo>
                    <a:lnTo>
                      <a:pt x="344" y="461"/>
                    </a:lnTo>
                    <a:lnTo>
                      <a:pt x="344" y="406"/>
                    </a:lnTo>
                    <a:lnTo>
                      <a:pt x="351" y="336"/>
                    </a:lnTo>
                    <a:lnTo>
                      <a:pt x="351" y="266"/>
                    </a:lnTo>
                    <a:lnTo>
                      <a:pt x="351" y="195"/>
                    </a:lnTo>
                    <a:lnTo>
                      <a:pt x="359" y="125"/>
                    </a:lnTo>
                    <a:lnTo>
                      <a:pt x="359" y="71"/>
                    </a:lnTo>
                    <a:lnTo>
                      <a:pt x="367" y="32"/>
                    </a:lnTo>
                    <a:lnTo>
                      <a:pt x="367" y="8"/>
                    </a:lnTo>
                    <a:lnTo>
                      <a:pt x="367" y="0"/>
                    </a:lnTo>
                    <a:lnTo>
                      <a:pt x="375" y="16"/>
                    </a:lnTo>
                    <a:lnTo>
                      <a:pt x="375" y="47"/>
                    </a:lnTo>
                    <a:lnTo>
                      <a:pt x="375" y="94"/>
                    </a:lnTo>
                    <a:lnTo>
                      <a:pt x="383" y="156"/>
                    </a:lnTo>
                    <a:lnTo>
                      <a:pt x="383" y="219"/>
                    </a:lnTo>
                    <a:lnTo>
                      <a:pt x="383" y="289"/>
                    </a:lnTo>
                    <a:lnTo>
                      <a:pt x="390" y="359"/>
                    </a:lnTo>
                    <a:lnTo>
                      <a:pt x="390" y="422"/>
                    </a:lnTo>
                    <a:lnTo>
                      <a:pt x="390" y="468"/>
                    </a:lnTo>
                    <a:lnTo>
                      <a:pt x="398" y="507"/>
                    </a:lnTo>
                    <a:lnTo>
                      <a:pt x="398" y="531"/>
                    </a:lnTo>
                    <a:lnTo>
                      <a:pt x="406" y="515"/>
                    </a:lnTo>
                    <a:lnTo>
                      <a:pt x="406" y="484"/>
                    </a:lnTo>
                    <a:lnTo>
                      <a:pt x="406" y="437"/>
                    </a:lnTo>
                    <a:lnTo>
                      <a:pt x="414" y="383"/>
                    </a:lnTo>
                    <a:lnTo>
                      <a:pt x="414" y="320"/>
                    </a:lnTo>
                    <a:lnTo>
                      <a:pt x="414" y="250"/>
                    </a:lnTo>
                    <a:lnTo>
                      <a:pt x="422" y="188"/>
                    </a:lnTo>
                    <a:lnTo>
                      <a:pt x="422" y="125"/>
                    </a:lnTo>
                    <a:lnTo>
                      <a:pt x="422" y="71"/>
                    </a:lnTo>
                    <a:lnTo>
                      <a:pt x="429" y="32"/>
                    </a:lnTo>
                    <a:lnTo>
                      <a:pt x="429" y="8"/>
                    </a:lnTo>
                    <a:lnTo>
                      <a:pt x="429" y="0"/>
                    </a:lnTo>
                    <a:lnTo>
                      <a:pt x="437" y="8"/>
                    </a:lnTo>
                    <a:lnTo>
                      <a:pt x="437" y="32"/>
                    </a:lnTo>
                    <a:lnTo>
                      <a:pt x="445" y="63"/>
                    </a:lnTo>
                    <a:lnTo>
                      <a:pt x="445" y="110"/>
                    </a:lnTo>
                    <a:lnTo>
                      <a:pt x="445" y="172"/>
                    </a:lnTo>
                    <a:lnTo>
                      <a:pt x="453" y="227"/>
                    </a:lnTo>
                    <a:lnTo>
                      <a:pt x="453" y="297"/>
                    </a:lnTo>
                    <a:lnTo>
                      <a:pt x="453" y="351"/>
                    </a:lnTo>
                    <a:lnTo>
                      <a:pt x="461" y="414"/>
                    </a:lnTo>
                    <a:lnTo>
                      <a:pt x="461" y="461"/>
                    </a:lnTo>
                    <a:lnTo>
                      <a:pt x="461" y="500"/>
                    </a:lnTo>
                    <a:lnTo>
                      <a:pt x="468" y="523"/>
                    </a:lnTo>
                    <a:lnTo>
                      <a:pt x="468" y="531"/>
                    </a:lnTo>
                    <a:lnTo>
                      <a:pt x="468" y="523"/>
                    </a:lnTo>
                    <a:lnTo>
                      <a:pt x="476" y="507"/>
                    </a:lnTo>
                    <a:lnTo>
                      <a:pt x="476" y="476"/>
                    </a:lnTo>
                    <a:lnTo>
                      <a:pt x="476" y="437"/>
                    </a:lnTo>
                    <a:lnTo>
                      <a:pt x="484" y="383"/>
                    </a:lnTo>
                    <a:lnTo>
                      <a:pt x="484" y="328"/>
                    </a:lnTo>
                    <a:lnTo>
                      <a:pt x="484" y="266"/>
                    </a:lnTo>
                    <a:lnTo>
                      <a:pt x="492" y="211"/>
                    </a:lnTo>
                    <a:lnTo>
                      <a:pt x="492" y="156"/>
                    </a:lnTo>
                    <a:lnTo>
                      <a:pt x="492" y="102"/>
                    </a:lnTo>
                    <a:lnTo>
                      <a:pt x="500" y="63"/>
                    </a:lnTo>
                    <a:lnTo>
                      <a:pt x="500" y="32"/>
                    </a:lnTo>
                    <a:lnTo>
                      <a:pt x="500" y="8"/>
                    </a:lnTo>
                    <a:lnTo>
                      <a:pt x="507" y="0"/>
                    </a:lnTo>
                    <a:lnTo>
                      <a:pt x="507" y="8"/>
                    </a:lnTo>
                    <a:lnTo>
                      <a:pt x="507" y="24"/>
                    </a:lnTo>
                    <a:lnTo>
                      <a:pt x="515" y="55"/>
                    </a:lnTo>
                    <a:lnTo>
                      <a:pt x="515" y="94"/>
                    </a:lnTo>
                    <a:lnTo>
                      <a:pt x="523" y="133"/>
                    </a:lnTo>
                    <a:lnTo>
                      <a:pt x="523" y="188"/>
                    </a:lnTo>
                    <a:lnTo>
                      <a:pt x="523" y="242"/>
                    </a:lnTo>
                    <a:lnTo>
                      <a:pt x="531" y="297"/>
                    </a:lnTo>
                    <a:lnTo>
                      <a:pt x="531" y="351"/>
                    </a:lnTo>
                    <a:lnTo>
                      <a:pt x="531" y="406"/>
                    </a:lnTo>
                    <a:lnTo>
                      <a:pt x="539" y="453"/>
                    </a:lnTo>
                    <a:lnTo>
                      <a:pt x="539" y="484"/>
                    </a:lnTo>
                    <a:lnTo>
                      <a:pt x="539" y="507"/>
                    </a:lnTo>
                    <a:lnTo>
                      <a:pt x="546" y="523"/>
                    </a:lnTo>
                    <a:lnTo>
                      <a:pt x="546" y="531"/>
                    </a:lnTo>
                    <a:lnTo>
                      <a:pt x="546" y="523"/>
                    </a:lnTo>
                    <a:lnTo>
                      <a:pt x="554" y="507"/>
                    </a:lnTo>
                    <a:lnTo>
                      <a:pt x="554" y="476"/>
                    </a:lnTo>
                    <a:lnTo>
                      <a:pt x="554" y="445"/>
                    </a:lnTo>
                    <a:lnTo>
                      <a:pt x="562" y="398"/>
                    </a:lnTo>
                    <a:lnTo>
                      <a:pt x="562" y="351"/>
                    </a:lnTo>
                    <a:lnTo>
                      <a:pt x="562" y="297"/>
                    </a:lnTo>
                    <a:lnTo>
                      <a:pt x="570" y="250"/>
                    </a:lnTo>
                    <a:lnTo>
                      <a:pt x="570" y="195"/>
                    </a:lnTo>
                    <a:lnTo>
                      <a:pt x="570" y="149"/>
                    </a:lnTo>
                    <a:lnTo>
                      <a:pt x="578" y="102"/>
                    </a:lnTo>
                    <a:lnTo>
                      <a:pt x="578" y="63"/>
                    </a:lnTo>
                    <a:lnTo>
                      <a:pt x="578" y="32"/>
                    </a:lnTo>
                    <a:lnTo>
                      <a:pt x="585" y="16"/>
                    </a:lnTo>
                    <a:lnTo>
                      <a:pt x="585" y="0"/>
                    </a:lnTo>
                    <a:lnTo>
                      <a:pt x="593" y="8"/>
                    </a:lnTo>
                    <a:lnTo>
                      <a:pt x="593" y="24"/>
                    </a:lnTo>
                    <a:lnTo>
                      <a:pt x="593" y="55"/>
                    </a:lnTo>
                    <a:lnTo>
                      <a:pt x="601" y="86"/>
                    </a:lnTo>
                    <a:lnTo>
                      <a:pt x="601" y="125"/>
                    </a:lnTo>
                    <a:lnTo>
                      <a:pt x="609" y="172"/>
                    </a:lnTo>
                    <a:lnTo>
                      <a:pt x="609" y="219"/>
                    </a:lnTo>
                    <a:lnTo>
                      <a:pt x="609" y="266"/>
                    </a:lnTo>
                    <a:lnTo>
                      <a:pt x="617" y="312"/>
                    </a:lnTo>
                    <a:lnTo>
                      <a:pt x="617" y="359"/>
                    </a:lnTo>
                    <a:lnTo>
                      <a:pt x="617" y="406"/>
                    </a:lnTo>
                    <a:lnTo>
                      <a:pt x="624" y="445"/>
                    </a:lnTo>
                    <a:lnTo>
                      <a:pt x="624" y="476"/>
                    </a:lnTo>
                    <a:lnTo>
                      <a:pt x="624" y="500"/>
                    </a:lnTo>
                    <a:lnTo>
                      <a:pt x="632" y="523"/>
                    </a:lnTo>
                    <a:lnTo>
                      <a:pt x="632" y="531"/>
                    </a:lnTo>
                    <a:lnTo>
                      <a:pt x="640" y="523"/>
                    </a:lnTo>
                    <a:lnTo>
                      <a:pt x="640" y="507"/>
                    </a:lnTo>
                    <a:lnTo>
                      <a:pt x="640" y="484"/>
                    </a:lnTo>
                    <a:lnTo>
                      <a:pt x="648" y="453"/>
                    </a:lnTo>
                    <a:lnTo>
                      <a:pt x="648" y="422"/>
                    </a:lnTo>
                    <a:lnTo>
                      <a:pt x="648" y="375"/>
                    </a:lnTo>
                    <a:lnTo>
                      <a:pt x="656" y="336"/>
                    </a:lnTo>
                    <a:lnTo>
                      <a:pt x="656" y="289"/>
                    </a:lnTo>
                    <a:lnTo>
                      <a:pt x="656" y="242"/>
                    </a:lnTo>
                    <a:lnTo>
                      <a:pt x="663" y="195"/>
                    </a:lnTo>
                    <a:lnTo>
                      <a:pt x="663" y="156"/>
                    </a:lnTo>
                    <a:lnTo>
                      <a:pt x="663" y="117"/>
                    </a:lnTo>
                    <a:lnTo>
                      <a:pt x="671" y="78"/>
                    </a:lnTo>
                    <a:lnTo>
                      <a:pt x="671" y="55"/>
                    </a:lnTo>
                    <a:lnTo>
                      <a:pt x="671" y="32"/>
                    </a:lnTo>
                    <a:lnTo>
                      <a:pt x="679" y="8"/>
                    </a:lnTo>
                    <a:lnTo>
                      <a:pt x="687" y="0"/>
                    </a:lnTo>
                    <a:lnTo>
                      <a:pt x="687" y="8"/>
                    </a:lnTo>
                    <a:lnTo>
                      <a:pt x="687" y="16"/>
                    </a:lnTo>
                    <a:lnTo>
                      <a:pt x="695" y="39"/>
                    </a:lnTo>
                    <a:lnTo>
                      <a:pt x="695" y="63"/>
                    </a:lnTo>
                    <a:lnTo>
                      <a:pt x="695" y="94"/>
                    </a:lnTo>
                    <a:lnTo>
                      <a:pt x="702" y="133"/>
                    </a:lnTo>
                    <a:lnTo>
                      <a:pt x="702" y="172"/>
                    </a:lnTo>
                    <a:lnTo>
                      <a:pt x="702" y="211"/>
                    </a:lnTo>
                    <a:lnTo>
                      <a:pt x="710" y="258"/>
                    </a:lnTo>
                    <a:lnTo>
                      <a:pt x="710" y="297"/>
                    </a:lnTo>
                    <a:lnTo>
                      <a:pt x="710" y="344"/>
                    </a:lnTo>
                    <a:lnTo>
                      <a:pt x="718" y="383"/>
                    </a:lnTo>
                    <a:lnTo>
                      <a:pt x="718" y="414"/>
                    </a:lnTo>
                    <a:lnTo>
                      <a:pt x="718" y="453"/>
                    </a:lnTo>
                    <a:lnTo>
                      <a:pt x="726" y="476"/>
                    </a:lnTo>
                    <a:lnTo>
                      <a:pt x="726" y="500"/>
                    </a:lnTo>
                    <a:lnTo>
                      <a:pt x="726" y="515"/>
                    </a:lnTo>
                    <a:lnTo>
                      <a:pt x="734" y="531"/>
                    </a:lnTo>
                    <a:lnTo>
                      <a:pt x="741" y="515"/>
                    </a:lnTo>
                    <a:lnTo>
                      <a:pt x="741" y="500"/>
                    </a:lnTo>
                    <a:lnTo>
                      <a:pt x="741" y="484"/>
                    </a:lnTo>
                    <a:lnTo>
                      <a:pt x="749" y="453"/>
                    </a:lnTo>
                    <a:lnTo>
                      <a:pt x="749" y="422"/>
                    </a:lnTo>
                    <a:lnTo>
                      <a:pt x="749" y="390"/>
                    </a:lnTo>
                    <a:lnTo>
                      <a:pt x="757" y="351"/>
                    </a:lnTo>
                    <a:lnTo>
                      <a:pt x="757" y="312"/>
                    </a:lnTo>
                    <a:lnTo>
                      <a:pt x="765" y="266"/>
                    </a:lnTo>
                    <a:lnTo>
                      <a:pt x="765" y="227"/>
                    </a:lnTo>
                    <a:lnTo>
                      <a:pt x="765" y="188"/>
                    </a:lnTo>
                    <a:lnTo>
                      <a:pt x="773" y="149"/>
                    </a:lnTo>
                    <a:lnTo>
                      <a:pt x="773" y="117"/>
                    </a:lnTo>
                    <a:lnTo>
                      <a:pt x="773" y="86"/>
                    </a:lnTo>
                    <a:lnTo>
                      <a:pt x="780" y="55"/>
                    </a:lnTo>
                    <a:lnTo>
                      <a:pt x="780" y="32"/>
                    </a:lnTo>
                    <a:lnTo>
                      <a:pt x="780" y="16"/>
                    </a:lnTo>
                    <a:lnTo>
                      <a:pt x="788" y="8"/>
                    </a:lnTo>
                    <a:lnTo>
                      <a:pt x="788" y="0"/>
                    </a:lnTo>
                    <a:lnTo>
                      <a:pt x="796" y="8"/>
                    </a:lnTo>
                    <a:lnTo>
                      <a:pt x="796" y="24"/>
                    </a:lnTo>
                    <a:lnTo>
                      <a:pt x="796" y="39"/>
                    </a:lnTo>
                    <a:lnTo>
                      <a:pt x="804" y="63"/>
                    </a:lnTo>
                    <a:lnTo>
                      <a:pt x="804" y="94"/>
                    </a:lnTo>
                    <a:lnTo>
                      <a:pt x="804" y="125"/>
                    </a:lnTo>
                    <a:lnTo>
                      <a:pt x="812" y="164"/>
                    </a:lnTo>
                    <a:lnTo>
                      <a:pt x="812" y="195"/>
                    </a:lnTo>
                    <a:lnTo>
                      <a:pt x="812" y="234"/>
                    </a:lnTo>
                    <a:lnTo>
                      <a:pt x="819" y="281"/>
                    </a:lnTo>
                    <a:lnTo>
                      <a:pt x="819" y="320"/>
                    </a:lnTo>
                    <a:lnTo>
                      <a:pt x="819" y="359"/>
                    </a:lnTo>
                    <a:lnTo>
                      <a:pt x="827" y="390"/>
                    </a:lnTo>
                    <a:lnTo>
                      <a:pt x="827" y="422"/>
                    </a:lnTo>
                    <a:lnTo>
                      <a:pt x="827" y="453"/>
                    </a:lnTo>
                    <a:lnTo>
                      <a:pt x="835" y="484"/>
                    </a:lnTo>
                    <a:lnTo>
                      <a:pt x="835" y="500"/>
                    </a:lnTo>
                    <a:lnTo>
                      <a:pt x="843" y="515"/>
                    </a:lnTo>
                    <a:lnTo>
                      <a:pt x="843" y="523"/>
                    </a:lnTo>
                    <a:lnTo>
                      <a:pt x="851" y="531"/>
                    </a:lnTo>
                    <a:lnTo>
                      <a:pt x="851" y="523"/>
                    </a:lnTo>
                    <a:lnTo>
                      <a:pt x="851" y="507"/>
                    </a:lnTo>
                    <a:lnTo>
                      <a:pt x="858" y="492"/>
                    </a:lnTo>
                    <a:lnTo>
                      <a:pt x="858" y="461"/>
                    </a:lnTo>
                    <a:lnTo>
                      <a:pt x="858" y="437"/>
                    </a:lnTo>
                    <a:lnTo>
                      <a:pt x="866" y="406"/>
                    </a:lnTo>
                    <a:lnTo>
                      <a:pt x="866" y="367"/>
                    </a:lnTo>
                    <a:lnTo>
                      <a:pt x="866" y="328"/>
                    </a:lnTo>
                    <a:lnTo>
                      <a:pt x="874" y="289"/>
                    </a:lnTo>
                    <a:lnTo>
                      <a:pt x="874" y="250"/>
                    </a:lnTo>
                    <a:lnTo>
                      <a:pt x="874" y="211"/>
                    </a:lnTo>
                    <a:lnTo>
                      <a:pt x="882" y="172"/>
                    </a:lnTo>
                    <a:lnTo>
                      <a:pt x="882" y="133"/>
                    </a:lnTo>
                    <a:lnTo>
                      <a:pt x="882" y="102"/>
                    </a:lnTo>
                    <a:lnTo>
                      <a:pt x="890" y="71"/>
                    </a:lnTo>
                    <a:lnTo>
                      <a:pt x="890" y="47"/>
                    </a:lnTo>
                    <a:lnTo>
                      <a:pt x="890" y="24"/>
                    </a:lnTo>
                    <a:lnTo>
                      <a:pt x="897" y="16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05" y="16"/>
                    </a:lnTo>
                    <a:lnTo>
                      <a:pt x="905" y="24"/>
                    </a:lnTo>
                    <a:lnTo>
                      <a:pt x="913" y="47"/>
                    </a:lnTo>
                    <a:lnTo>
                      <a:pt x="913" y="71"/>
                    </a:lnTo>
                    <a:lnTo>
                      <a:pt x="913" y="102"/>
                    </a:lnTo>
                    <a:lnTo>
                      <a:pt x="921" y="141"/>
                    </a:lnTo>
                    <a:lnTo>
                      <a:pt x="921" y="172"/>
                    </a:lnTo>
                    <a:lnTo>
                      <a:pt x="929" y="219"/>
                    </a:lnTo>
                    <a:lnTo>
                      <a:pt x="929" y="258"/>
                    </a:lnTo>
                    <a:lnTo>
                      <a:pt x="929" y="297"/>
                    </a:lnTo>
                    <a:lnTo>
                      <a:pt x="936" y="336"/>
                    </a:lnTo>
                    <a:lnTo>
                      <a:pt x="936" y="375"/>
                    </a:lnTo>
                    <a:lnTo>
                      <a:pt x="936" y="414"/>
                    </a:lnTo>
                    <a:lnTo>
                      <a:pt x="944" y="445"/>
                    </a:lnTo>
                    <a:lnTo>
                      <a:pt x="944" y="476"/>
                    </a:lnTo>
                    <a:lnTo>
                      <a:pt x="944" y="500"/>
                    </a:lnTo>
                    <a:lnTo>
                      <a:pt x="952" y="515"/>
                    </a:lnTo>
                    <a:lnTo>
                      <a:pt x="952" y="523"/>
                    </a:lnTo>
                    <a:lnTo>
                      <a:pt x="960" y="531"/>
                    </a:lnTo>
                    <a:lnTo>
                      <a:pt x="960" y="523"/>
                    </a:lnTo>
                    <a:lnTo>
                      <a:pt x="960" y="507"/>
                    </a:lnTo>
                    <a:lnTo>
                      <a:pt x="968" y="484"/>
                    </a:lnTo>
                    <a:lnTo>
                      <a:pt x="968" y="461"/>
                    </a:lnTo>
                    <a:lnTo>
                      <a:pt x="968" y="429"/>
                    </a:lnTo>
                    <a:lnTo>
                      <a:pt x="975" y="390"/>
                    </a:lnTo>
                    <a:lnTo>
                      <a:pt x="975" y="351"/>
                    </a:lnTo>
                    <a:lnTo>
                      <a:pt x="975" y="312"/>
                    </a:lnTo>
                    <a:lnTo>
                      <a:pt x="983" y="266"/>
                    </a:lnTo>
                    <a:lnTo>
                      <a:pt x="983" y="227"/>
                    </a:lnTo>
                    <a:lnTo>
                      <a:pt x="983" y="180"/>
                    </a:lnTo>
                    <a:lnTo>
                      <a:pt x="991" y="141"/>
                    </a:lnTo>
                    <a:lnTo>
                      <a:pt x="991" y="110"/>
                    </a:lnTo>
                    <a:lnTo>
                      <a:pt x="991" y="71"/>
                    </a:lnTo>
                    <a:lnTo>
                      <a:pt x="999" y="47"/>
                    </a:lnTo>
                    <a:lnTo>
                      <a:pt x="999" y="24"/>
                    </a:lnTo>
                    <a:lnTo>
                      <a:pt x="1007" y="8"/>
                    </a:lnTo>
                    <a:lnTo>
                      <a:pt x="1007" y="0"/>
                    </a:lnTo>
                    <a:lnTo>
                      <a:pt x="1014" y="8"/>
                    </a:lnTo>
                    <a:lnTo>
                      <a:pt x="1014" y="24"/>
                    </a:lnTo>
                    <a:lnTo>
                      <a:pt x="1014" y="39"/>
                    </a:lnTo>
                    <a:lnTo>
                      <a:pt x="1022" y="71"/>
                    </a:lnTo>
                    <a:lnTo>
                      <a:pt x="1022" y="102"/>
                    </a:lnTo>
                    <a:lnTo>
                      <a:pt x="1022" y="141"/>
                    </a:lnTo>
                    <a:lnTo>
                      <a:pt x="1030" y="188"/>
                    </a:lnTo>
                    <a:lnTo>
                      <a:pt x="1030" y="227"/>
                    </a:lnTo>
                    <a:lnTo>
                      <a:pt x="1030" y="273"/>
                    </a:lnTo>
                    <a:lnTo>
                      <a:pt x="1038" y="320"/>
                    </a:lnTo>
                    <a:lnTo>
                      <a:pt x="1038" y="367"/>
                    </a:lnTo>
                    <a:lnTo>
                      <a:pt x="1038" y="406"/>
                    </a:lnTo>
                    <a:lnTo>
                      <a:pt x="1046" y="445"/>
                    </a:lnTo>
                    <a:lnTo>
                      <a:pt x="1046" y="476"/>
                    </a:lnTo>
                    <a:lnTo>
                      <a:pt x="1046" y="500"/>
                    </a:lnTo>
                    <a:lnTo>
                      <a:pt x="1053" y="515"/>
                    </a:lnTo>
                    <a:lnTo>
                      <a:pt x="1053" y="531"/>
                    </a:lnTo>
                    <a:lnTo>
                      <a:pt x="1061" y="523"/>
                    </a:lnTo>
                    <a:lnTo>
                      <a:pt x="1061" y="507"/>
                    </a:lnTo>
                    <a:lnTo>
                      <a:pt x="1061" y="484"/>
                    </a:lnTo>
                    <a:lnTo>
                      <a:pt x="1069" y="453"/>
                    </a:lnTo>
                    <a:lnTo>
                      <a:pt x="1069" y="422"/>
                    </a:lnTo>
                    <a:lnTo>
                      <a:pt x="1069" y="375"/>
                    </a:lnTo>
                    <a:lnTo>
                      <a:pt x="1077" y="328"/>
                    </a:lnTo>
                    <a:lnTo>
                      <a:pt x="1077" y="281"/>
                    </a:lnTo>
                    <a:lnTo>
                      <a:pt x="1085" y="234"/>
                    </a:lnTo>
                    <a:lnTo>
                      <a:pt x="1085" y="188"/>
                    </a:lnTo>
                    <a:lnTo>
                      <a:pt x="1085" y="141"/>
                    </a:lnTo>
                    <a:lnTo>
                      <a:pt x="1092" y="94"/>
                    </a:lnTo>
                    <a:lnTo>
                      <a:pt x="1092" y="63"/>
                    </a:lnTo>
                    <a:lnTo>
                      <a:pt x="1092" y="32"/>
                    </a:lnTo>
                    <a:lnTo>
                      <a:pt x="1100" y="16"/>
                    </a:lnTo>
                    <a:lnTo>
                      <a:pt x="1100" y="0"/>
                    </a:lnTo>
                    <a:lnTo>
                      <a:pt x="1108" y="8"/>
                    </a:lnTo>
                    <a:lnTo>
                      <a:pt x="1108" y="24"/>
                    </a:lnTo>
                    <a:lnTo>
                      <a:pt x="1108" y="55"/>
                    </a:lnTo>
                    <a:lnTo>
                      <a:pt x="1116" y="86"/>
                    </a:lnTo>
                    <a:lnTo>
                      <a:pt x="1116" y="133"/>
                    </a:lnTo>
                    <a:lnTo>
                      <a:pt x="1116" y="180"/>
                    </a:lnTo>
                    <a:lnTo>
                      <a:pt x="1124" y="227"/>
                    </a:lnTo>
                    <a:lnTo>
                      <a:pt x="1124" y="281"/>
                    </a:lnTo>
                    <a:lnTo>
                      <a:pt x="1124" y="336"/>
                    </a:lnTo>
                    <a:lnTo>
                      <a:pt x="1131" y="383"/>
                    </a:lnTo>
                    <a:lnTo>
                      <a:pt x="1131" y="429"/>
                    </a:lnTo>
                    <a:lnTo>
                      <a:pt x="1131" y="468"/>
                    </a:lnTo>
                    <a:lnTo>
                      <a:pt x="1139" y="500"/>
                    </a:lnTo>
                    <a:lnTo>
                      <a:pt x="1139" y="523"/>
                    </a:lnTo>
                    <a:lnTo>
                      <a:pt x="1147" y="531"/>
                    </a:lnTo>
                    <a:lnTo>
                      <a:pt x="1147" y="515"/>
                    </a:lnTo>
                    <a:lnTo>
                      <a:pt x="1147" y="492"/>
                    </a:lnTo>
                    <a:lnTo>
                      <a:pt x="1155" y="461"/>
                    </a:lnTo>
                    <a:lnTo>
                      <a:pt x="1155" y="422"/>
                    </a:lnTo>
                    <a:lnTo>
                      <a:pt x="1163" y="375"/>
                    </a:lnTo>
                    <a:lnTo>
                      <a:pt x="1163" y="320"/>
                    </a:lnTo>
                    <a:lnTo>
                      <a:pt x="1163" y="266"/>
                    </a:lnTo>
                    <a:lnTo>
                      <a:pt x="1170" y="203"/>
                    </a:lnTo>
                    <a:lnTo>
                      <a:pt x="1170" y="156"/>
                    </a:lnTo>
                    <a:lnTo>
                      <a:pt x="1170" y="102"/>
                    </a:lnTo>
                    <a:lnTo>
                      <a:pt x="1178" y="63"/>
                    </a:lnTo>
                    <a:lnTo>
                      <a:pt x="1178" y="32"/>
                    </a:lnTo>
                    <a:lnTo>
                      <a:pt x="1178" y="8"/>
                    </a:lnTo>
                    <a:lnTo>
                      <a:pt x="1186" y="0"/>
                    </a:lnTo>
                    <a:lnTo>
                      <a:pt x="1186" y="8"/>
                    </a:lnTo>
                    <a:lnTo>
                      <a:pt x="1186" y="24"/>
                    </a:lnTo>
                    <a:lnTo>
                      <a:pt x="1194" y="47"/>
                    </a:lnTo>
                    <a:lnTo>
                      <a:pt x="1194" y="86"/>
                    </a:lnTo>
                    <a:lnTo>
                      <a:pt x="1194" y="133"/>
                    </a:lnTo>
                    <a:lnTo>
                      <a:pt x="1202" y="188"/>
                    </a:lnTo>
                    <a:lnTo>
                      <a:pt x="1202" y="250"/>
                    </a:lnTo>
                    <a:lnTo>
                      <a:pt x="1202" y="312"/>
                    </a:lnTo>
                    <a:lnTo>
                      <a:pt x="1209" y="367"/>
                    </a:lnTo>
                    <a:lnTo>
                      <a:pt x="1209" y="422"/>
                    </a:lnTo>
                    <a:lnTo>
                      <a:pt x="1209" y="468"/>
                    </a:lnTo>
                    <a:lnTo>
                      <a:pt x="1217" y="500"/>
                    </a:lnTo>
                    <a:lnTo>
                      <a:pt x="1217" y="523"/>
                    </a:lnTo>
                    <a:lnTo>
                      <a:pt x="1217" y="531"/>
                    </a:lnTo>
                    <a:lnTo>
                      <a:pt x="1225" y="523"/>
                    </a:lnTo>
                    <a:lnTo>
                      <a:pt x="1225" y="507"/>
                    </a:lnTo>
                    <a:lnTo>
                      <a:pt x="1225" y="468"/>
                    </a:lnTo>
                    <a:lnTo>
                      <a:pt x="1233" y="429"/>
                    </a:lnTo>
                    <a:lnTo>
                      <a:pt x="1233" y="375"/>
                    </a:lnTo>
                    <a:lnTo>
                      <a:pt x="1241" y="312"/>
                    </a:lnTo>
                    <a:lnTo>
                      <a:pt x="1241" y="250"/>
                    </a:lnTo>
                    <a:lnTo>
                      <a:pt x="1241" y="188"/>
                    </a:lnTo>
                    <a:lnTo>
                      <a:pt x="1248" y="133"/>
                    </a:lnTo>
                    <a:lnTo>
                      <a:pt x="1248" y="78"/>
                    </a:lnTo>
                    <a:lnTo>
                      <a:pt x="1248" y="39"/>
                    </a:lnTo>
                    <a:lnTo>
                      <a:pt x="1256" y="16"/>
                    </a:lnTo>
                    <a:lnTo>
                      <a:pt x="1256" y="0"/>
                    </a:lnTo>
                    <a:lnTo>
                      <a:pt x="1256" y="8"/>
                    </a:lnTo>
                    <a:lnTo>
                      <a:pt x="1264" y="24"/>
                    </a:lnTo>
                    <a:lnTo>
                      <a:pt x="1264" y="63"/>
                    </a:lnTo>
                    <a:lnTo>
                      <a:pt x="1264" y="110"/>
                    </a:lnTo>
                    <a:lnTo>
                      <a:pt x="1272" y="164"/>
                    </a:lnTo>
                    <a:lnTo>
                      <a:pt x="1272" y="227"/>
                    </a:lnTo>
                    <a:lnTo>
                      <a:pt x="1272" y="297"/>
                    </a:lnTo>
                    <a:lnTo>
                      <a:pt x="1280" y="359"/>
                    </a:lnTo>
                    <a:lnTo>
                      <a:pt x="1280" y="422"/>
                    </a:lnTo>
                    <a:lnTo>
                      <a:pt x="1280" y="468"/>
                    </a:lnTo>
                    <a:lnTo>
                      <a:pt x="1287" y="507"/>
                    </a:lnTo>
                    <a:lnTo>
                      <a:pt x="1287" y="523"/>
                    </a:lnTo>
                    <a:lnTo>
                      <a:pt x="1287" y="531"/>
                    </a:lnTo>
                    <a:lnTo>
                      <a:pt x="1295" y="515"/>
                    </a:lnTo>
                    <a:lnTo>
                      <a:pt x="1295" y="484"/>
                    </a:lnTo>
                    <a:lnTo>
                      <a:pt x="1295" y="437"/>
                    </a:lnTo>
                    <a:lnTo>
                      <a:pt x="1303" y="383"/>
                    </a:lnTo>
                    <a:lnTo>
                      <a:pt x="1303" y="312"/>
                    </a:lnTo>
                    <a:lnTo>
                      <a:pt x="1303" y="242"/>
                    </a:lnTo>
                    <a:lnTo>
                      <a:pt x="1311" y="172"/>
                    </a:lnTo>
                    <a:lnTo>
                      <a:pt x="1311" y="110"/>
                    </a:lnTo>
                    <a:lnTo>
                      <a:pt x="1311" y="63"/>
                    </a:lnTo>
                    <a:lnTo>
                      <a:pt x="1319" y="24"/>
                    </a:lnTo>
                    <a:lnTo>
                      <a:pt x="1319" y="0"/>
                    </a:lnTo>
                    <a:lnTo>
                      <a:pt x="1326" y="0"/>
                    </a:lnTo>
                    <a:lnTo>
                      <a:pt x="1326" y="24"/>
                    </a:lnTo>
                    <a:lnTo>
                      <a:pt x="1326" y="55"/>
                    </a:lnTo>
                    <a:lnTo>
                      <a:pt x="1334" y="110"/>
                    </a:lnTo>
                    <a:lnTo>
                      <a:pt x="1334" y="172"/>
                    </a:lnTo>
                    <a:lnTo>
                      <a:pt x="1334" y="242"/>
                    </a:lnTo>
                    <a:lnTo>
                      <a:pt x="1342" y="312"/>
                    </a:lnTo>
                    <a:lnTo>
                      <a:pt x="1342" y="383"/>
                    </a:lnTo>
                    <a:lnTo>
                      <a:pt x="1342" y="445"/>
                    </a:lnTo>
                    <a:lnTo>
                      <a:pt x="1350" y="492"/>
                    </a:lnTo>
                    <a:lnTo>
                      <a:pt x="1350" y="523"/>
                    </a:lnTo>
                    <a:lnTo>
                      <a:pt x="1350" y="531"/>
                    </a:lnTo>
                    <a:lnTo>
                      <a:pt x="1358" y="523"/>
                    </a:lnTo>
                    <a:lnTo>
                      <a:pt x="1358" y="492"/>
                    </a:lnTo>
                    <a:lnTo>
                      <a:pt x="1358" y="437"/>
                    </a:lnTo>
                    <a:lnTo>
                      <a:pt x="1365" y="375"/>
                    </a:lnTo>
                    <a:lnTo>
                      <a:pt x="1365" y="305"/>
                    </a:lnTo>
                    <a:lnTo>
                      <a:pt x="1365" y="227"/>
                    </a:lnTo>
                    <a:lnTo>
                      <a:pt x="1373" y="156"/>
                    </a:lnTo>
                    <a:lnTo>
                      <a:pt x="1373" y="94"/>
                    </a:lnTo>
                    <a:lnTo>
                      <a:pt x="1373" y="39"/>
                    </a:lnTo>
                    <a:lnTo>
                      <a:pt x="1381" y="8"/>
                    </a:lnTo>
                    <a:lnTo>
                      <a:pt x="1381" y="0"/>
                    </a:lnTo>
                    <a:lnTo>
                      <a:pt x="1381" y="16"/>
                    </a:lnTo>
                    <a:lnTo>
                      <a:pt x="1389" y="47"/>
                    </a:lnTo>
                    <a:lnTo>
                      <a:pt x="1389" y="102"/>
                    </a:lnTo>
                    <a:lnTo>
                      <a:pt x="1389" y="164"/>
                    </a:lnTo>
                    <a:lnTo>
                      <a:pt x="1397" y="242"/>
                    </a:lnTo>
                    <a:lnTo>
                      <a:pt x="1397" y="320"/>
                    </a:lnTo>
                    <a:lnTo>
                      <a:pt x="1404" y="398"/>
                    </a:lnTo>
                    <a:lnTo>
                      <a:pt x="1404" y="461"/>
                    </a:lnTo>
                    <a:lnTo>
                      <a:pt x="1404" y="500"/>
                    </a:lnTo>
                    <a:lnTo>
                      <a:pt x="1412" y="531"/>
                    </a:lnTo>
                    <a:lnTo>
                      <a:pt x="1412" y="507"/>
                    </a:lnTo>
                    <a:lnTo>
                      <a:pt x="1420" y="461"/>
                    </a:lnTo>
                    <a:lnTo>
                      <a:pt x="1420" y="398"/>
                    </a:lnTo>
                    <a:lnTo>
                      <a:pt x="1420" y="320"/>
                    </a:lnTo>
                    <a:lnTo>
                      <a:pt x="1428" y="242"/>
                    </a:lnTo>
                    <a:lnTo>
                      <a:pt x="1428" y="164"/>
                    </a:lnTo>
                    <a:lnTo>
                      <a:pt x="1428" y="94"/>
                    </a:lnTo>
                    <a:lnTo>
                      <a:pt x="1436" y="39"/>
                    </a:lnTo>
                    <a:lnTo>
                      <a:pt x="1436" y="8"/>
                    </a:lnTo>
                    <a:lnTo>
                      <a:pt x="1436" y="0"/>
                    </a:lnTo>
                    <a:lnTo>
                      <a:pt x="1443" y="16"/>
                    </a:lnTo>
                    <a:lnTo>
                      <a:pt x="1443" y="55"/>
                    </a:lnTo>
                    <a:lnTo>
                      <a:pt x="1443" y="117"/>
                    </a:lnTo>
                    <a:lnTo>
                      <a:pt x="1451" y="195"/>
                    </a:lnTo>
                    <a:lnTo>
                      <a:pt x="1451" y="273"/>
                    </a:lnTo>
                    <a:lnTo>
                      <a:pt x="1451" y="359"/>
                    </a:lnTo>
                    <a:lnTo>
                      <a:pt x="1459" y="429"/>
                    </a:lnTo>
                    <a:lnTo>
                      <a:pt x="1459" y="484"/>
                    </a:lnTo>
                    <a:lnTo>
                      <a:pt x="1459" y="523"/>
                    </a:lnTo>
                    <a:lnTo>
                      <a:pt x="1467" y="531"/>
                    </a:lnTo>
                    <a:lnTo>
                      <a:pt x="1467" y="515"/>
                    </a:lnTo>
                    <a:lnTo>
                      <a:pt x="1467" y="468"/>
                    </a:lnTo>
                    <a:lnTo>
                      <a:pt x="1475" y="406"/>
                    </a:lnTo>
                    <a:lnTo>
                      <a:pt x="1475" y="328"/>
                    </a:lnTo>
                    <a:lnTo>
                      <a:pt x="1482" y="250"/>
                    </a:lnTo>
                    <a:lnTo>
                      <a:pt x="1482" y="164"/>
                    </a:lnTo>
                    <a:lnTo>
                      <a:pt x="1482" y="94"/>
                    </a:lnTo>
                    <a:lnTo>
                      <a:pt x="1490" y="39"/>
                    </a:lnTo>
                    <a:lnTo>
                      <a:pt x="1490" y="8"/>
                    </a:lnTo>
                    <a:lnTo>
                      <a:pt x="1490" y="0"/>
                    </a:lnTo>
                    <a:lnTo>
                      <a:pt x="1498" y="24"/>
                    </a:lnTo>
                    <a:lnTo>
                      <a:pt x="1498" y="71"/>
                    </a:lnTo>
                    <a:lnTo>
                      <a:pt x="1498" y="141"/>
                    </a:lnTo>
                    <a:lnTo>
                      <a:pt x="1506" y="227"/>
                    </a:lnTo>
                    <a:lnTo>
                      <a:pt x="1506" y="312"/>
                    </a:lnTo>
                    <a:lnTo>
                      <a:pt x="1506" y="390"/>
                    </a:lnTo>
                    <a:lnTo>
                      <a:pt x="1514" y="461"/>
                    </a:lnTo>
                    <a:lnTo>
                      <a:pt x="1514" y="507"/>
                    </a:lnTo>
                    <a:lnTo>
                      <a:pt x="1514" y="531"/>
                    </a:lnTo>
                    <a:lnTo>
                      <a:pt x="1521" y="523"/>
                    </a:lnTo>
                    <a:lnTo>
                      <a:pt x="1521" y="492"/>
                    </a:lnTo>
                    <a:lnTo>
                      <a:pt x="1521" y="429"/>
                    </a:lnTo>
                    <a:lnTo>
                      <a:pt x="1529" y="351"/>
                    </a:lnTo>
                    <a:lnTo>
                      <a:pt x="1529" y="266"/>
                    </a:lnTo>
                    <a:lnTo>
                      <a:pt x="1529" y="180"/>
                    </a:lnTo>
                    <a:lnTo>
                      <a:pt x="1537" y="102"/>
                    </a:lnTo>
                    <a:lnTo>
                      <a:pt x="1537" y="39"/>
                    </a:lnTo>
                    <a:lnTo>
                      <a:pt x="1537" y="8"/>
                    </a:lnTo>
                    <a:lnTo>
                      <a:pt x="1545" y="0"/>
                    </a:lnTo>
                    <a:lnTo>
                      <a:pt x="1545" y="24"/>
                    </a:lnTo>
                    <a:lnTo>
                      <a:pt x="1545" y="78"/>
                    </a:lnTo>
                    <a:lnTo>
                      <a:pt x="1553" y="149"/>
                    </a:lnTo>
                    <a:lnTo>
                      <a:pt x="1553" y="234"/>
                    </a:lnTo>
                    <a:lnTo>
                      <a:pt x="1560" y="320"/>
                    </a:lnTo>
                    <a:lnTo>
                      <a:pt x="1560" y="406"/>
                    </a:lnTo>
                    <a:lnTo>
                      <a:pt x="1560" y="468"/>
                    </a:lnTo>
                    <a:lnTo>
                      <a:pt x="1568" y="515"/>
                    </a:lnTo>
                    <a:lnTo>
                      <a:pt x="1568" y="531"/>
                    </a:lnTo>
                    <a:lnTo>
                      <a:pt x="1568" y="515"/>
                    </a:lnTo>
                    <a:lnTo>
                      <a:pt x="1576" y="468"/>
                    </a:lnTo>
                    <a:lnTo>
                      <a:pt x="1576" y="406"/>
                    </a:lnTo>
                    <a:lnTo>
                      <a:pt x="1576" y="320"/>
                    </a:lnTo>
                    <a:lnTo>
                      <a:pt x="1584" y="227"/>
                    </a:lnTo>
                    <a:lnTo>
                      <a:pt x="1584" y="141"/>
                    </a:lnTo>
                    <a:lnTo>
                      <a:pt x="1584" y="71"/>
                    </a:lnTo>
                    <a:lnTo>
                      <a:pt x="1592" y="24"/>
                    </a:lnTo>
                    <a:lnTo>
                      <a:pt x="1592" y="0"/>
                    </a:lnTo>
                    <a:lnTo>
                      <a:pt x="1592" y="8"/>
                    </a:lnTo>
                    <a:lnTo>
                      <a:pt x="1599" y="47"/>
                    </a:lnTo>
                    <a:lnTo>
                      <a:pt x="1599" y="117"/>
                    </a:lnTo>
                    <a:lnTo>
                      <a:pt x="1599" y="195"/>
                    </a:lnTo>
                    <a:lnTo>
                      <a:pt x="1607" y="289"/>
                    </a:lnTo>
                    <a:lnTo>
                      <a:pt x="1607" y="375"/>
                    </a:lnTo>
                    <a:lnTo>
                      <a:pt x="1607" y="453"/>
                    </a:lnTo>
                    <a:lnTo>
                      <a:pt x="1615" y="507"/>
                    </a:lnTo>
                    <a:lnTo>
                      <a:pt x="1615" y="531"/>
                    </a:lnTo>
                    <a:lnTo>
                      <a:pt x="1615" y="523"/>
                    </a:lnTo>
                    <a:lnTo>
                      <a:pt x="1623" y="484"/>
                    </a:lnTo>
                    <a:lnTo>
                      <a:pt x="1623" y="422"/>
                    </a:lnTo>
                    <a:lnTo>
                      <a:pt x="1623" y="344"/>
                    </a:lnTo>
                    <a:lnTo>
                      <a:pt x="1631" y="250"/>
                    </a:lnTo>
                    <a:lnTo>
                      <a:pt x="1631" y="156"/>
                    </a:lnTo>
                    <a:lnTo>
                      <a:pt x="1631" y="86"/>
                    </a:lnTo>
                    <a:lnTo>
                      <a:pt x="1638" y="32"/>
                    </a:lnTo>
                    <a:lnTo>
                      <a:pt x="1638" y="0"/>
                    </a:lnTo>
                    <a:lnTo>
                      <a:pt x="1646" y="8"/>
                    </a:lnTo>
                    <a:lnTo>
                      <a:pt x="1646" y="47"/>
                    </a:lnTo>
                    <a:lnTo>
                      <a:pt x="1646" y="110"/>
                    </a:lnTo>
                    <a:lnTo>
                      <a:pt x="1654" y="188"/>
                    </a:lnTo>
                    <a:lnTo>
                      <a:pt x="1654" y="281"/>
                    </a:lnTo>
                    <a:lnTo>
                      <a:pt x="1654" y="367"/>
                    </a:lnTo>
                    <a:lnTo>
                      <a:pt x="1662" y="445"/>
                    </a:lnTo>
                    <a:lnTo>
                      <a:pt x="1662" y="500"/>
                    </a:lnTo>
                    <a:lnTo>
                      <a:pt x="1662" y="531"/>
                    </a:lnTo>
                    <a:lnTo>
                      <a:pt x="1670" y="523"/>
                    </a:lnTo>
                    <a:lnTo>
                      <a:pt x="1670" y="484"/>
                    </a:lnTo>
                    <a:lnTo>
                      <a:pt x="1670" y="422"/>
                    </a:lnTo>
                    <a:lnTo>
                      <a:pt x="1677" y="344"/>
                    </a:lnTo>
                    <a:lnTo>
                      <a:pt x="1677" y="250"/>
                    </a:lnTo>
                    <a:lnTo>
                      <a:pt x="1677" y="156"/>
                    </a:lnTo>
                    <a:lnTo>
                      <a:pt x="1685" y="86"/>
                    </a:lnTo>
                    <a:lnTo>
                      <a:pt x="1685" y="32"/>
                    </a:lnTo>
                    <a:lnTo>
                      <a:pt x="1685" y="0"/>
                    </a:lnTo>
                    <a:lnTo>
                      <a:pt x="1693" y="8"/>
                    </a:lnTo>
                    <a:lnTo>
                      <a:pt x="1693" y="47"/>
                    </a:lnTo>
                    <a:lnTo>
                      <a:pt x="1693" y="110"/>
                    </a:lnTo>
                    <a:lnTo>
                      <a:pt x="1701" y="195"/>
                    </a:lnTo>
                    <a:lnTo>
                      <a:pt x="1701" y="281"/>
                    </a:lnTo>
                    <a:lnTo>
                      <a:pt x="1701" y="375"/>
                    </a:lnTo>
                    <a:lnTo>
                      <a:pt x="1709" y="453"/>
                    </a:lnTo>
                    <a:lnTo>
                      <a:pt x="1709" y="507"/>
                    </a:lnTo>
                    <a:lnTo>
                      <a:pt x="1709" y="531"/>
                    </a:lnTo>
                    <a:lnTo>
                      <a:pt x="1716" y="523"/>
                    </a:lnTo>
                    <a:lnTo>
                      <a:pt x="1716" y="484"/>
                    </a:lnTo>
                    <a:lnTo>
                      <a:pt x="1724" y="422"/>
                    </a:lnTo>
                    <a:lnTo>
                      <a:pt x="1724" y="336"/>
                    </a:lnTo>
                    <a:lnTo>
                      <a:pt x="1724" y="250"/>
                    </a:lnTo>
                    <a:lnTo>
                      <a:pt x="1732" y="156"/>
                    </a:lnTo>
                    <a:lnTo>
                      <a:pt x="1732" y="78"/>
                    </a:lnTo>
                    <a:lnTo>
                      <a:pt x="1732" y="24"/>
                    </a:lnTo>
                    <a:lnTo>
                      <a:pt x="1740" y="0"/>
                    </a:lnTo>
                    <a:lnTo>
                      <a:pt x="1740" y="8"/>
                    </a:lnTo>
                    <a:lnTo>
                      <a:pt x="1740" y="47"/>
                    </a:lnTo>
                    <a:lnTo>
                      <a:pt x="1748" y="110"/>
                    </a:lnTo>
                    <a:lnTo>
                      <a:pt x="1748" y="195"/>
                    </a:lnTo>
                    <a:lnTo>
                      <a:pt x="1748" y="281"/>
                    </a:lnTo>
                    <a:lnTo>
                      <a:pt x="1755" y="375"/>
                    </a:lnTo>
                    <a:lnTo>
                      <a:pt x="1755" y="445"/>
                    </a:lnTo>
                    <a:lnTo>
                      <a:pt x="1755" y="500"/>
                    </a:lnTo>
                    <a:lnTo>
                      <a:pt x="1763" y="531"/>
                    </a:lnTo>
                    <a:lnTo>
                      <a:pt x="1763" y="523"/>
                    </a:lnTo>
                    <a:lnTo>
                      <a:pt x="1763" y="492"/>
                    </a:lnTo>
                    <a:lnTo>
                      <a:pt x="1771" y="429"/>
                    </a:lnTo>
                    <a:lnTo>
                      <a:pt x="1771" y="344"/>
                    </a:lnTo>
                    <a:lnTo>
                      <a:pt x="1771" y="258"/>
                    </a:lnTo>
                    <a:lnTo>
                      <a:pt x="1779" y="164"/>
                    </a:lnTo>
                    <a:lnTo>
                      <a:pt x="1779" y="86"/>
                    </a:lnTo>
                    <a:lnTo>
                      <a:pt x="1779" y="32"/>
                    </a:lnTo>
                    <a:lnTo>
                      <a:pt x="1787" y="0"/>
                    </a:lnTo>
                    <a:lnTo>
                      <a:pt x="1787" y="8"/>
                    </a:lnTo>
                    <a:lnTo>
                      <a:pt x="1787" y="39"/>
                    </a:lnTo>
                    <a:lnTo>
                      <a:pt x="1794" y="94"/>
                    </a:lnTo>
                    <a:lnTo>
                      <a:pt x="1794" y="172"/>
                    </a:lnTo>
                    <a:lnTo>
                      <a:pt x="1802" y="266"/>
                    </a:lnTo>
                    <a:lnTo>
                      <a:pt x="1802" y="351"/>
                    </a:lnTo>
                    <a:lnTo>
                      <a:pt x="1802" y="429"/>
                    </a:lnTo>
                    <a:lnTo>
                      <a:pt x="1810" y="492"/>
                    </a:lnTo>
                    <a:lnTo>
                      <a:pt x="1810" y="523"/>
                    </a:lnTo>
                    <a:lnTo>
                      <a:pt x="1810" y="531"/>
                    </a:lnTo>
                    <a:lnTo>
                      <a:pt x="1818" y="500"/>
                    </a:lnTo>
                    <a:lnTo>
                      <a:pt x="1818" y="453"/>
                    </a:lnTo>
                    <a:lnTo>
                      <a:pt x="1818" y="375"/>
                    </a:lnTo>
                    <a:lnTo>
                      <a:pt x="1826" y="289"/>
                    </a:lnTo>
                    <a:lnTo>
                      <a:pt x="1826" y="203"/>
                    </a:lnTo>
                    <a:lnTo>
                      <a:pt x="1826" y="117"/>
                    </a:lnTo>
                    <a:lnTo>
                      <a:pt x="1833" y="55"/>
                    </a:lnTo>
                    <a:lnTo>
                      <a:pt x="1833" y="16"/>
                    </a:lnTo>
                    <a:lnTo>
                      <a:pt x="1833" y="0"/>
                    </a:lnTo>
                    <a:lnTo>
                      <a:pt x="1841" y="16"/>
                    </a:lnTo>
                    <a:lnTo>
                      <a:pt x="1841" y="63"/>
                    </a:lnTo>
                    <a:lnTo>
                      <a:pt x="1841" y="125"/>
                    </a:lnTo>
                    <a:lnTo>
                      <a:pt x="1849" y="211"/>
                    </a:lnTo>
                    <a:lnTo>
                      <a:pt x="1849" y="297"/>
                    </a:lnTo>
                    <a:lnTo>
                      <a:pt x="1849" y="383"/>
                    </a:lnTo>
                    <a:lnTo>
                      <a:pt x="1857" y="453"/>
                    </a:lnTo>
                    <a:lnTo>
                      <a:pt x="1857" y="507"/>
                    </a:lnTo>
                    <a:lnTo>
                      <a:pt x="1857" y="531"/>
                    </a:lnTo>
                    <a:lnTo>
                      <a:pt x="1865" y="523"/>
                    </a:lnTo>
                    <a:lnTo>
                      <a:pt x="1865" y="492"/>
                    </a:lnTo>
                    <a:lnTo>
                      <a:pt x="1865" y="437"/>
                    </a:lnTo>
                    <a:lnTo>
                      <a:pt x="1872" y="367"/>
                    </a:lnTo>
                    <a:lnTo>
                      <a:pt x="1872" y="281"/>
                    </a:lnTo>
                    <a:lnTo>
                      <a:pt x="1880" y="195"/>
                    </a:lnTo>
                    <a:lnTo>
                      <a:pt x="1880" y="117"/>
                    </a:lnTo>
                    <a:lnTo>
                      <a:pt x="1880" y="55"/>
                    </a:lnTo>
                    <a:lnTo>
                      <a:pt x="1888" y="16"/>
                    </a:lnTo>
                    <a:lnTo>
                      <a:pt x="1888" y="0"/>
                    </a:lnTo>
                    <a:lnTo>
                      <a:pt x="1888" y="16"/>
                    </a:lnTo>
                    <a:lnTo>
                      <a:pt x="1896" y="55"/>
                    </a:lnTo>
                    <a:lnTo>
                      <a:pt x="1896" y="117"/>
                    </a:lnTo>
                    <a:lnTo>
                      <a:pt x="1896" y="195"/>
                    </a:lnTo>
                    <a:lnTo>
                      <a:pt x="1904" y="281"/>
                    </a:lnTo>
                    <a:lnTo>
                      <a:pt x="1904" y="359"/>
                    </a:lnTo>
                    <a:lnTo>
                      <a:pt x="1904" y="437"/>
                    </a:lnTo>
                    <a:lnTo>
                      <a:pt x="1911" y="492"/>
                    </a:lnTo>
                    <a:lnTo>
                      <a:pt x="1911" y="523"/>
                    </a:lnTo>
                    <a:lnTo>
                      <a:pt x="1911" y="531"/>
                    </a:lnTo>
                    <a:lnTo>
                      <a:pt x="1919" y="507"/>
                    </a:lnTo>
                    <a:lnTo>
                      <a:pt x="1919" y="468"/>
                    </a:lnTo>
                    <a:lnTo>
                      <a:pt x="1919" y="406"/>
                    </a:lnTo>
                    <a:lnTo>
                      <a:pt x="1927" y="328"/>
                    </a:lnTo>
                    <a:lnTo>
                      <a:pt x="1927" y="242"/>
                    </a:lnTo>
                    <a:lnTo>
                      <a:pt x="1927" y="164"/>
                    </a:lnTo>
                    <a:lnTo>
                      <a:pt x="1935" y="94"/>
                    </a:lnTo>
                    <a:lnTo>
                      <a:pt x="1935" y="39"/>
                    </a:lnTo>
                    <a:lnTo>
                      <a:pt x="1935" y="8"/>
                    </a:lnTo>
                    <a:lnTo>
                      <a:pt x="1943" y="0"/>
                    </a:lnTo>
                    <a:lnTo>
                      <a:pt x="1943" y="16"/>
                    </a:lnTo>
                    <a:lnTo>
                      <a:pt x="1943" y="63"/>
                    </a:lnTo>
                    <a:lnTo>
                      <a:pt x="1950" y="117"/>
                    </a:lnTo>
                    <a:lnTo>
                      <a:pt x="1950" y="195"/>
                    </a:lnTo>
                    <a:lnTo>
                      <a:pt x="1958" y="273"/>
                    </a:lnTo>
                    <a:lnTo>
                      <a:pt x="1958" y="351"/>
                    </a:lnTo>
                    <a:lnTo>
                      <a:pt x="1958" y="422"/>
                    </a:lnTo>
                    <a:lnTo>
                      <a:pt x="1966" y="476"/>
                    </a:lnTo>
                    <a:lnTo>
                      <a:pt x="1966" y="515"/>
                    </a:lnTo>
                    <a:lnTo>
                      <a:pt x="1966" y="531"/>
                    </a:lnTo>
                    <a:lnTo>
                      <a:pt x="1974" y="523"/>
                    </a:lnTo>
                    <a:lnTo>
                      <a:pt x="1974" y="492"/>
                    </a:lnTo>
                    <a:lnTo>
                      <a:pt x="1974" y="437"/>
                    </a:lnTo>
                    <a:lnTo>
                      <a:pt x="1982" y="367"/>
                    </a:lnTo>
                    <a:lnTo>
                      <a:pt x="1982" y="297"/>
                    </a:lnTo>
                    <a:lnTo>
                      <a:pt x="1982" y="219"/>
                    </a:lnTo>
                    <a:lnTo>
                      <a:pt x="1989" y="141"/>
                    </a:lnTo>
                    <a:lnTo>
                      <a:pt x="1989" y="78"/>
                    </a:lnTo>
                    <a:lnTo>
                      <a:pt x="1989" y="32"/>
                    </a:lnTo>
                    <a:lnTo>
                      <a:pt x="1997" y="8"/>
                    </a:lnTo>
                    <a:lnTo>
                      <a:pt x="1997" y="0"/>
                    </a:lnTo>
                    <a:lnTo>
                      <a:pt x="1997" y="16"/>
                    </a:lnTo>
                    <a:lnTo>
                      <a:pt x="2005" y="55"/>
                    </a:lnTo>
                    <a:lnTo>
                      <a:pt x="2005" y="110"/>
                    </a:lnTo>
                    <a:lnTo>
                      <a:pt x="2005" y="180"/>
                    </a:lnTo>
                    <a:lnTo>
                      <a:pt x="2013" y="258"/>
                    </a:lnTo>
                    <a:lnTo>
                      <a:pt x="2013" y="328"/>
                    </a:lnTo>
                    <a:lnTo>
                      <a:pt x="2013" y="398"/>
                    </a:lnTo>
                    <a:lnTo>
                      <a:pt x="2021" y="461"/>
                    </a:lnTo>
                    <a:lnTo>
                      <a:pt x="2021" y="500"/>
                    </a:lnTo>
                    <a:lnTo>
                      <a:pt x="2021" y="523"/>
                    </a:lnTo>
                    <a:lnTo>
                      <a:pt x="2028" y="531"/>
                    </a:lnTo>
                    <a:lnTo>
                      <a:pt x="2028" y="515"/>
                    </a:lnTo>
                    <a:lnTo>
                      <a:pt x="2028" y="476"/>
                    </a:lnTo>
                    <a:lnTo>
                      <a:pt x="2036" y="422"/>
                    </a:lnTo>
                    <a:lnTo>
                      <a:pt x="2036" y="359"/>
                    </a:lnTo>
                    <a:lnTo>
                      <a:pt x="2044" y="289"/>
                    </a:lnTo>
                    <a:lnTo>
                      <a:pt x="2044" y="219"/>
                    </a:lnTo>
                    <a:lnTo>
                      <a:pt x="2044" y="149"/>
                    </a:lnTo>
                    <a:lnTo>
                      <a:pt x="2052" y="86"/>
                    </a:lnTo>
                    <a:lnTo>
                      <a:pt x="2052" y="39"/>
                    </a:lnTo>
                    <a:lnTo>
                      <a:pt x="2052" y="8"/>
                    </a:lnTo>
                    <a:lnTo>
                      <a:pt x="2060" y="0"/>
                    </a:lnTo>
                    <a:lnTo>
                      <a:pt x="2060" y="8"/>
                    </a:lnTo>
                    <a:lnTo>
                      <a:pt x="2060" y="32"/>
                    </a:lnTo>
                    <a:lnTo>
                      <a:pt x="2067" y="78"/>
                    </a:lnTo>
                    <a:lnTo>
                      <a:pt x="2067" y="133"/>
                    </a:lnTo>
                    <a:lnTo>
                      <a:pt x="2067" y="203"/>
                    </a:lnTo>
                    <a:lnTo>
                      <a:pt x="2075" y="266"/>
                    </a:lnTo>
                    <a:lnTo>
                      <a:pt x="2075" y="336"/>
                    </a:lnTo>
                    <a:lnTo>
                      <a:pt x="2075" y="398"/>
                    </a:lnTo>
                    <a:lnTo>
                      <a:pt x="2083" y="453"/>
                    </a:lnTo>
                    <a:lnTo>
                      <a:pt x="2083" y="500"/>
                    </a:lnTo>
                    <a:lnTo>
                      <a:pt x="2083" y="523"/>
                    </a:lnTo>
                    <a:lnTo>
                      <a:pt x="2091" y="531"/>
                    </a:lnTo>
                    <a:lnTo>
                      <a:pt x="2091" y="523"/>
                    </a:lnTo>
                    <a:lnTo>
                      <a:pt x="2091" y="492"/>
                    </a:lnTo>
                    <a:lnTo>
                      <a:pt x="2099" y="453"/>
                    </a:lnTo>
                    <a:lnTo>
                      <a:pt x="2099" y="398"/>
                    </a:lnTo>
                    <a:lnTo>
                      <a:pt x="2099" y="336"/>
                    </a:lnTo>
                    <a:lnTo>
                      <a:pt x="2106" y="273"/>
                    </a:lnTo>
                    <a:lnTo>
                      <a:pt x="2106" y="203"/>
                    </a:lnTo>
                    <a:lnTo>
                      <a:pt x="2106" y="141"/>
                    </a:lnTo>
                    <a:lnTo>
                      <a:pt x="2114" y="86"/>
                    </a:lnTo>
                    <a:lnTo>
                      <a:pt x="2114" y="47"/>
                    </a:lnTo>
                    <a:lnTo>
                      <a:pt x="2122" y="16"/>
                    </a:lnTo>
                    <a:lnTo>
                      <a:pt x="2122" y="0"/>
                    </a:lnTo>
                    <a:lnTo>
                      <a:pt x="2130" y="24"/>
                    </a:lnTo>
                    <a:lnTo>
                      <a:pt x="2130" y="55"/>
                    </a:lnTo>
                    <a:lnTo>
                      <a:pt x="2130" y="94"/>
                    </a:lnTo>
                    <a:lnTo>
                      <a:pt x="2138" y="149"/>
                    </a:lnTo>
                    <a:lnTo>
                      <a:pt x="2138" y="211"/>
                    </a:lnTo>
                    <a:lnTo>
                      <a:pt x="2138" y="273"/>
                    </a:lnTo>
                    <a:lnTo>
                      <a:pt x="2145" y="336"/>
                    </a:lnTo>
                    <a:lnTo>
                      <a:pt x="2145" y="390"/>
                    </a:lnTo>
                    <a:lnTo>
                      <a:pt x="2145" y="445"/>
                    </a:lnTo>
                    <a:lnTo>
                      <a:pt x="2153" y="484"/>
                    </a:lnTo>
                    <a:lnTo>
                      <a:pt x="2153" y="515"/>
                    </a:lnTo>
                    <a:lnTo>
                      <a:pt x="2153" y="531"/>
                    </a:lnTo>
                    <a:lnTo>
                      <a:pt x="2161" y="531"/>
                    </a:lnTo>
                    <a:lnTo>
                      <a:pt x="2161" y="515"/>
                    </a:lnTo>
                    <a:lnTo>
                      <a:pt x="2161" y="492"/>
                    </a:lnTo>
                    <a:lnTo>
                      <a:pt x="2169" y="453"/>
                    </a:lnTo>
                    <a:lnTo>
                      <a:pt x="2169" y="398"/>
                    </a:lnTo>
                    <a:lnTo>
                      <a:pt x="2169" y="344"/>
                    </a:lnTo>
                    <a:lnTo>
                      <a:pt x="2177" y="289"/>
                    </a:lnTo>
                    <a:lnTo>
                      <a:pt x="2177" y="227"/>
                    </a:lnTo>
                    <a:lnTo>
                      <a:pt x="2177" y="172"/>
                    </a:lnTo>
                    <a:lnTo>
                      <a:pt x="2184" y="117"/>
                    </a:lnTo>
                    <a:lnTo>
                      <a:pt x="2184" y="71"/>
                    </a:lnTo>
                    <a:lnTo>
                      <a:pt x="2184" y="39"/>
                    </a:lnTo>
                    <a:lnTo>
                      <a:pt x="2192" y="16"/>
                    </a:lnTo>
                    <a:lnTo>
                      <a:pt x="2192" y="0"/>
                    </a:lnTo>
                    <a:lnTo>
                      <a:pt x="2200" y="0"/>
                    </a:lnTo>
                    <a:lnTo>
                      <a:pt x="2200" y="16"/>
                    </a:lnTo>
                    <a:lnTo>
                      <a:pt x="2200" y="39"/>
                    </a:lnTo>
                    <a:lnTo>
                      <a:pt x="2208" y="78"/>
                    </a:lnTo>
                    <a:lnTo>
                      <a:pt x="2208" y="117"/>
                    </a:lnTo>
                    <a:lnTo>
                      <a:pt x="2208" y="172"/>
                    </a:lnTo>
                    <a:lnTo>
                      <a:pt x="2216" y="227"/>
                    </a:lnTo>
                    <a:lnTo>
                      <a:pt x="2216" y="281"/>
                    </a:lnTo>
                    <a:lnTo>
                      <a:pt x="2216" y="336"/>
                    </a:lnTo>
                    <a:lnTo>
                      <a:pt x="2223" y="390"/>
                    </a:lnTo>
                    <a:lnTo>
                      <a:pt x="2223" y="437"/>
                    </a:lnTo>
                    <a:lnTo>
                      <a:pt x="2223" y="476"/>
                    </a:lnTo>
                    <a:lnTo>
                      <a:pt x="2231" y="507"/>
                    </a:lnTo>
                    <a:lnTo>
                      <a:pt x="2231" y="523"/>
                    </a:lnTo>
                    <a:lnTo>
                      <a:pt x="2239" y="531"/>
                    </a:lnTo>
                    <a:lnTo>
                      <a:pt x="2239" y="515"/>
                    </a:lnTo>
                    <a:lnTo>
                      <a:pt x="2239" y="492"/>
                    </a:lnTo>
                    <a:lnTo>
                      <a:pt x="2247" y="453"/>
                    </a:lnTo>
                    <a:lnTo>
                      <a:pt x="2247" y="414"/>
                    </a:lnTo>
                    <a:lnTo>
                      <a:pt x="2247" y="367"/>
                    </a:lnTo>
                    <a:lnTo>
                      <a:pt x="2255" y="320"/>
                    </a:lnTo>
                    <a:lnTo>
                      <a:pt x="2255" y="266"/>
                    </a:lnTo>
                    <a:lnTo>
                      <a:pt x="2255" y="211"/>
                    </a:lnTo>
                    <a:lnTo>
                      <a:pt x="2262" y="164"/>
                    </a:lnTo>
                    <a:lnTo>
                      <a:pt x="2262" y="117"/>
                    </a:lnTo>
                    <a:lnTo>
                      <a:pt x="2262" y="78"/>
                    </a:lnTo>
                    <a:lnTo>
                      <a:pt x="2270" y="47"/>
                    </a:lnTo>
                    <a:lnTo>
                      <a:pt x="2270" y="16"/>
                    </a:lnTo>
                    <a:lnTo>
                      <a:pt x="2278" y="8"/>
                    </a:lnTo>
                    <a:lnTo>
                      <a:pt x="2278" y="0"/>
                    </a:lnTo>
                    <a:lnTo>
                      <a:pt x="2278" y="8"/>
                    </a:lnTo>
                    <a:lnTo>
                      <a:pt x="2286" y="16"/>
                    </a:lnTo>
                    <a:lnTo>
                      <a:pt x="2286" y="39"/>
                    </a:lnTo>
                    <a:lnTo>
                      <a:pt x="2286" y="71"/>
                    </a:lnTo>
                    <a:lnTo>
                      <a:pt x="2294" y="110"/>
                    </a:lnTo>
                    <a:lnTo>
                      <a:pt x="2294" y="156"/>
                    </a:lnTo>
                    <a:lnTo>
                      <a:pt x="2294" y="203"/>
                    </a:lnTo>
                    <a:lnTo>
                      <a:pt x="2301" y="250"/>
                    </a:lnTo>
                    <a:lnTo>
                      <a:pt x="2301" y="297"/>
                    </a:lnTo>
                    <a:lnTo>
                      <a:pt x="2301" y="344"/>
                    </a:lnTo>
                    <a:lnTo>
                      <a:pt x="2309" y="390"/>
                    </a:lnTo>
                    <a:lnTo>
                      <a:pt x="2309" y="429"/>
                    </a:lnTo>
                    <a:lnTo>
                      <a:pt x="2309" y="468"/>
                    </a:lnTo>
                    <a:lnTo>
                      <a:pt x="2317" y="492"/>
                    </a:lnTo>
                    <a:lnTo>
                      <a:pt x="2317" y="515"/>
                    </a:lnTo>
                    <a:lnTo>
                      <a:pt x="2317" y="531"/>
                    </a:lnTo>
                    <a:lnTo>
                      <a:pt x="2325" y="523"/>
                    </a:lnTo>
                    <a:lnTo>
                      <a:pt x="2325" y="515"/>
                    </a:lnTo>
                    <a:lnTo>
                      <a:pt x="2333" y="492"/>
                    </a:lnTo>
                    <a:lnTo>
                      <a:pt x="2333" y="461"/>
                    </a:lnTo>
                    <a:lnTo>
                      <a:pt x="2333" y="429"/>
                    </a:lnTo>
                    <a:lnTo>
                      <a:pt x="2340" y="390"/>
                    </a:lnTo>
                    <a:lnTo>
                      <a:pt x="2340" y="351"/>
                    </a:lnTo>
                    <a:lnTo>
                      <a:pt x="2340" y="305"/>
                    </a:lnTo>
                    <a:lnTo>
                      <a:pt x="2348" y="258"/>
                    </a:lnTo>
                    <a:lnTo>
                      <a:pt x="2348" y="211"/>
                    </a:lnTo>
                    <a:lnTo>
                      <a:pt x="2348" y="172"/>
                    </a:lnTo>
                    <a:lnTo>
                      <a:pt x="2356" y="125"/>
                    </a:lnTo>
                    <a:lnTo>
                      <a:pt x="2356" y="94"/>
                    </a:lnTo>
                    <a:lnTo>
                      <a:pt x="2364" y="63"/>
                    </a:lnTo>
                    <a:lnTo>
                      <a:pt x="2364" y="32"/>
                    </a:lnTo>
                    <a:lnTo>
                      <a:pt x="2364" y="16"/>
                    </a:lnTo>
                    <a:lnTo>
                      <a:pt x="2372" y="8"/>
                    </a:lnTo>
                    <a:lnTo>
                      <a:pt x="2372" y="0"/>
                    </a:lnTo>
                    <a:lnTo>
                      <a:pt x="2379" y="16"/>
                    </a:lnTo>
                    <a:lnTo>
                      <a:pt x="2379" y="32"/>
                    </a:lnTo>
                    <a:lnTo>
                      <a:pt x="2379" y="55"/>
                    </a:lnTo>
                    <a:lnTo>
                      <a:pt x="2387" y="86"/>
                    </a:lnTo>
                    <a:lnTo>
                      <a:pt x="2387" y="117"/>
                    </a:lnTo>
                    <a:lnTo>
                      <a:pt x="2387" y="156"/>
                    </a:lnTo>
                    <a:lnTo>
                      <a:pt x="2395" y="195"/>
                    </a:lnTo>
                    <a:lnTo>
                      <a:pt x="2395" y="242"/>
                    </a:lnTo>
                    <a:lnTo>
                      <a:pt x="2395" y="281"/>
                    </a:lnTo>
                    <a:lnTo>
                      <a:pt x="2403" y="328"/>
                    </a:lnTo>
                    <a:lnTo>
                      <a:pt x="2403" y="367"/>
                    </a:lnTo>
                    <a:lnTo>
                      <a:pt x="2403" y="406"/>
                    </a:lnTo>
                    <a:lnTo>
                      <a:pt x="2411" y="437"/>
                    </a:lnTo>
                    <a:lnTo>
                      <a:pt x="2411" y="468"/>
                    </a:lnTo>
                    <a:lnTo>
                      <a:pt x="2411" y="492"/>
                    </a:lnTo>
                    <a:lnTo>
                      <a:pt x="2418" y="515"/>
                    </a:lnTo>
                    <a:lnTo>
                      <a:pt x="2418" y="523"/>
                    </a:lnTo>
                    <a:lnTo>
                      <a:pt x="2426" y="531"/>
                    </a:lnTo>
                    <a:lnTo>
                      <a:pt x="2426" y="523"/>
                    </a:lnTo>
                    <a:lnTo>
                      <a:pt x="2426" y="507"/>
                    </a:lnTo>
                    <a:lnTo>
                      <a:pt x="2434" y="492"/>
                    </a:lnTo>
                    <a:lnTo>
                      <a:pt x="2434" y="461"/>
                    </a:lnTo>
                    <a:lnTo>
                      <a:pt x="2442" y="429"/>
                    </a:lnTo>
                    <a:lnTo>
                      <a:pt x="2442" y="398"/>
                    </a:lnTo>
                    <a:lnTo>
                      <a:pt x="2442" y="359"/>
                    </a:lnTo>
                    <a:lnTo>
                      <a:pt x="2450" y="320"/>
                    </a:lnTo>
                    <a:lnTo>
                      <a:pt x="2450" y="281"/>
                    </a:lnTo>
                    <a:lnTo>
                      <a:pt x="2450" y="242"/>
                    </a:lnTo>
                    <a:lnTo>
                      <a:pt x="2457" y="203"/>
                    </a:lnTo>
                    <a:lnTo>
                      <a:pt x="2457" y="164"/>
                    </a:lnTo>
                    <a:lnTo>
                      <a:pt x="2457" y="125"/>
                    </a:lnTo>
                    <a:lnTo>
                      <a:pt x="2465" y="94"/>
                    </a:lnTo>
                    <a:lnTo>
                      <a:pt x="2465" y="63"/>
                    </a:lnTo>
                    <a:lnTo>
                      <a:pt x="2465" y="39"/>
                    </a:lnTo>
                    <a:lnTo>
                      <a:pt x="2473" y="24"/>
                    </a:lnTo>
                    <a:lnTo>
                      <a:pt x="2473" y="8"/>
                    </a:lnTo>
                    <a:lnTo>
                      <a:pt x="2481" y="0"/>
                    </a:lnTo>
                    <a:lnTo>
                      <a:pt x="2481" y="8"/>
                    </a:lnTo>
                    <a:lnTo>
                      <a:pt x="2481" y="16"/>
                    </a:lnTo>
                    <a:lnTo>
                      <a:pt x="2489" y="32"/>
                    </a:lnTo>
                    <a:lnTo>
                      <a:pt x="2489" y="55"/>
                    </a:lnTo>
                    <a:lnTo>
                      <a:pt x="2489" y="86"/>
                    </a:lnTo>
                    <a:lnTo>
                      <a:pt x="2496" y="117"/>
                    </a:lnTo>
                    <a:lnTo>
                      <a:pt x="2496" y="149"/>
                    </a:lnTo>
                    <a:lnTo>
                      <a:pt x="2496" y="188"/>
                    </a:lnTo>
                    <a:lnTo>
                      <a:pt x="2504" y="227"/>
                    </a:lnTo>
                    <a:lnTo>
                      <a:pt x="2504" y="266"/>
                    </a:lnTo>
                    <a:lnTo>
                      <a:pt x="2504" y="305"/>
                    </a:lnTo>
                    <a:lnTo>
                      <a:pt x="2512" y="344"/>
                    </a:lnTo>
                    <a:lnTo>
                      <a:pt x="2512" y="383"/>
                    </a:lnTo>
                    <a:lnTo>
                      <a:pt x="2520" y="414"/>
                    </a:lnTo>
                    <a:lnTo>
                      <a:pt x="2520" y="445"/>
                    </a:lnTo>
                    <a:lnTo>
                      <a:pt x="2520" y="476"/>
                    </a:lnTo>
                    <a:lnTo>
                      <a:pt x="2528" y="492"/>
                    </a:lnTo>
                    <a:lnTo>
                      <a:pt x="2528" y="515"/>
                    </a:lnTo>
                    <a:lnTo>
                      <a:pt x="2528" y="523"/>
                    </a:lnTo>
                    <a:lnTo>
                      <a:pt x="2535" y="531"/>
                    </a:lnTo>
                    <a:lnTo>
                      <a:pt x="2535" y="523"/>
                    </a:lnTo>
                    <a:lnTo>
                      <a:pt x="2543" y="515"/>
                    </a:lnTo>
                    <a:lnTo>
                      <a:pt x="2543" y="492"/>
                    </a:lnTo>
                    <a:lnTo>
                      <a:pt x="2543" y="468"/>
                    </a:lnTo>
                    <a:lnTo>
                      <a:pt x="2551" y="445"/>
                    </a:lnTo>
                    <a:lnTo>
                      <a:pt x="2551" y="414"/>
                    </a:lnTo>
                    <a:lnTo>
                      <a:pt x="2551" y="383"/>
                    </a:lnTo>
                    <a:lnTo>
                      <a:pt x="2559" y="344"/>
                    </a:lnTo>
                    <a:lnTo>
                      <a:pt x="2559" y="305"/>
                    </a:lnTo>
                    <a:lnTo>
                      <a:pt x="2559" y="266"/>
                    </a:lnTo>
                    <a:lnTo>
                      <a:pt x="2567" y="227"/>
                    </a:lnTo>
                    <a:lnTo>
                      <a:pt x="2567" y="188"/>
                    </a:lnTo>
                    <a:lnTo>
                      <a:pt x="2567" y="149"/>
                    </a:lnTo>
                    <a:lnTo>
                      <a:pt x="2574" y="110"/>
                    </a:lnTo>
                    <a:lnTo>
                      <a:pt x="2574" y="78"/>
                    </a:lnTo>
                    <a:lnTo>
                      <a:pt x="2574" y="55"/>
                    </a:lnTo>
                    <a:lnTo>
                      <a:pt x="2582" y="32"/>
                    </a:lnTo>
                    <a:lnTo>
                      <a:pt x="2582" y="16"/>
                    </a:lnTo>
                    <a:lnTo>
                      <a:pt x="2582" y="8"/>
                    </a:lnTo>
                    <a:lnTo>
                      <a:pt x="2590" y="0"/>
                    </a:lnTo>
                    <a:lnTo>
                      <a:pt x="2598" y="8"/>
                    </a:lnTo>
                    <a:lnTo>
                      <a:pt x="2598" y="24"/>
                    </a:lnTo>
                    <a:lnTo>
                      <a:pt x="2598" y="39"/>
                    </a:lnTo>
                    <a:lnTo>
                      <a:pt x="2606" y="63"/>
                    </a:lnTo>
                    <a:lnTo>
                      <a:pt x="2606" y="94"/>
                    </a:lnTo>
                    <a:lnTo>
                      <a:pt x="2606" y="125"/>
                    </a:lnTo>
                    <a:lnTo>
                      <a:pt x="2613" y="164"/>
                    </a:lnTo>
                    <a:lnTo>
                      <a:pt x="2613" y="203"/>
                    </a:lnTo>
                    <a:lnTo>
                      <a:pt x="2613" y="242"/>
                    </a:lnTo>
                    <a:lnTo>
                      <a:pt x="2621" y="281"/>
                    </a:lnTo>
                    <a:lnTo>
                      <a:pt x="2621" y="328"/>
                    </a:lnTo>
                    <a:lnTo>
                      <a:pt x="2621" y="367"/>
                    </a:lnTo>
                    <a:lnTo>
                      <a:pt x="2629" y="398"/>
                    </a:lnTo>
                    <a:lnTo>
                      <a:pt x="2629" y="437"/>
                    </a:lnTo>
                    <a:lnTo>
                      <a:pt x="2629" y="461"/>
                    </a:lnTo>
                    <a:lnTo>
                      <a:pt x="2637" y="492"/>
                    </a:lnTo>
                    <a:lnTo>
                      <a:pt x="2637" y="507"/>
                    </a:lnTo>
                    <a:lnTo>
                      <a:pt x="2637" y="523"/>
                    </a:lnTo>
                    <a:lnTo>
                      <a:pt x="2645" y="531"/>
                    </a:lnTo>
                    <a:lnTo>
                      <a:pt x="2645" y="523"/>
                    </a:lnTo>
                    <a:lnTo>
                      <a:pt x="2652" y="515"/>
                    </a:lnTo>
                    <a:lnTo>
                      <a:pt x="2652" y="492"/>
                    </a:lnTo>
                    <a:lnTo>
                      <a:pt x="2652" y="468"/>
                    </a:lnTo>
                    <a:lnTo>
                      <a:pt x="2660" y="437"/>
                    </a:lnTo>
                    <a:lnTo>
                      <a:pt x="2660" y="406"/>
                    </a:lnTo>
                    <a:lnTo>
                      <a:pt x="2660" y="367"/>
                    </a:lnTo>
                    <a:lnTo>
                      <a:pt x="2668" y="328"/>
                    </a:lnTo>
                    <a:lnTo>
                      <a:pt x="2668" y="281"/>
                    </a:lnTo>
                    <a:lnTo>
                      <a:pt x="2676" y="242"/>
                    </a:lnTo>
                    <a:lnTo>
                      <a:pt x="2676" y="195"/>
                    </a:lnTo>
                    <a:lnTo>
                      <a:pt x="2676" y="156"/>
                    </a:lnTo>
                    <a:lnTo>
                      <a:pt x="2684" y="117"/>
                    </a:lnTo>
                    <a:lnTo>
                      <a:pt x="2684" y="86"/>
                    </a:lnTo>
                    <a:lnTo>
                      <a:pt x="2684" y="55"/>
                    </a:lnTo>
                    <a:lnTo>
                      <a:pt x="2691" y="32"/>
                    </a:lnTo>
                    <a:lnTo>
                      <a:pt x="2691" y="16"/>
                    </a:lnTo>
                    <a:lnTo>
                      <a:pt x="2691" y="0"/>
                    </a:lnTo>
                    <a:lnTo>
                      <a:pt x="2699" y="8"/>
                    </a:lnTo>
                    <a:lnTo>
                      <a:pt x="2699" y="16"/>
                    </a:lnTo>
                    <a:lnTo>
                      <a:pt x="2707" y="39"/>
                    </a:lnTo>
                    <a:lnTo>
                      <a:pt x="2707" y="63"/>
                    </a:lnTo>
                    <a:lnTo>
                      <a:pt x="2707" y="94"/>
                    </a:lnTo>
                    <a:lnTo>
                      <a:pt x="2715" y="133"/>
                    </a:lnTo>
                    <a:lnTo>
                      <a:pt x="2715" y="172"/>
                    </a:lnTo>
                    <a:lnTo>
                      <a:pt x="2715" y="211"/>
                    </a:lnTo>
                    <a:lnTo>
                      <a:pt x="2723" y="258"/>
                    </a:lnTo>
                    <a:lnTo>
                      <a:pt x="2723" y="305"/>
                    </a:lnTo>
                    <a:lnTo>
                      <a:pt x="2723" y="351"/>
                    </a:lnTo>
                    <a:lnTo>
                      <a:pt x="2730" y="390"/>
                    </a:lnTo>
                    <a:lnTo>
                      <a:pt x="2730" y="429"/>
                    </a:lnTo>
                    <a:lnTo>
                      <a:pt x="2730" y="468"/>
                    </a:lnTo>
                    <a:lnTo>
                      <a:pt x="2738" y="492"/>
                    </a:lnTo>
                    <a:lnTo>
                      <a:pt x="2738" y="515"/>
                    </a:lnTo>
                    <a:lnTo>
                      <a:pt x="2738" y="523"/>
                    </a:lnTo>
                    <a:lnTo>
                      <a:pt x="2746" y="531"/>
                    </a:lnTo>
                    <a:lnTo>
                      <a:pt x="2746" y="523"/>
                    </a:lnTo>
                    <a:lnTo>
                      <a:pt x="2746" y="515"/>
                    </a:lnTo>
                    <a:lnTo>
                      <a:pt x="2754" y="492"/>
                    </a:lnTo>
                    <a:lnTo>
                      <a:pt x="2754" y="468"/>
                    </a:lnTo>
                    <a:lnTo>
                      <a:pt x="2762" y="429"/>
                    </a:lnTo>
                    <a:lnTo>
                      <a:pt x="2762" y="390"/>
                    </a:lnTo>
                    <a:lnTo>
                      <a:pt x="2762" y="344"/>
                    </a:lnTo>
                    <a:lnTo>
                      <a:pt x="2769" y="297"/>
                    </a:lnTo>
                    <a:lnTo>
                      <a:pt x="2769" y="250"/>
                    </a:lnTo>
                    <a:lnTo>
                      <a:pt x="2769" y="195"/>
                    </a:lnTo>
                    <a:lnTo>
                      <a:pt x="2777" y="156"/>
                    </a:lnTo>
                    <a:lnTo>
                      <a:pt x="2777" y="110"/>
                    </a:lnTo>
                    <a:lnTo>
                      <a:pt x="2777" y="71"/>
                    </a:lnTo>
                    <a:lnTo>
                      <a:pt x="2785" y="39"/>
                    </a:lnTo>
                    <a:lnTo>
                      <a:pt x="2785" y="16"/>
                    </a:lnTo>
                    <a:lnTo>
                      <a:pt x="2785" y="8"/>
                    </a:lnTo>
                    <a:lnTo>
                      <a:pt x="2793" y="0"/>
                    </a:lnTo>
                    <a:lnTo>
                      <a:pt x="2793" y="8"/>
                    </a:lnTo>
                    <a:lnTo>
                      <a:pt x="2793" y="24"/>
                    </a:lnTo>
                    <a:lnTo>
                      <a:pt x="2801" y="47"/>
                    </a:lnTo>
                    <a:lnTo>
                      <a:pt x="2801" y="78"/>
                    </a:lnTo>
                    <a:lnTo>
                      <a:pt x="2801" y="117"/>
                    </a:lnTo>
                    <a:lnTo>
                      <a:pt x="2808" y="164"/>
                    </a:lnTo>
                    <a:lnTo>
                      <a:pt x="2808" y="211"/>
                    </a:lnTo>
                    <a:lnTo>
                      <a:pt x="2808" y="266"/>
                    </a:lnTo>
                    <a:lnTo>
                      <a:pt x="2816" y="320"/>
                    </a:lnTo>
                    <a:lnTo>
                      <a:pt x="2816" y="367"/>
                    </a:lnTo>
                    <a:lnTo>
                      <a:pt x="2816" y="414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auto">
              <a:xfrm>
                <a:off x="4249" y="1151"/>
                <a:ext cx="562" cy="531"/>
              </a:xfrm>
              <a:custGeom>
                <a:avLst/>
                <a:gdLst>
                  <a:gd name="T0" fmla="*/ 8 w 562"/>
                  <a:gd name="T1" fmla="*/ 515 h 531"/>
                  <a:gd name="T2" fmla="*/ 24 w 562"/>
                  <a:gd name="T3" fmla="*/ 476 h 531"/>
                  <a:gd name="T4" fmla="*/ 39 w 562"/>
                  <a:gd name="T5" fmla="*/ 281 h 531"/>
                  <a:gd name="T6" fmla="*/ 47 w 562"/>
                  <a:gd name="T7" fmla="*/ 78 h 531"/>
                  <a:gd name="T8" fmla="*/ 63 w 562"/>
                  <a:gd name="T9" fmla="*/ 16 h 531"/>
                  <a:gd name="T10" fmla="*/ 70 w 562"/>
                  <a:gd name="T11" fmla="*/ 172 h 531"/>
                  <a:gd name="T12" fmla="*/ 78 w 562"/>
                  <a:gd name="T13" fmla="*/ 406 h 531"/>
                  <a:gd name="T14" fmla="*/ 94 w 562"/>
                  <a:gd name="T15" fmla="*/ 531 h 531"/>
                  <a:gd name="T16" fmla="*/ 109 w 562"/>
                  <a:gd name="T17" fmla="*/ 390 h 531"/>
                  <a:gd name="T18" fmla="*/ 117 w 562"/>
                  <a:gd name="T19" fmla="*/ 149 h 531"/>
                  <a:gd name="T20" fmla="*/ 125 w 562"/>
                  <a:gd name="T21" fmla="*/ 0 h 531"/>
                  <a:gd name="T22" fmla="*/ 141 w 562"/>
                  <a:gd name="T23" fmla="*/ 94 h 531"/>
                  <a:gd name="T24" fmla="*/ 148 w 562"/>
                  <a:gd name="T25" fmla="*/ 344 h 531"/>
                  <a:gd name="T26" fmla="*/ 156 w 562"/>
                  <a:gd name="T27" fmla="*/ 523 h 531"/>
                  <a:gd name="T28" fmla="*/ 172 w 562"/>
                  <a:gd name="T29" fmla="*/ 453 h 531"/>
                  <a:gd name="T30" fmla="*/ 180 w 562"/>
                  <a:gd name="T31" fmla="*/ 195 h 531"/>
                  <a:gd name="T32" fmla="*/ 195 w 562"/>
                  <a:gd name="T33" fmla="*/ 8 h 531"/>
                  <a:gd name="T34" fmla="*/ 203 w 562"/>
                  <a:gd name="T35" fmla="*/ 86 h 531"/>
                  <a:gd name="T36" fmla="*/ 211 w 562"/>
                  <a:gd name="T37" fmla="*/ 359 h 531"/>
                  <a:gd name="T38" fmla="*/ 226 w 562"/>
                  <a:gd name="T39" fmla="*/ 531 h 531"/>
                  <a:gd name="T40" fmla="*/ 234 w 562"/>
                  <a:gd name="T41" fmla="*/ 398 h 531"/>
                  <a:gd name="T42" fmla="*/ 242 w 562"/>
                  <a:gd name="T43" fmla="*/ 110 h 531"/>
                  <a:gd name="T44" fmla="*/ 258 w 562"/>
                  <a:gd name="T45" fmla="*/ 8 h 531"/>
                  <a:gd name="T46" fmla="*/ 265 w 562"/>
                  <a:gd name="T47" fmla="*/ 219 h 531"/>
                  <a:gd name="T48" fmla="*/ 281 w 562"/>
                  <a:gd name="T49" fmla="*/ 492 h 531"/>
                  <a:gd name="T50" fmla="*/ 289 w 562"/>
                  <a:gd name="T51" fmla="*/ 476 h 531"/>
                  <a:gd name="T52" fmla="*/ 297 w 562"/>
                  <a:gd name="T53" fmla="*/ 188 h 531"/>
                  <a:gd name="T54" fmla="*/ 312 w 562"/>
                  <a:gd name="T55" fmla="*/ 0 h 531"/>
                  <a:gd name="T56" fmla="*/ 320 w 562"/>
                  <a:gd name="T57" fmla="*/ 172 h 531"/>
                  <a:gd name="T58" fmla="*/ 328 w 562"/>
                  <a:gd name="T59" fmla="*/ 468 h 531"/>
                  <a:gd name="T60" fmla="*/ 343 w 562"/>
                  <a:gd name="T61" fmla="*/ 484 h 531"/>
                  <a:gd name="T62" fmla="*/ 351 w 562"/>
                  <a:gd name="T63" fmla="*/ 188 h 531"/>
                  <a:gd name="T64" fmla="*/ 367 w 562"/>
                  <a:gd name="T65" fmla="*/ 0 h 531"/>
                  <a:gd name="T66" fmla="*/ 375 w 562"/>
                  <a:gd name="T67" fmla="*/ 195 h 531"/>
                  <a:gd name="T68" fmla="*/ 382 w 562"/>
                  <a:gd name="T69" fmla="*/ 492 h 531"/>
                  <a:gd name="T70" fmla="*/ 398 w 562"/>
                  <a:gd name="T71" fmla="*/ 453 h 531"/>
                  <a:gd name="T72" fmla="*/ 406 w 562"/>
                  <a:gd name="T73" fmla="*/ 125 h 531"/>
                  <a:gd name="T74" fmla="*/ 421 w 562"/>
                  <a:gd name="T75" fmla="*/ 16 h 531"/>
                  <a:gd name="T76" fmla="*/ 429 w 562"/>
                  <a:gd name="T77" fmla="*/ 297 h 531"/>
                  <a:gd name="T78" fmla="*/ 437 w 562"/>
                  <a:gd name="T79" fmla="*/ 531 h 531"/>
                  <a:gd name="T80" fmla="*/ 453 w 562"/>
                  <a:gd name="T81" fmla="*/ 351 h 531"/>
                  <a:gd name="T82" fmla="*/ 460 w 562"/>
                  <a:gd name="T83" fmla="*/ 32 h 531"/>
                  <a:gd name="T84" fmla="*/ 468 w 562"/>
                  <a:gd name="T85" fmla="*/ 94 h 531"/>
                  <a:gd name="T86" fmla="*/ 484 w 562"/>
                  <a:gd name="T87" fmla="*/ 429 h 531"/>
                  <a:gd name="T88" fmla="*/ 492 w 562"/>
                  <a:gd name="T89" fmla="*/ 500 h 531"/>
                  <a:gd name="T90" fmla="*/ 507 w 562"/>
                  <a:gd name="T91" fmla="*/ 188 h 531"/>
                  <a:gd name="T92" fmla="*/ 515 w 562"/>
                  <a:gd name="T93" fmla="*/ 0 h 531"/>
                  <a:gd name="T94" fmla="*/ 523 w 562"/>
                  <a:gd name="T95" fmla="*/ 250 h 531"/>
                  <a:gd name="T96" fmla="*/ 538 w 562"/>
                  <a:gd name="T97" fmla="*/ 523 h 531"/>
                  <a:gd name="T98" fmla="*/ 546 w 562"/>
                  <a:gd name="T99" fmla="*/ 367 h 531"/>
                  <a:gd name="T100" fmla="*/ 554 w 562"/>
                  <a:gd name="T101" fmla="*/ 39 h 5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2"/>
                  <a:gd name="T154" fmla="*/ 0 h 531"/>
                  <a:gd name="T155" fmla="*/ 562 w 562"/>
                  <a:gd name="T156" fmla="*/ 531 h 5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2" h="531">
                    <a:moveTo>
                      <a:pt x="0" y="414"/>
                    </a:moveTo>
                    <a:lnTo>
                      <a:pt x="8" y="461"/>
                    </a:lnTo>
                    <a:lnTo>
                      <a:pt x="8" y="492"/>
                    </a:lnTo>
                    <a:lnTo>
                      <a:pt x="8" y="515"/>
                    </a:lnTo>
                    <a:lnTo>
                      <a:pt x="16" y="531"/>
                    </a:lnTo>
                    <a:lnTo>
                      <a:pt x="24" y="523"/>
                    </a:lnTo>
                    <a:lnTo>
                      <a:pt x="24" y="500"/>
                    </a:lnTo>
                    <a:lnTo>
                      <a:pt x="24" y="476"/>
                    </a:lnTo>
                    <a:lnTo>
                      <a:pt x="31" y="437"/>
                    </a:lnTo>
                    <a:lnTo>
                      <a:pt x="31" y="390"/>
                    </a:lnTo>
                    <a:lnTo>
                      <a:pt x="31" y="336"/>
                    </a:lnTo>
                    <a:lnTo>
                      <a:pt x="39" y="281"/>
                    </a:lnTo>
                    <a:lnTo>
                      <a:pt x="39" y="227"/>
                    </a:lnTo>
                    <a:lnTo>
                      <a:pt x="39" y="172"/>
                    </a:lnTo>
                    <a:lnTo>
                      <a:pt x="47" y="117"/>
                    </a:lnTo>
                    <a:lnTo>
                      <a:pt x="47" y="78"/>
                    </a:lnTo>
                    <a:lnTo>
                      <a:pt x="47" y="39"/>
                    </a:lnTo>
                    <a:lnTo>
                      <a:pt x="55" y="16"/>
                    </a:lnTo>
                    <a:lnTo>
                      <a:pt x="55" y="0"/>
                    </a:lnTo>
                    <a:lnTo>
                      <a:pt x="63" y="16"/>
                    </a:lnTo>
                    <a:lnTo>
                      <a:pt x="63" y="39"/>
                    </a:lnTo>
                    <a:lnTo>
                      <a:pt x="63" y="78"/>
                    </a:lnTo>
                    <a:lnTo>
                      <a:pt x="70" y="117"/>
                    </a:lnTo>
                    <a:lnTo>
                      <a:pt x="70" y="172"/>
                    </a:lnTo>
                    <a:lnTo>
                      <a:pt x="70" y="234"/>
                    </a:lnTo>
                    <a:lnTo>
                      <a:pt x="78" y="289"/>
                    </a:lnTo>
                    <a:lnTo>
                      <a:pt x="78" y="351"/>
                    </a:lnTo>
                    <a:lnTo>
                      <a:pt x="78" y="406"/>
                    </a:lnTo>
                    <a:lnTo>
                      <a:pt x="86" y="453"/>
                    </a:lnTo>
                    <a:lnTo>
                      <a:pt x="86" y="492"/>
                    </a:lnTo>
                    <a:lnTo>
                      <a:pt x="86" y="515"/>
                    </a:lnTo>
                    <a:lnTo>
                      <a:pt x="94" y="531"/>
                    </a:lnTo>
                    <a:lnTo>
                      <a:pt x="102" y="515"/>
                    </a:lnTo>
                    <a:lnTo>
                      <a:pt x="102" y="484"/>
                    </a:lnTo>
                    <a:lnTo>
                      <a:pt x="102" y="445"/>
                    </a:lnTo>
                    <a:lnTo>
                      <a:pt x="109" y="390"/>
                    </a:lnTo>
                    <a:lnTo>
                      <a:pt x="109" y="336"/>
                    </a:lnTo>
                    <a:lnTo>
                      <a:pt x="109" y="273"/>
                    </a:lnTo>
                    <a:lnTo>
                      <a:pt x="117" y="203"/>
                    </a:lnTo>
                    <a:lnTo>
                      <a:pt x="117" y="149"/>
                    </a:lnTo>
                    <a:lnTo>
                      <a:pt x="117" y="94"/>
                    </a:lnTo>
                    <a:lnTo>
                      <a:pt x="125" y="47"/>
                    </a:lnTo>
                    <a:lnTo>
                      <a:pt x="125" y="16"/>
                    </a:lnTo>
                    <a:lnTo>
                      <a:pt x="125" y="0"/>
                    </a:lnTo>
                    <a:lnTo>
                      <a:pt x="133" y="0"/>
                    </a:lnTo>
                    <a:lnTo>
                      <a:pt x="133" y="16"/>
                    </a:lnTo>
                    <a:lnTo>
                      <a:pt x="133" y="47"/>
                    </a:lnTo>
                    <a:lnTo>
                      <a:pt x="141" y="94"/>
                    </a:lnTo>
                    <a:lnTo>
                      <a:pt x="141" y="149"/>
                    </a:lnTo>
                    <a:lnTo>
                      <a:pt x="141" y="211"/>
                    </a:lnTo>
                    <a:lnTo>
                      <a:pt x="148" y="273"/>
                    </a:lnTo>
                    <a:lnTo>
                      <a:pt x="148" y="344"/>
                    </a:lnTo>
                    <a:lnTo>
                      <a:pt x="148" y="406"/>
                    </a:lnTo>
                    <a:lnTo>
                      <a:pt x="156" y="453"/>
                    </a:lnTo>
                    <a:lnTo>
                      <a:pt x="156" y="500"/>
                    </a:lnTo>
                    <a:lnTo>
                      <a:pt x="156" y="523"/>
                    </a:lnTo>
                    <a:lnTo>
                      <a:pt x="164" y="531"/>
                    </a:lnTo>
                    <a:lnTo>
                      <a:pt x="164" y="523"/>
                    </a:lnTo>
                    <a:lnTo>
                      <a:pt x="164" y="500"/>
                    </a:lnTo>
                    <a:lnTo>
                      <a:pt x="172" y="453"/>
                    </a:lnTo>
                    <a:lnTo>
                      <a:pt x="172" y="398"/>
                    </a:lnTo>
                    <a:lnTo>
                      <a:pt x="180" y="336"/>
                    </a:lnTo>
                    <a:lnTo>
                      <a:pt x="180" y="266"/>
                    </a:lnTo>
                    <a:lnTo>
                      <a:pt x="180" y="195"/>
                    </a:lnTo>
                    <a:lnTo>
                      <a:pt x="187" y="133"/>
                    </a:lnTo>
                    <a:lnTo>
                      <a:pt x="187" y="78"/>
                    </a:lnTo>
                    <a:lnTo>
                      <a:pt x="187" y="32"/>
                    </a:lnTo>
                    <a:lnTo>
                      <a:pt x="195" y="8"/>
                    </a:lnTo>
                    <a:lnTo>
                      <a:pt x="195" y="0"/>
                    </a:lnTo>
                    <a:lnTo>
                      <a:pt x="195" y="16"/>
                    </a:lnTo>
                    <a:lnTo>
                      <a:pt x="203" y="39"/>
                    </a:lnTo>
                    <a:lnTo>
                      <a:pt x="203" y="86"/>
                    </a:lnTo>
                    <a:lnTo>
                      <a:pt x="203" y="149"/>
                    </a:lnTo>
                    <a:lnTo>
                      <a:pt x="211" y="219"/>
                    </a:lnTo>
                    <a:lnTo>
                      <a:pt x="211" y="289"/>
                    </a:lnTo>
                    <a:lnTo>
                      <a:pt x="211" y="359"/>
                    </a:lnTo>
                    <a:lnTo>
                      <a:pt x="219" y="429"/>
                    </a:lnTo>
                    <a:lnTo>
                      <a:pt x="219" y="476"/>
                    </a:lnTo>
                    <a:lnTo>
                      <a:pt x="219" y="515"/>
                    </a:lnTo>
                    <a:lnTo>
                      <a:pt x="226" y="531"/>
                    </a:lnTo>
                    <a:lnTo>
                      <a:pt x="226" y="523"/>
                    </a:lnTo>
                    <a:lnTo>
                      <a:pt x="226" y="500"/>
                    </a:lnTo>
                    <a:lnTo>
                      <a:pt x="234" y="453"/>
                    </a:lnTo>
                    <a:lnTo>
                      <a:pt x="234" y="398"/>
                    </a:lnTo>
                    <a:lnTo>
                      <a:pt x="234" y="328"/>
                    </a:lnTo>
                    <a:lnTo>
                      <a:pt x="242" y="250"/>
                    </a:lnTo>
                    <a:lnTo>
                      <a:pt x="242" y="180"/>
                    </a:lnTo>
                    <a:lnTo>
                      <a:pt x="242" y="110"/>
                    </a:lnTo>
                    <a:lnTo>
                      <a:pt x="250" y="55"/>
                    </a:lnTo>
                    <a:lnTo>
                      <a:pt x="250" y="16"/>
                    </a:lnTo>
                    <a:lnTo>
                      <a:pt x="250" y="0"/>
                    </a:lnTo>
                    <a:lnTo>
                      <a:pt x="258" y="8"/>
                    </a:lnTo>
                    <a:lnTo>
                      <a:pt x="258" y="32"/>
                    </a:lnTo>
                    <a:lnTo>
                      <a:pt x="265" y="78"/>
                    </a:lnTo>
                    <a:lnTo>
                      <a:pt x="265" y="149"/>
                    </a:lnTo>
                    <a:lnTo>
                      <a:pt x="265" y="219"/>
                    </a:lnTo>
                    <a:lnTo>
                      <a:pt x="273" y="297"/>
                    </a:lnTo>
                    <a:lnTo>
                      <a:pt x="273" y="375"/>
                    </a:lnTo>
                    <a:lnTo>
                      <a:pt x="273" y="437"/>
                    </a:lnTo>
                    <a:lnTo>
                      <a:pt x="281" y="492"/>
                    </a:lnTo>
                    <a:lnTo>
                      <a:pt x="281" y="523"/>
                    </a:lnTo>
                    <a:lnTo>
                      <a:pt x="281" y="531"/>
                    </a:lnTo>
                    <a:lnTo>
                      <a:pt x="289" y="515"/>
                    </a:lnTo>
                    <a:lnTo>
                      <a:pt x="289" y="476"/>
                    </a:lnTo>
                    <a:lnTo>
                      <a:pt x="289" y="422"/>
                    </a:lnTo>
                    <a:lnTo>
                      <a:pt x="297" y="351"/>
                    </a:lnTo>
                    <a:lnTo>
                      <a:pt x="297" y="266"/>
                    </a:lnTo>
                    <a:lnTo>
                      <a:pt x="297" y="188"/>
                    </a:lnTo>
                    <a:lnTo>
                      <a:pt x="304" y="117"/>
                    </a:lnTo>
                    <a:lnTo>
                      <a:pt x="304" y="55"/>
                    </a:lnTo>
                    <a:lnTo>
                      <a:pt x="304" y="16"/>
                    </a:lnTo>
                    <a:lnTo>
                      <a:pt x="312" y="0"/>
                    </a:lnTo>
                    <a:lnTo>
                      <a:pt x="312" y="8"/>
                    </a:lnTo>
                    <a:lnTo>
                      <a:pt x="312" y="39"/>
                    </a:lnTo>
                    <a:lnTo>
                      <a:pt x="320" y="94"/>
                    </a:lnTo>
                    <a:lnTo>
                      <a:pt x="320" y="172"/>
                    </a:lnTo>
                    <a:lnTo>
                      <a:pt x="320" y="250"/>
                    </a:lnTo>
                    <a:lnTo>
                      <a:pt x="328" y="328"/>
                    </a:lnTo>
                    <a:lnTo>
                      <a:pt x="328" y="406"/>
                    </a:lnTo>
                    <a:lnTo>
                      <a:pt x="328" y="468"/>
                    </a:lnTo>
                    <a:lnTo>
                      <a:pt x="336" y="515"/>
                    </a:lnTo>
                    <a:lnTo>
                      <a:pt x="336" y="531"/>
                    </a:lnTo>
                    <a:lnTo>
                      <a:pt x="343" y="523"/>
                    </a:lnTo>
                    <a:lnTo>
                      <a:pt x="343" y="484"/>
                    </a:lnTo>
                    <a:lnTo>
                      <a:pt x="343" y="429"/>
                    </a:lnTo>
                    <a:lnTo>
                      <a:pt x="351" y="359"/>
                    </a:lnTo>
                    <a:lnTo>
                      <a:pt x="351" y="273"/>
                    </a:lnTo>
                    <a:lnTo>
                      <a:pt x="351" y="188"/>
                    </a:lnTo>
                    <a:lnTo>
                      <a:pt x="359" y="117"/>
                    </a:lnTo>
                    <a:lnTo>
                      <a:pt x="359" y="55"/>
                    </a:lnTo>
                    <a:lnTo>
                      <a:pt x="359" y="16"/>
                    </a:lnTo>
                    <a:lnTo>
                      <a:pt x="367" y="0"/>
                    </a:lnTo>
                    <a:lnTo>
                      <a:pt x="367" y="16"/>
                    </a:lnTo>
                    <a:lnTo>
                      <a:pt x="367" y="55"/>
                    </a:lnTo>
                    <a:lnTo>
                      <a:pt x="375" y="117"/>
                    </a:lnTo>
                    <a:lnTo>
                      <a:pt x="375" y="195"/>
                    </a:lnTo>
                    <a:lnTo>
                      <a:pt x="375" y="281"/>
                    </a:lnTo>
                    <a:lnTo>
                      <a:pt x="382" y="367"/>
                    </a:lnTo>
                    <a:lnTo>
                      <a:pt x="382" y="437"/>
                    </a:lnTo>
                    <a:lnTo>
                      <a:pt x="382" y="492"/>
                    </a:lnTo>
                    <a:lnTo>
                      <a:pt x="390" y="523"/>
                    </a:lnTo>
                    <a:lnTo>
                      <a:pt x="390" y="531"/>
                    </a:lnTo>
                    <a:lnTo>
                      <a:pt x="390" y="500"/>
                    </a:lnTo>
                    <a:lnTo>
                      <a:pt x="398" y="453"/>
                    </a:lnTo>
                    <a:lnTo>
                      <a:pt x="398" y="375"/>
                    </a:lnTo>
                    <a:lnTo>
                      <a:pt x="398" y="297"/>
                    </a:lnTo>
                    <a:lnTo>
                      <a:pt x="406" y="203"/>
                    </a:lnTo>
                    <a:lnTo>
                      <a:pt x="406" y="125"/>
                    </a:lnTo>
                    <a:lnTo>
                      <a:pt x="406" y="55"/>
                    </a:lnTo>
                    <a:lnTo>
                      <a:pt x="414" y="16"/>
                    </a:lnTo>
                    <a:lnTo>
                      <a:pt x="414" y="0"/>
                    </a:lnTo>
                    <a:lnTo>
                      <a:pt x="421" y="16"/>
                    </a:lnTo>
                    <a:lnTo>
                      <a:pt x="421" y="55"/>
                    </a:lnTo>
                    <a:lnTo>
                      <a:pt x="421" y="125"/>
                    </a:lnTo>
                    <a:lnTo>
                      <a:pt x="429" y="203"/>
                    </a:lnTo>
                    <a:lnTo>
                      <a:pt x="429" y="297"/>
                    </a:lnTo>
                    <a:lnTo>
                      <a:pt x="429" y="383"/>
                    </a:lnTo>
                    <a:lnTo>
                      <a:pt x="437" y="453"/>
                    </a:lnTo>
                    <a:lnTo>
                      <a:pt x="437" y="507"/>
                    </a:lnTo>
                    <a:lnTo>
                      <a:pt x="437" y="531"/>
                    </a:lnTo>
                    <a:lnTo>
                      <a:pt x="445" y="523"/>
                    </a:lnTo>
                    <a:lnTo>
                      <a:pt x="445" y="492"/>
                    </a:lnTo>
                    <a:lnTo>
                      <a:pt x="445" y="429"/>
                    </a:lnTo>
                    <a:lnTo>
                      <a:pt x="453" y="351"/>
                    </a:lnTo>
                    <a:lnTo>
                      <a:pt x="453" y="258"/>
                    </a:lnTo>
                    <a:lnTo>
                      <a:pt x="453" y="172"/>
                    </a:lnTo>
                    <a:lnTo>
                      <a:pt x="460" y="94"/>
                    </a:lnTo>
                    <a:lnTo>
                      <a:pt x="460" y="32"/>
                    </a:lnTo>
                    <a:lnTo>
                      <a:pt x="460" y="8"/>
                    </a:lnTo>
                    <a:lnTo>
                      <a:pt x="468" y="0"/>
                    </a:lnTo>
                    <a:lnTo>
                      <a:pt x="468" y="32"/>
                    </a:lnTo>
                    <a:lnTo>
                      <a:pt x="468" y="94"/>
                    </a:lnTo>
                    <a:lnTo>
                      <a:pt x="476" y="172"/>
                    </a:lnTo>
                    <a:lnTo>
                      <a:pt x="476" y="258"/>
                    </a:lnTo>
                    <a:lnTo>
                      <a:pt x="476" y="351"/>
                    </a:lnTo>
                    <a:lnTo>
                      <a:pt x="484" y="429"/>
                    </a:lnTo>
                    <a:lnTo>
                      <a:pt x="484" y="492"/>
                    </a:lnTo>
                    <a:lnTo>
                      <a:pt x="484" y="523"/>
                    </a:lnTo>
                    <a:lnTo>
                      <a:pt x="492" y="531"/>
                    </a:lnTo>
                    <a:lnTo>
                      <a:pt x="492" y="500"/>
                    </a:lnTo>
                    <a:lnTo>
                      <a:pt x="499" y="445"/>
                    </a:lnTo>
                    <a:lnTo>
                      <a:pt x="499" y="367"/>
                    </a:lnTo>
                    <a:lnTo>
                      <a:pt x="499" y="281"/>
                    </a:lnTo>
                    <a:lnTo>
                      <a:pt x="507" y="188"/>
                    </a:lnTo>
                    <a:lnTo>
                      <a:pt x="507" y="110"/>
                    </a:lnTo>
                    <a:lnTo>
                      <a:pt x="507" y="47"/>
                    </a:lnTo>
                    <a:lnTo>
                      <a:pt x="515" y="8"/>
                    </a:lnTo>
                    <a:lnTo>
                      <a:pt x="515" y="0"/>
                    </a:lnTo>
                    <a:lnTo>
                      <a:pt x="515" y="32"/>
                    </a:lnTo>
                    <a:lnTo>
                      <a:pt x="523" y="86"/>
                    </a:lnTo>
                    <a:lnTo>
                      <a:pt x="523" y="164"/>
                    </a:lnTo>
                    <a:lnTo>
                      <a:pt x="523" y="250"/>
                    </a:lnTo>
                    <a:lnTo>
                      <a:pt x="531" y="344"/>
                    </a:lnTo>
                    <a:lnTo>
                      <a:pt x="531" y="422"/>
                    </a:lnTo>
                    <a:lnTo>
                      <a:pt x="531" y="484"/>
                    </a:lnTo>
                    <a:lnTo>
                      <a:pt x="538" y="523"/>
                    </a:lnTo>
                    <a:lnTo>
                      <a:pt x="538" y="531"/>
                    </a:lnTo>
                    <a:lnTo>
                      <a:pt x="538" y="500"/>
                    </a:lnTo>
                    <a:lnTo>
                      <a:pt x="546" y="445"/>
                    </a:lnTo>
                    <a:lnTo>
                      <a:pt x="546" y="367"/>
                    </a:lnTo>
                    <a:lnTo>
                      <a:pt x="546" y="281"/>
                    </a:lnTo>
                    <a:lnTo>
                      <a:pt x="554" y="188"/>
                    </a:lnTo>
                    <a:lnTo>
                      <a:pt x="554" y="102"/>
                    </a:lnTo>
                    <a:lnTo>
                      <a:pt x="554" y="39"/>
                    </a:lnTo>
                    <a:lnTo>
                      <a:pt x="562" y="8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auto">
              <a:xfrm>
                <a:off x="1433" y="1861"/>
                <a:ext cx="2855" cy="531"/>
              </a:xfrm>
              <a:custGeom>
                <a:avLst/>
                <a:gdLst>
                  <a:gd name="T0" fmla="*/ 47 w 2855"/>
                  <a:gd name="T1" fmla="*/ 0 h 531"/>
                  <a:gd name="T2" fmla="*/ 86 w 2855"/>
                  <a:gd name="T3" fmla="*/ 39 h 531"/>
                  <a:gd name="T4" fmla="*/ 133 w 2855"/>
                  <a:gd name="T5" fmla="*/ 86 h 531"/>
                  <a:gd name="T6" fmla="*/ 180 w 2855"/>
                  <a:gd name="T7" fmla="*/ 195 h 531"/>
                  <a:gd name="T8" fmla="*/ 227 w 2855"/>
                  <a:gd name="T9" fmla="*/ 148 h 531"/>
                  <a:gd name="T10" fmla="*/ 273 w 2855"/>
                  <a:gd name="T11" fmla="*/ 47 h 531"/>
                  <a:gd name="T12" fmla="*/ 320 w 2855"/>
                  <a:gd name="T13" fmla="*/ 16 h 531"/>
                  <a:gd name="T14" fmla="*/ 367 w 2855"/>
                  <a:gd name="T15" fmla="*/ 195 h 531"/>
                  <a:gd name="T16" fmla="*/ 414 w 2855"/>
                  <a:gd name="T17" fmla="*/ 515 h 531"/>
                  <a:gd name="T18" fmla="*/ 461 w 2855"/>
                  <a:gd name="T19" fmla="*/ 187 h 531"/>
                  <a:gd name="T20" fmla="*/ 507 w 2855"/>
                  <a:gd name="T21" fmla="*/ 156 h 531"/>
                  <a:gd name="T22" fmla="*/ 562 w 2855"/>
                  <a:gd name="T23" fmla="*/ 437 h 531"/>
                  <a:gd name="T24" fmla="*/ 609 w 2855"/>
                  <a:gd name="T25" fmla="*/ 133 h 531"/>
                  <a:gd name="T26" fmla="*/ 656 w 2855"/>
                  <a:gd name="T27" fmla="*/ 297 h 531"/>
                  <a:gd name="T28" fmla="*/ 710 w 2855"/>
                  <a:gd name="T29" fmla="*/ 421 h 531"/>
                  <a:gd name="T30" fmla="*/ 757 w 2855"/>
                  <a:gd name="T31" fmla="*/ 8 h 531"/>
                  <a:gd name="T32" fmla="*/ 812 w 2855"/>
                  <a:gd name="T33" fmla="*/ 328 h 531"/>
                  <a:gd name="T34" fmla="*/ 866 w 2855"/>
                  <a:gd name="T35" fmla="*/ 468 h 531"/>
                  <a:gd name="T36" fmla="*/ 905 w 2855"/>
                  <a:gd name="T37" fmla="*/ 70 h 531"/>
                  <a:gd name="T38" fmla="*/ 960 w 2855"/>
                  <a:gd name="T39" fmla="*/ 203 h 531"/>
                  <a:gd name="T40" fmla="*/ 1014 w 2855"/>
                  <a:gd name="T41" fmla="*/ 499 h 531"/>
                  <a:gd name="T42" fmla="*/ 1053 w 2855"/>
                  <a:gd name="T43" fmla="*/ 16 h 531"/>
                  <a:gd name="T44" fmla="*/ 1108 w 2855"/>
                  <a:gd name="T45" fmla="*/ 468 h 531"/>
                  <a:gd name="T46" fmla="*/ 1155 w 2855"/>
                  <a:gd name="T47" fmla="*/ 63 h 531"/>
                  <a:gd name="T48" fmla="*/ 1202 w 2855"/>
                  <a:gd name="T49" fmla="*/ 523 h 531"/>
                  <a:gd name="T50" fmla="*/ 1248 w 2855"/>
                  <a:gd name="T51" fmla="*/ 31 h 531"/>
                  <a:gd name="T52" fmla="*/ 1295 w 2855"/>
                  <a:gd name="T53" fmla="*/ 242 h 531"/>
                  <a:gd name="T54" fmla="*/ 1342 w 2855"/>
                  <a:gd name="T55" fmla="*/ 531 h 531"/>
                  <a:gd name="T56" fmla="*/ 1381 w 2855"/>
                  <a:gd name="T57" fmla="*/ 390 h 531"/>
                  <a:gd name="T58" fmla="*/ 1428 w 2855"/>
                  <a:gd name="T59" fmla="*/ 195 h 531"/>
                  <a:gd name="T60" fmla="*/ 1475 w 2855"/>
                  <a:gd name="T61" fmla="*/ 102 h 531"/>
                  <a:gd name="T62" fmla="*/ 1521 w 2855"/>
                  <a:gd name="T63" fmla="*/ 78 h 531"/>
                  <a:gd name="T64" fmla="*/ 1568 w 2855"/>
                  <a:gd name="T65" fmla="*/ 203 h 531"/>
                  <a:gd name="T66" fmla="*/ 1615 w 2855"/>
                  <a:gd name="T67" fmla="*/ 297 h 531"/>
                  <a:gd name="T68" fmla="*/ 1662 w 2855"/>
                  <a:gd name="T69" fmla="*/ 414 h 531"/>
                  <a:gd name="T70" fmla="*/ 1709 w 2855"/>
                  <a:gd name="T71" fmla="*/ 531 h 531"/>
                  <a:gd name="T72" fmla="*/ 1755 w 2855"/>
                  <a:gd name="T73" fmla="*/ 507 h 531"/>
                  <a:gd name="T74" fmla="*/ 1802 w 2855"/>
                  <a:gd name="T75" fmla="*/ 453 h 531"/>
                  <a:gd name="T76" fmla="*/ 1849 w 2855"/>
                  <a:gd name="T77" fmla="*/ 414 h 531"/>
                  <a:gd name="T78" fmla="*/ 1896 w 2855"/>
                  <a:gd name="T79" fmla="*/ 421 h 531"/>
                  <a:gd name="T80" fmla="*/ 1935 w 2855"/>
                  <a:gd name="T81" fmla="*/ 484 h 531"/>
                  <a:gd name="T82" fmla="*/ 1982 w 2855"/>
                  <a:gd name="T83" fmla="*/ 531 h 531"/>
                  <a:gd name="T84" fmla="*/ 2028 w 2855"/>
                  <a:gd name="T85" fmla="*/ 375 h 531"/>
                  <a:gd name="T86" fmla="*/ 2075 w 2855"/>
                  <a:gd name="T87" fmla="*/ 39 h 531"/>
                  <a:gd name="T88" fmla="*/ 2122 w 2855"/>
                  <a:gd name="T89" fmla="*/ 219 h 531"/>
                  <a:gd name="T90" fmla="*/ 2169 w 2855"/>
                  <a:gd name="T91" fmla="*/ 484 h 531"/>
                  <a:gd name="T92" fmla="*/ 2216 w 2855"/>
                  <a:gd name="T93" fmla="*/ 0 h 531"/>
                  <a:gd name="T94" fmla="*/ 2262 w 2855"/>
                  <a:gd name="T95" fmla="*/ 531 h 531"/>
                  <a:gd name="T96" fmla="*/ 2309 w 2855"/>
                  <a:gd name="T97" fmla="*/ 16 h 531"/>
                  <a:gd name="T98" fmla="*/ 2356 w 2855"/>
                  <a:gd name="T99" fmla="*/ 421 h 531"/>
                  <a:gd name="T100" fmla="*/ 2403 w 2855"/>
                  <a:gd name="T101" fmla="*/ 343 h 531"/>
                  <a:gd name="T102" fmla="*/ 2457 w 2855"/>
                  <a:gd name="T103" fmla="*/ 8 h 531"/>
                  <a:gd name="T104" fmla="*/ 2504 w 2855"/>
                  <a:gd name="T105" fmla="*/ 375 h 531"/>
                  <a:gd name="T106" fmla="*/ 2559 w 2855"/>
                  <a:gd name="T107" fmla="*/ 437 h 531"/>
                  <a:gd name="T108" fmla="*/ 2606 w 2855"/>
                  <a:gd name="T109" fmla="*/ 39 h 531"/>
                  <a:gd name="T110" fmla="*/ 2652 w 2855"/>
                  <a:gd name="T111" fmla="*/ 258 h 531"/>
                  <a:gd name="T112" fmla="*/ 2699 w 2855"/>
                  <a:gd name="T113" fmla="*/ 492 h 531"/>
                  <a:gd name="T114" fmla="*/ 2746 w 2855"/>
                  <a:gd name="T115" fmla="*/ 8 h 531"/>
                  <a:gd name="T116" fmla="*/ 2793 w 2855"/>
                  <a:gd name="T117" fmla="*/ 484 h 531"/>
                  <a:gd name="T118" fmla="*/ 2847 w 2855"/>
                  <a:gd name="T119" fmla="*/ 39 h 5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55"/>
                  <a:gd name="T181" fmla="*/ 0 h 531"/>
                  <a:gd name="T182" fmla="*/ 2855 w 2855"/>
                  <a:gd name="T183" fmla="*/ 531 h 5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55" h="531">
                    <a:moveTo>
                      <a:pt x="0" y="0"/>
                    </a:moveTo>
                    <a:lnTo>
                      <a:pt x="0" y="24"/>
                    </a:lnTo>
                    <a:lnTo>
                      <a:pt x="8" y="78"/>
                    </a:lnTo>
                    <a:lnTo>
                      <a:pt x="8" y="172"/>
                    </a:lnTo>
                    <a:lnTo>
                      <a:pt x="8" y="273"/>
                    </a:lnTo>
                    <a:lnTo>
                      <a:pt x="16" y="375"/>
                    </a:lnTo>
                    <a:lnTo>
                      <a:pt x="16" y="460"/>
                    </a:lnTo>
                    <a:lnTo>
                      <a:pt x="16" y="515"/>
                    </a:lnTo>
                    <a:lnTo>
                      <a:pt x="24" y="531"/>
                    </a:lnTo>
                    <a:lnTo>
                      <a:pt x="24" y="507"/>
                    </a:lnTo>
                    <a:lnTo>
                      <a:pt x="24" y="437"/>
                    </a:lnTo>
                    <a:lnTo>
                      <a:pt x="32" y="351"/>
                    </a:lnTo>
                    <a:lnTo>
                      <a:pt x="32" y="242"/>
                    </a:lnTo>
                    <a:lnTo>
                      <a:pt x="32" y="141"/>
                    </a:lnTo>
                    <a:lnTo>
                      <a:pt x="39" y="63"/>
                    </a:lnTo>
                    <a:lnTo>
                      <a:pt x="39" y="8"/>
                    </a:lnTo>
                    <a:lnTo>
                      <a:pt x="47" y="0"/>
                    </a:lnTo>
                    <a:lnTo>
                      <a:pt x="47" y="31"/>
                    </a:lnTo>
                    <a:lnTo>
                      <a:pt x="47" y="102"/>
                    </a:lnTo>
                    <a:lnTo>
                      <a:pt x="55" y="195"/>
                    </a:lnTo>
                    <a:lnTo>
                      <a:pt x="55" y="297"/>
                    </a:lnTo>
                    <a:lnTo>
                      <a:pt x="55" y="398"/>
                    </a:lnTo>
                    <a:lnTo>
                      <a:pt x="63" y="476"/>
                    </a:lnTo>
                    <a:lnTo>
                      <a:pt x="63" y="523"/>
                    </a:lnTo>
                    <a:lnTo>
                      <a:pt x="63" y="531"/>
                    </a:lnTo>
                    <a:lnTo>
                      <a:pt x="71" y="492"/>
                    </a:lnTo>
                    <a:lnTo>
                      <a:pt x="71" y="421"/>
                    </a:lnTo>
                    <a:lnTo>
                      <a:pt x="71" y="328"/>
                    </a:lnTo>
                    <a:lnTo>
                      <a:pt x="78" y="226"/>
                    </a:lnTo>
                    <a:lnTo>
                      <a:pt x="78" y="125"/>
                    </a:lnTo>
                    <a:lnTo>
                      <a:pt x="78" y="55"/>
                    </a:lnTo>
                    <a:lnTo>
                      <a:pt x="86" y="8"/>
                    </a:lnTo>
                    <a:lnTo>
                      <a:pt x="86" y="0"/>
                    </a:lnTo>
                    <a:lnTo>
                      <a:pt x="86" y="39"/>
                    </a:lnTo>
                    <a:lnTo>
                      <a:pt x="94" y="109"/>
                    </a:lnTo>
                    <a:lnTo>
                      <a:pt x="94" y="203"/>
                    </a:lnTo>
                    <a:lnTo>
                      <a:pt x="94" y="304"/>
                    </a:lnTo>
                    <a:lnTo>
                      <a:pt x="102" y="398"/>
                    </a:lnTo>
                    <a:lnTo>
                      <a:pt x="102" y="476"/>
                    </a:lnTo>
                    <a:lnTo>
                      <a:pt x="102" y="523"/>
                    </a:lnTo>
                    <a:lnTo>
                      <a:pt x="110" y="531"/>
                    </a:lnTo>
                    <a:lnTo>
                      <a:pt x="110" y="492"/>
                    </a:lnTo>
                    <a:lnTo>
                      <a:pt x="110" y="429"/>
                    </a:lnTo>
                    <a:lnTo>
                      <a:pt x="117" y="336"/>
                    </a:lnTo>
                    <a:lnTo>
                      <a:pt x="117" y="234"/>
                    </a:lnTo>
                    <a:lnTo>
                      <a:pt x="125" y="141"/>
                    </a:lnTo>
                    <a:lnTo>
                      <a:pt x="125" y="63"/>
                    </a:lnTo>
                    <a:lnTo>
                      <a:pt x="125" y="16"/>
                    </a:lnTo>
                    <a:lnTo>
                      <a:pt x="133" y="0"/>
                    </a:lnTo>
                    <a:lnTo>
                      <a:pt x="133" y="31"/>
                    </a:lnTo>
                    <a:lnTo>
                      <a:pt x="133" y="86"/>
                    </a:lnTo>
                    <a:lnTo>
                      <a:pt x="141" y="172"/>
                    </a:lnTo>
                    <a:lnTo>
                      <a:pt x="141" y="273"/>
                    </a:lnTo>
                    <a:lnTo>
                      <a:pt x="141" y="375"/>
                    </a:lnTo>
                    <a:lnTo>
                      <a:pt x="149" y="453"/>
                    </a:lnTo>
                    <a:lnTo>
                      <a:pt x="149" y="507"/>
                    </a:lnTo>
                    <a:lnTo>
                      <a:pt x="149" y="531"/>
                    </a:lnTo>
                    <a:lnTo>
                      <a:pt x="156" y="515"/>
                    </a:lnTo>
                    <a:lnTo>
                      <a:pt x="156" y="460"/>
                    </a:lnTo>
                    <a:lnTo>
                      <a:pt x="156" y="382"/>
                    </a:lnTo>
                    <a:lnTo>
                      <a:pt x="164" y="289"/>
                    </a:lnTo>
                    <a:lnTo>
                      <a:pt x="164" y="195"/>
                    </a:lnTo>
                    <a:lnTo>
                      <a:pt x="164" y="102"/>
                    </a:lnTo>
                    <a:lnTo>
                      <a:pt x="172" y="39"/>
                    </a:lnTo>
                    <a:lnTo>
                      <a:pt x="172" y="8"/>
                    </a:lnTo>
                    <a:lnTo>
                      <a:pt x="180" y="39"/>
                    </a:lnTo>
                    <a:lnTo>
                      <a:pt x="180" y="109"/>
                    </a:lnTo>
                    <a:lnTo>
                      <a:pt x="180" y="195"/>
                    </a:lnTo>
                    <a:lnTo>
                      <a:pt x="188" y="289"/>
                    </a:lnTo>
                    <a:lnTo>
                      <a:pt x="188" y="382"/>
                    </a:lnTo>
                    <a:lnTo>
                      <a:pt x="188" y="460"/>
                    </a:lnTo>
                    <a:lnTo>
                      <a:pt x="195" y="515"/>
                    </a:lnTo>
                    <a:lnTo>
                      <a:pt x="195" y="531"/>
                    </a:lnTo>
                    <a:lnTo>
                      <a:pt x="195" y="515"/>
                    </a:lnTo>
                    <a:lnTo>
                      <a:pt x="203" y="468"/>
                    </a:lnTo>
                    <a:lnTo>
                      <a:pt x="203" y="398"/>
                    </a:lnTo>
                    <a:lnTo>
                      <a:pt x="211" y="304"/>
                    </a:lnTo>
                    <a:lnTo>
                      <a:pt x="211" y="211"/>
                    </a:lnTo>
                    <a:lnTo>
                      <a:pt x="211" y="125"/>
                    </a:lnTo>
                    <a:lnTo>
                      <a:pt x="219" y="55"/>
                    </a:lnTo>
                    <a:lnTo>
                      <a:pt x="219" y="16"/>
                    </a:lnTo>
                    <a:lnTo>
                      <a:pt x="219" y="0"/>
                    </a:lnTo>
                    <a:lnTo>
                      <a:pt x="227" y="24"/>
                    </a:lnTo>
                    <a:lnTo>
                      <a:pt x="227" y="70"/>
                    </a:lnTo>
                    <a:lnTo>
                      <a:pt x="227" y="148"/>
                    </a:lnTo>
                    <a:lnTo>
                      <a:pt x="234" y="234"/>
                    </a:lnTo>
                    <a:lnTo>
                      <a:pt x="234" y="328"/>
                    </a:lnTo>
                    <a:lnTo>
                      <a:pt x="234" y="406"/>
                    </a:lnTo>
                    <a:lnTo>
                      <a:pt x="242" y="476"/>
                    </a:lnTo>
                    <a:lnTo>
                      <a:pt x="242" y="515"/>
                    </a:lnTo>
                    <a:lnTo>
                      <a:pt x="242" y="531"/>
                    </a:lnTo>
                    <a:lnTo>
                      <a:pt x="250" y="515"/>
                    </a:lnTo>
                    <a:lnTo>
                      <a:pt x="250" y="468"/>
                    </a:lnTo>
                    <a:lnTo>
                      <a:pt x="250" y="398"/>
                    </a:lnTo>
                    <a:lnTo>
                      <a:pt x="258" y="312"/>
                    </a:lnTo>
                    <a:lnTo>
                      <a:pt x="258" y="226"/>
                    </a:lnTo>
                    <a:lnTo>
                      <a:pt x="258" y="141"/>
                    </a:lnTo>
                    <a:lnTo>
                      <a:pt x="266" y="70"/>
                    </a:lnTo>
                    <a:lnTo>
                      <a:pt x="266" y="24"/>
                    </a:lnTo>
                    <a:lnTo>
                      <a:pt x="266" y="0"/>
                    </a:lnTo>
                    <a:lnTo>
                      <a:pt x="273" y="8"/>
                    </a:lnTo>
                    <a:lnTo>
                      <a:pt x="273" y="47"/>
                    </a:lnTo>
                    <a:lnTo>
                      <a:pt x="273" y="102"/>
                    </a:lnTo>
                    <a:lnTo>
                      <a:pt x="281" y="180"/>
                    </a:lnTo>
                    <a:lnTo>
                      <a:pt x="281" y="265"/>
                    </a:lnTo>
                    <a:lnTo>
                      <a:pt x="289" y="351"/>
                    </a:lnTo>
                    <a:lnTo>
                      <a:pt x="289" y="421"/>
                    </a:lnTo>
                    <a:lnTo>
                      <a:pt x="289" y="484"/>
                    </a:lnTo>
                    <a:lnTo>
                      <a:pt x="297" y="523"/>
                    </a:lnTo>
                    <a:lnTo>
                      <a:pt x="297" y="531"/>
                    </a:lnTo>
                    <a:lnTo>
                      <a:pt x="297" y="515"/>
                    </a:lnTo>
                    <a:lnTo>
                      <a:pt x="305" y="476"/>
                    </a:lnTo>
                    <a:lnTo>
                      <a:pt x="305" y="414"/>
                    </a:lnTo>
                    <a:lnTo>
                      <a:pt x="305" y="336"/>
                    </a:lnTo>
                    <a:lnTo>
                      <a:pt x="312" y="258"/>
                    </a:lnTo>
                    <a:lnTo>
                      <a:pt x="312" y="180"/>
                    </a:lnTo>
                    <a:lnTo>
                      <a:pt x="312" y="102"/>
                    </a:lnTo>
                    <a:lnTo>
                      <a:pt x="320" y="47"/>
                    </a:lnTo>
                    <a:lnTo>
                      <a:pt x="320" y="16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28" y="47"/>
                    </a:lnTo>
                    <a:lnTo>
                      <a:pt x="328" y="102"/>
                    </a:lnTo>
                    <a:lnTo>
                      <a:pt x="336" y="172"/>
                    </a:lnTo>
                    <a:lnTo>
                      <a:pt x="336" y="250"/>
                    </a:lnTo>
                    <a:lnTo>
                      <a:pt x="336" y="328"/>
                    </a:lnTo>
                    <a:lnTo>
                      <a:pt x="344" y="398"/>
                    </a:lnTo>
                    <a:lnTo>
                      <a:pt x="344" y="460"/>
                    </a:lnTo>
                    <a:lnTo>
                      <a:pt x="344" y="499"/>
                    </a:lnTo>
                    <a:lnTo>
                      <a:pt x="351" y="531"/>
                    </a:lnTo>
                    <a:lnTo>
                      <a:pt x="351" y="507"/>
                    </a:lnTo>
                    <a:lnTo>
                      <a:pt x="359" y="468"/>
                    </a:lnTo>
                    <a:lnTo>
                      <a:pt x="359" y="414"/>
                    </a:lnTo>
                    <a:lnTo>
                      <a:pt x="367" y="343"/>
                    </a:lnTo>
                    <a:lnTo>
                      <a:pt x="367" y="273"/>
                    </a:lnTo>
                    <a:lnTo>
                      <a:pt x="367" y="195"/>
                    </a:lnTo>
                    <a:lnTo>
                      <a:pt x="375" y="133"/>
                    </a:lnTo>
                    <a:lnTo>
                      <a:pt x="375" y="70"/>
                    </a:lnTo>
                    <a:lnTo>
                      <a:pt x="375" y="31"/>
                    </a:lnTo>
                    <a:lnTo>
                      <a:pt x="383" y="8"/>
                    </a:lnTo>
                    <a:lnTo>
                      <a:pt x="383" y="0"/>
                    </a:lnTo>
                    <a:lnTo>
                      <a:pt x="383" y="16"/>
                    </a:lnTo>
                    <a:lnTo>
                      <a:pt x="390" y="47"/>
                    </a:lnTo>
                    <a:lnTo>
                      <a:pt x="390" y="94"/>
                    </a:lnTo>
                    <a:lnTo>
                      <a:pt x="390" y="156"/>
                    </a:lnTo>
                    <a:lnTo>
                      <a:pt x="398" y="226"/>
                    </a:lnTo>
                    <a:lnTo>
                      <a:pt x="398" y="289"/>
                    </a:lnTo>
                    <a:lnTo>
                      <a:pt x="398" y="359"/>
                    </a:lnTo>
                    <a:lnTo>
                      <a:pt x="406" y="421"/>
                    </a:lnTo>
                    <a:lnTo>
                      <a:pt x="406" y="468"/>
                    </a:lnTo>
                    <a:lnTo>
                      <a:pt x="406" y="507"/>
                    </a:lnTo>
                    <a:lnTo>
                      <a:pt x="414" y="531"/>
                    </a:lnTo>
                    <a:lnTo>
                      <a:pt x="414" y="515"/>
                    </a:lnTo>
                    <a:lnTo>
                      <a:pt x="422" y="484"/>
                    </a:lnTo>
                    <a:lnTo>
                      <a:pt x="422" y="445"/>
                    </a:lnTo>
                    <a:lnTo>
                      <a:pt x="422" y="390"/>
                    </a:lnTo>
                    <a:lnTo>
                      <a:pt x="429" y="328"/>
                    </a:lnTo>
                    <a:lnTo>
                      <a:pt x="429" y="258"/>
                    </a:lnTo>
                    <a:lnTo>
                      <a:pt x="429" y="195"/>
                    </a:lnTo>
                    <a:lnTo>
                      <a:pt x="437" y="141"/>
                    </a:lnTo>
                    <a:lnTo>
                      <a:pt x="437" y="86"/>
                    </a:lnTo>
                    <a:lnTo>
                      <a:pt x="445" y="47"/>
                    </a:lnTo>
                    <a:lnTo>
                      <a:pt x="445" y="16"/>
                    </a:lnTo>
                    <a:lnTo>
                      <a:pt x="445" y="0"/>
                    </a:lnTo>
                    <a:lnTo>
                      <a:pt x="453" y="0"/>
                    </a:lnTo>
                    <a:lnTo>
                      <a:pt x="453" y="16"/>
                    </a:lnTo>
                    <a:lnTo>
                      <a:pt x="453" y="47"/>
                    </a:lnTo>
                    <a:lnTo>
                      <a:pt x="461" y="86"/>
                    </a:lnTo>
                    <a:lnTo>
                      <a:pt x="461" y="133"/>
                    </a:lnTo>
                    <a:lnTo>
                      <a:pt x="461" y="187"/>
                    </a:lnTo>
                    <a:lnTo>
                      <a:pt x="468" y="250"/>
                    </a:lnTo>
                    <a:lnTo>
                      <a:pt x="468" y="312"/>
                    </a:lnTo>
                    <a:lnTo>
                      <a:pt x="468" y="367"/>
                    </a:lnTo>
                    <a:lnTo>
                      <a:pt x="476" y="421"/>
                    </a:lnTo>
                    <a:lnTo>
                      <a:pt x="476" y="460"/>
                    </a:lnTo>
                    <a:lnTo>
                      <a:pt x="476" y="499"/>
                    </a:lnTo>
                    <a:lnTo>
                      <a:pt x="484" y="515"/>
                    </a:lnTo>
                    <a:lnTo>
                      <a:pt x="484" y="531"/>
                    </a:lnTo>
                    <a:lnTo>
                      <a:pt x="492" y="515"/>
                    </a:lnTo>
                    <a:lnTo>
                      <a:pt x="492" y="492"/>
                    </a:lnTo>
                    <a:lnTo>
                      <a:pt x="492" y="453"/>
                    </a:lnTo>
                    <a:lnTo>
                      <a:pt x="500" y="414"/>
                    </a:lnTo>
                    <a:lnTo>
                      <a:pt x="500" y="367"/>
                    </a:lnTo>
                    <a:lnTo>
                      <a:pt x="500" y="312"/>
                    </a:lnTo>
                    <a:lnTo>
                      <a:pt x="507" y="258"/>
                    </a:lnTo>
                    <a:lnTo>
                      <a:pt x="507" y="203"/>
                    </a:lnTo>
                    <a:lnTo>
                      <a:pt x="507" y="156"/>
                    </a:lnTo>
                    <a:lnTo>
                      <a:pt x="515" y="109"/>
                    </a:lnTo>
                    <a:lnTo>
                      <a:pt x="515" y="70"/>
                    </a:lnTo>
                    <a:lnTo>
                      <a:pt x="523" y="39"/>
                    </a:lnTo>
                    <a:lnTo>
                      <a:pt x="523" y="16"/>
                    </a:lnTo>
                    <a:lnTo>
                      <a:pt x="523" y="0"/>
                    </a:lnTo>
                    <a:lnTo>
                      <a:pt x="531" y="8"/>
                    </a:lnTo>
                    <a:lnTo>
                      <a:pt x="531" y="24"/>
                    </a:lnTo>
                    <a:lnTo>
                      <a:pt x="539" y="47"/>
                    </a:lnTo>
                    <a:lnTo>
                      <a:pt x="539" y="78"/>
                    </a:lnTo>
                    <a:lnTo>
                      <a:pt x="539" y="117"/>
                    </a:lnTo>
                    <a:lnTo>
                      <a:pt x="546" y="164"/>
                    </a:lnTo>
                    <a:lnTo>
                      <a:pt x="546" y="211"/>
                    </a:lnTo>
                    <a:lnTo>
                      <a:pt x="546" y="258"/>
                    </a:lnTo>
                    <a:lnTo>
                      <a:pt x="554" y="304"/>
                    </a:lnTo>
                    <a:lnTo>
                      <a:pt x="554" y="351"/>
                    </a:lnTo>
                    <a:lnTo>
                      <a:pt x="554" y="398"/>
                    </a:lnTo>
                    <a:lnTo>
                      <a:pt x="562" y="437"/>
                    </a:lnTo>
                    <a:lnTo>
                      <a:pt x="562" y="468"/>
                    </a:lnTo>
                    <a:lnTo>
                      <a:pt x="562" y="492"/>
                    </a:lnTo>
                    <a:lnTo>
                      <a:pt x="570" y="515"/>
                    </a:lnTo>
                    <a:lnTo>
                      <a:pt x="570" y="523"/>
                    </a:lnTo>
                    <a:lnTo>
                      <a:pt x="578" y="531"/>
                    </a:lnTo>
                    <a:lnTo>
                      <a:pt x="578" y="515"/>
                    </a:lnTo>
                    <a:lnTo>
                      <a:pt x="578" y="499"/>
                    </a:lnTo>
                    <a:lnTo>
                      <a:pt x="585" y="476"/>
                    </a:lnTo>
                    <a:lnTo>
                      <a:pt x="585" y="445"/>
                    </a:lnTo>
                    <a:lnTo>
                      <a:pt x="585" y="414"/>
                    </a:lnTo>
                    <a:lnTo>
                      <a:pt x="593" y="375"/>
                    </a:lnTo>
                    <a:lnTo>
                      <a:pt x="593" y="336"/>
                    </a:lnTo>
                    <a:lnTo>
                      <a:pt x="593" y="289"/>
                    </a:lnTo>
                    <a:lnTo>
                      <a:pt x="601" y="250"/>
                    </a:lnTo>
                    <a:lnTo>
                      <a:pt x="601" y="211"/>
                    </a:lnTo>
                    <a:lnTo>
                      <a:pt x="609" y="164"/>
                    </a:lnTo>
                    <a:lnTo>
                      <a:pt x="609" y="133"/>
                    </a:lnTo>
                    <a:lnTo>
                      <a:pt x="609" y="94"/>
                    </a:lnTo>
                    <a:lnTo>
                      <a:pt x="617" y="70"/>
                    </a:lnTo>
                    <a:lnTo>
                      <a:pt x="617" y="47"/>
                    </a:lnTo>
                    <a:lnTo>
                      <a:pt x="617" y="24"/>
                    </a:lnTo>
                    <a:lnTo>
                      <a:pt x="624" y="8"/>
                    </a:lnTo>
                    <a:lnTo>
                      <a:pt x="632" y="0"/>
                    </a:lnTo>
                    <a:lnTo>
                      <a:pt x="632" y="16"/>
                    </a:lnTo>
                    <a:lnTo>
                      <a:pt x="632" y="24"/>
                    </a:lnTo>
                    <a:lnTo>
                      <a:pt x="640" y="47"/>
                    </a:lnTo>
                    <a:lnTo>
                      <a:pt x="640" y="70"/>
                    </a:lnTo>
                    <a:lnTo>
                      <a:pt x="640" y="94"/>
                    </a:lnTo>
                    <a:lnTo>
                      <a:pt x="648" y="125"/>
                    </a:lnTo>
                    <a:lnTo>
                      <a:pt x="648" y="156"/>
                    </a:lnTo>
                    <a:lnTo>
                      <a:pt x="648" y="195"/>
                    </a:lnTo>
                    <a:lnTo>
                      <a:pt x="656" y="226"/>
                    </a:lnTo>
                    <a:lnTo>
                      <a:pt x="656" y="265"/>
                    </a:lnTo>
                    <a:lnTo>
                      <a:pt x="656" y="297"/>
                    </a:lnTo>
                    <a:lnTo>
                      <a:pt x="663" y="336"/>
                    </a:lnTo>
                    <a:lnTo>
                      <a:pt x="663" y="367"/>
                    </a:lnTo>
                    <a:lnTo>
                      <a:pt x="663" y="398"/>
                    </a:lnTo>
                    <a:lnTo>
                      <a:pt x="671" y="429"/>
                    </a:lnTo>
                    <a:lnTo>
                      <a:pt x="671" y="453"/>
                    </a:lnTo>
                    <a:lnTo>
                      <a:pt x="671" y="476"/>
                    </a:lnTo>
                    <a:lnTo>
                      <a:pt x="679" y="492"/>
                    </a:lnTo>
                    <a:lnTo>
                      <a:pt x="679" y="507"/>
                    </a:lnTo>
                    <a:lnTo>
                      <a:pt x="687" y="523"/>
                    </a:lnTo>
                    <a:lnTo>
                      <a:pt x="695" y="531"/>
                    </a:lnTo>
                    <a:lnTo>
                      <a:pt x="695" y="523"/>
                    </a:lnTo>
                    <a:lnTo>
                      <a:pt x="695" y="515"/>
                    </a:lnTo>
                    <a:lnTo>
                      <a:pt x="702" y="499"/>
                    </a:lnTo>
                    <a:lnTo>
                      <a:pt x="702" y="484"/>
                    </a:lnTo>
                    <a:lnTo>
                      <a:pt x="702" y="468"/>
                    </a:lnTo>
                    <a:lnTo>
                      <a:pt x="710" y="445"/>
                    </a:lnTo>
                    <a:lnTo>
                      <a:pt x="710" y="421"/>
                    </a:lnTo>
                    <a:lnTo>
                      <a:pt x="710" y="390"/>
                    </a:lnTo>
                    <a:lnTo>
                      <a:pt x="718" y="367"/>
                    </a:lnTo>
                    <a:lnTo>
                      <a:pt x="718" y="336"/>
                    </a:lnTo>
                    <a:lnTo>
                      <a:pt x="718" y="304"/>
                    </a:lnTo>
                    <a:lnTo>
                      <a:pt x="726" y="273"/>
                    </a:lnTo>
                    <a:lnTo>
                      <a:pt x="726" y="242"/>
                    </a:lnTo>
                    <a:lnTo>
                      <a:pt x="726" y="211"/>
                    </a:lnTo>
                    <a:lnTo>
                      <a:pt x="734" y="187"/>
                    </a:lnTo>
                    <a:lnTo>
                      <a:pt x="734" y="156"/>
                    </a:lnTo>
                    <a:lnTo>
                      <a:pt x="734" y="133"/>
                    </a:lnTo>
                    <a:lnTo>
                      <a:pt x="741" y="102"/>
                    </a:lnTo>
                    <a:lnTo>
                      <a:pt x="741" y="86"/>
                    </a:lnTo>
                    <a:lnTo>
                      <a:pt x="741" y="63"/>
                    </a:lnTo>
                    <a:lnTo>
                      <a:pt x="749" y="47"/>
                    </a:lnTo>
                    <a:lnTo>
                      <a:pt x="749" y="31"/>
                    </a:lnTo>
                    <a:lnTo>
                      <a:pt x="749" y="16"/>
                    </a:lnTo>
                    <a:lnTo>
                      <a:pt x="757" y="8"/>
                    </a:lnTo>
                    <a:lnTo>
                      <a:pt x="765" y="0"/>
                    </a:lnTo>
                    <a:lnTo>
                      <a:pt x="773" y="8"/>
                    </a:lnTo>
                    <a:lnTo>
                      <a:pt x="773" y="16"/>
                    </a:lnTo>
                    <a:lnTo>
                      <a:pt x="773" y="31"/>
                    </a:lnTo>
                    <a:lnTo>
                      <a:pt x="780" y="47"/>
                    </a:lnTo>
                    <a:lnTo>
                      <a:pt x="780" y="63"/>
                    </a:lnTo>
                    <a:lnTo>
                      <a:pt x="780" y="78"/>
                    </a:lnTo>
                    <a:lnTo>
                      <a:pt x="788" y="102"/>
                    </a:lnTo>
                    <a:lnTo>
                      <a:pt x="788" y="125"/>
                    </a:lnTo>
                    <a:lnTo>
                      <a:pt x="788" y="148"/>
                    </a:lnTo>
                    <a:lnTo>
                      <a:pt x="796" y="172"/>
                    </a:lnTo>
                    <a:lnTo>
                      <a:pt x="796" y="195"/>
                    </a:lnTo>
                    <a:lnTo>
                      <a:pt x="796" y="226"/>
                    </a:lnTo>
                    <a:lnTo>
                      <a:pt x="804" y="250"/>
                    </a:lnTo>
                    <a:lnTo>
                      <a:pt x="804" y="281"/>
                    </a:lnTo>
                    <a:lnTo>
                      <a:pt x="804" y="304"/>
                    </a:lnTo>
                    <a:lnTo>
                      <a:pt x="812" y="328"/>
                    </a:lnTo>
                    <a:lnTo>
                      <a:pt x="812" y="359"/>
                    </a:lnTo>
                    <a:lnTo>
                      <a:pt x="812" y="382"/>
                    </a:lnTo>
                    <a:lnTo>
                      <a:pt x="819" y="406"/>
                    </a:lnTo>
                    <a:lnTo>
                      <a:pt x="819" y="429"/>
                    </a:lnTo>
                    <a:lnTo>
                      <a:pt x="819" y="445"/>
                    </a:lnTo>
                    <a:lnTo>
                      <a:pt x="827" y="468"/>
                    </a:lnTo>
                    <a:lnTo>
                      <a:pt x="827" y="484"/>
                    </a:lnTo>
                    <a:lnTo>
                      <a:pt x="827" y="499"/>
                    </a:lnTo>
                    <a:lnTo>
                      <a:pt x="835" y="507"/>
                    </a:lnTo>
                    <a:lnTo>
                      <a:pt x="835" y="515"/>
                    </a:lnTo>
                    <a:lnTo>
                      <a:pt x="843" y="523"/>
                    </a:lnTo>
                    <a:lnTo>
                      <a:pt x="851" y="531"/>
                    </a:lnTo>
                    <a:lnTo>
                      <a:pt x="851" y="523"/>
                    </a:lnTo>
                    <a:lnTo>
                      <a:pt x="858" y="515"/>
                    </a:lnTo>
                    <a:lnTo>
                      <a:pt x="858" y="499"/>
                    </a:lnTo>
                    <a:lnTo>
                      <a:pt x="858" y="484"/>
                    </a:lnTo>
                    <a:lnTo>
                      <a:pt x="866" y="468"/>
                    </a:lnTo>
                    <a:lnTo>
                      <a:pt x="866" y="453"/>
                    </a:lnTo>
                    <a:lnTo>
                      <a:pt x="866" y="437"/>
                    </a:lnTo>
                    <a:lnTo>
                      <a:pt x="874" y="414"/>
                    </a:lnTo>
                    <a:lnTo>
                      <a:pt x="874" y="390"/>
                    </a:lnTo>
                    <a:lnTo>
                      <a:pt x="874" y="367"/>
                    </a:lnTo>
                    <a:lnTo>
                      <a:pt x="882" y="336"/>
                    </a:lnTo>
                    <a:lnTo>
                      <a:pt x="882" y="312"/>
                    </a:lnTo>
                    <a:lnTo>
                      <a:pt x="882" y="289"/>
                    </a:lnTo>
                    <a:lnTo>
                      <a:pt x="890" y="258"/>
                    </a:lnTo>
                    <a:lnTo>
                      <a:pt x="890" y="234"/>
                    </a:lnTo>
                    <a:lnTo>
                      <a:pt x="890" y="203"/>
                    </a:lnTo>
                    <a:lnTo>
                      <a:pt x="897" y="180"/>
                    </a:lnTo>
                    <a:lnTo>
                      <a:pt x="897" y="156"/>
                    </a:lnTo>
                    <a:lnTo>
                      <a:pt x="897" y="133"/>
                    </a:lnTo>
                    <a:lnTo>
                      <a:pt x="905" y="109"/>
                    </a:lnTo>
                    <a:lnTo>
                      <a:pt x="905" y="86"/>
                    </a:lnTo>
                    <a:lnTo>
                      <a:pt x="905" y="70"/>
                    </a:lnTo>
                    <a:lnTo>
                      <a:pt x="913" y="47"/>
                    </a:lnTo>
                    <a:lnTo>
                      <a:pt x="913" y="31"/>
                    </a:lnTo>
                    <a:lnTo>
                      <a:pt x="913" y="24"/>
                    </a:lnTo>
                    <a:lnTo>
                      <a:pt x="921" y="16"/>
                    </a:lnTo>
                    <a:lnTo>
                      <a:pt x="921" y="8"/>
                    </a:lnTo>
                    <a:lnTo>
                      <a:pt x="929" y="0"/>
                    </a:lnTo>
                    <a:lnTo>
                      <a:pt x="936" y="8"/>
                    </a:lnTo>
                    <a:lnTo>
                      <a:pt x="936" y="16"/>
                    </a:lnTo>
                    <a:lnTo>
                      <a:pt x="936" y="24"/>
                    </a:lnTo>
                    <a:lnTo>
                      <a:pt x="944" y="39"/>
                    </a:lnTo>
                    <a:lnTo>
                      <a:pt x="944" y="55"/>
                    </a:lnTo>
                    <a:lnTo>
                      <a:pt x="944" y="78"/>
                    </a:lnTo>
                    <a:lnTo>
                      <a:pt x="952" y="102"/>
                    </a:lnTo>
                    <a:lnTo>
                      <a:pt x="952" y="125"/>
                    </a:lnTo>
                    <a:lnTo>
                      <a:pt x="952" y="148"/>
                    </a:lnTo>
                    <a:lnTo>
                      <a:pt x="960" y="172"/>
                    </a:lnTo>
                    <a:lnTo>
                      <a:pt x="960" y="203"/>
                    </a:lnTo>
                    <a:lnTo>
                      <a:pt x="960" y="234"/>
                    </a:lnTo>
                    <a:lnTo>
                      <a:pt x="968" y="265"/>
                    </a:lnTo>
                    <a:lnTo>
                      <a:pt x="968" y="297"/>
                    </a:lnTo>
                    <a:lnTo>
                      <a:pt x="968" y="328"/>
                    </a:lnTo>
                    <a:lnTo>
                      <a:pt x="975" y="351"/>
                    </a:lnTo>
                    <a:lnTo>
                      <a:pt x="975" y="382"/>
                    </a:lnTo>
                    <a:lnTo>
                      <a:pt x="975" y="414"/>
                    </a:lnTo>
                    <a:lnTo>
                      <a:pt x="983" y="437"/>
                    </a:lnTo>
                    <a:lnTo>
                      <a:pt x="983" y="460"/>
                    </a:lnTo>
                    <a:lnTo>
                      <a:pt x="983" y="476"/>
                    </a:lnTo>
                    <a:lnTo>
                      <a:pt x="991" y="499"/>
                    </a:lnTo>
                    <a:lnTo>
                      <a:pt x="991" y="507"/>
                    </a:lnTo>
                    <a:lnTo>
                      <a:pt x="991" y="523"/>
                    </a:lnTo>
                    <a:lnTo>
                      <a:pt x="999" y="531"/>
                    </a:lnTo>
                    <a:lnTo>
                      <a:pt x="1007" y="523"/>
                    </a:lnTo>
                    <a:lnTo>
                      <a:pt x="1007" y="515"/>
                    </a:lnTo>
                    <a:lnTo>
                      <a:pt x="1014" y="499"/>
                    </a:lnTo>
                    <a:lnTo>
                      <a:pt x="1014" y="484"/>
                    </a:lnTo>
                    <a:lnTo>
                      <a:pt x="1014" y="460"/>
                    </a:lnTo>
                    <a:lnTo>
                      <a:pt x="1022" y="437"/>
                    </a:lnTo>
                    <a:lnTo>
                      <a:pt x="1022" y="406"/>
                    </a:lnTo>
                    <a:lnTo>
                      <a:pt x="1022" y="375"/>
                    </a:lnTo>
                    <a:lnTo>
                      <a:pt x="1030" y="343"/>
                    </a:lnTo>
                    <a:lnTo>
                      <a:pt x="1030" y="312"/>
                    </a:lnTo>
                    <a:lnTo>
                      <a:pt x="1030" y="273"/>
                    </a:lnTo>
                    <a:lnTo>
                      <a:pt x="1038" y="242"/>
                    </a:lnTo>
                    <a:lnTo>
                      <a:pt x="1038" y="203"/>
                    </a:lnTo>
                    <a:lnTo>
                      <a:pt x="1038" y="172"/>
                    </a:lnTo>
                    <a:lnTo>
                      <a:pt x="1046" y="133"/>
                    </a:lnTo>
                    <a:lnTo>
                      <a:pt x="1046" y="102"/>
                    </a:lnTo>
                    <a:lnTo>
                      <a:pt x="1046" y="78"/>
                    </a:lnTo>
                    <a:lnTo>
                      <a:pt x="1053" y="55"/>
                    </a:lnTo>
                    <a:lnTo>
                      <a:pt x="1053" y="31"/>
                    </a:lnTo>
                    <a:lnTo>
                      <a:pt x="1053" y="16"/>
                    </a:lnTo>
                    <a:lnTo>
                      <a:pt x="1061" y="8"/>
                    </a:lnTo>
                    <a:lnTo>
                      <a:pt x="1061" y="0"/>
                    </a:lnTo>
                    <a:lnTo>
                      <a:pt x="1069" y="8"/>
                    </a:lnTo>
                    <a:lnTo>
                      <a:pt x="1069" y="16"/>
                    </a:lnTo>
                    <a:lnTo>
                      <a:pt x="1069" y="39"/>
                    </a:lnTo>
                    <a:lnTo>
                      <a:pt x="1077" y="63"/>
                    </a:lnTo>
                    <a:lnTo>
                      <a:pt x="1077" y="86"/>
                    </a:lnTo>
                    <a:lnTo>
                      <a:pt x="1085" y="117"/>
                    </a:lnTo>
                    <a:lnTo>
                      <a:pt x="1085" y="156"/>
                    </a:lnTo>
                    <a:lnTo>
                      <a:pt x="1085" y="195"/>
                    </a:lnTo>
                    <a:lnTo>
                      <a:pt x="1092" y="234"/>
                    </a:lnTo>
                    <a:lnTo>
                      <a:pt x="1092" y="281"/>
                    </a:lnTo>
                    <a:lnTo>
                      <a:pt x="1092" y="320"/>
                    </a:lnTo>
                    <a:lnTo>
                      <a:pt x="1100" y="359"/>
                    </a:lnTo>
                    <a:lnTo>
                      <a:pt x="1100" y="398"/>
                    </a:lnTo>
                    <a:lnTo>
                      <a:pt x="1100" y="437"/>
                    </a:lnTo>
                    <a:lnTo>
                      <a:pt x="1108" y="468"/>
                    </a:lnTo>
                    <a:lnTo>
                      <a:pt x="1108" y="492"/>
                    </a:lnTo>
                    <a:lnTo>
                      <a:pt x="1108" y="515"/>
                    </a:lnTo>
                    <a:lnTo>
                      <a:pt x="1116" y="523"/>
                    </a:lnTo>
                    <a:lnTo>
                      <a:pt x="1116" y="531"/>
                    </a:lnTo>
                    <a:lnTo>
                      <a:pt x="1124" y="523"/>
                    </a:lnTo>
                    <a:lnTo>
                      <a:pt x="1124" y="499"/>
                    </a:lnTo>
                    <a:lnTo>
                      <a:pt x="1124" y="476"/>
                    </a:lnTo>
                    <a:lnTo>
                      <a:pt x="1131" y="445"/>
                    </a:lnTo>
                    <a:lnTo>
                      <a:pt x="1131" y="406"/>
                    </a:lnTo>
                    <a:lnTo>
                      <a:pt x="1131" y="367"/>
                    </a:lnTo>
                    <a:lnTo>
                      <a:pt x="1139" y="320"/>
                    </a:lnTo>
                    <a:lnTo>
                      <a:pt x="1139" y="273"/>
                    </a:lnTo>
                    <a:lnTo>
                      <a:pt x="1139" y="226"/>
                    </a:lnTo>
                    <a:lnTo>
                      <a:pt x="1147" y="180"/>
                    </a:lnTo>
                    <a:lnTo>
                      <a:pt x="1147" y="133"/>
                    </a:lnTo>
                    <a:lnTo>
                      <a:pt x="1147" y="94"/>
                    </a:lnTo>
                    <a:lnTo>
                      <a:pt x="1155" y="63"/>
                    </a:lnTo>
                    <a:lnTo>
                      <a:pt x="1155" y="31"/>
                    </a:lnTo>
                    <a:lnTo>
                      <a:pt x="1163" y="16"/>
                    </a:lnTo>
                    <a:lnTo>
                      <a:pt x="1163" y="0"/>
                    </a:lnTo>
                    <a:lnTo>
                      <a:pt x="1170" y="8"/>
                    </a:lnTo>
                    <a:lnTo>
                      <a:pt x="1170" y="31"/>
                    </a:lnTo>
                    <a:lnTo>
                      <a:pt x="1170" y="55"/>
                    </a:lnTo>
                    <a:lnTo>
                      <a:pt x="1178" y="94"/>
                    </a:lnTo>
                    <a:lnTo>
                      <a:pt x="1178" y="141"/>
                    </a:lnTo>
                    <a:lnTo>
                      <a:pt x="1178" y="187"/>
                    </a:lnTo>
                    <a:lnTo>
                      <a:pt x="1186" y="242"/>
                    </a:lnTo>
                    <a:lnTo>
                      <a:pt x="1186" y="297"/>
                    </a:lnTo>
                    <a:lnTo>
                      <a:pt x="1186" y="351"/>
                    </a:lnTo>
                    <a:lnTo>
                      <a:pt x="1194" y="398"/>
                    </a:lnTo>
                    <a:lnTo>
                      <a:pt x="1194" y="445"/>
                    </a:lnTo>
                    <a:lnTo>
                      <a:pt x="1194" y="484"/>
                    </a:lnTo>
                    <a:lnTo>
                      <a:pt x="1202" y="507"/>
                    </a:lnTo>
                    <a:lnTo>
                      <a:pt x="1202" y="523"/>
                    </a:lnTo>
                    <a:lnTo>
                      <a:pt x="1202" y="531"/>
                    </a:lnTo>
                    <a:lnTo>
                      <a:pt x="1209" y="523"/>
                    </a:lnTo>
                    <a:lnTo>
                      <a:pt x="1209" y="507"/>
                    </a:lnTo>
                    <a:lnTo>
                      <a:pt x="1209" y="476"/>
                    </a:lnTo>
                    <a:lnTo>
                      <a:pt x="1217" y="429"/>
                    </a:lnTo>
                    <a:lnTo>
                      <a:pt x="1217" y="382"/>
                    </a:lnTo>
                    <a:lnTo>
                      <a:pt x="1217" y="328"/>
                    </a:lnTo>
                    <a:lnTo>
                      <a:pt x="1225" y="265"/>
                    </a:lnTo>
                    <a:lnTo>
                      <a:pt x="1225" y="211"/>
                    </a:lnTo>
                    <a:lnTo>
                      <a:pt x="1225" y="148"/>
                    </a:lnTo>
                    <a:lnTo>
                      <a:pt x="1233" y="102"/>
                    </a:lnTo>
                    <a:lnTo>
                      <a:pt x="1233" y="55"/>
                    </a:lnTo>
                    <a:lnTo>
                      <a:pt x="1241" y="24"/>
                    </a:lnTo>
                    <a:lnTo>
                      <a:pt x="1241" y="8"/>
                    </a:lnTo>
                    <a:lnTo>
                      <a:pt x="1241" y="0"/>
                    </a:lnTo>
                    <a:lnTo>
                      <a:pt x="1248" y="8"/>
                    </a:lnTo>
                    <a:lnTo>
                      <a:pt x="1248" y="31"/>
                    </a:lnTo>
                    <a:lnTo>
                      <a:pt x="1248" y="70"/>
                    </a:lnTo>
                    <a:lnTo>
                      <a:pt x="1256" y="117"/>
                    </a:lnTo>
                    <a:lnTo>
                      <a:pt x="1256" y="180"/>
                    </a:lnTo>
                    <a:lnTo>
                      <a:pt x="1256" y="242"/>
                    </a:lnTo>
                    <a:lnTo>
                      <a:pt x="1264" y="304"/>
                    </a:lnTo>
                    <a:lnTo>
                      <a:pt x="1264" y="367"/>
                    </a:lnTo>
                    <a:lnTo>
                      <a:pt x="1264" y="429"/>
                    </a:lnTo>
                    <a:lnTo>
                      <a:pt x="1272" y="476"/>
                    </a:lnTo>
                    <a:lnTo>
                      <a:pt x="1272" y="507"/>
                    </a:lnTo>
                    <a:lnTo>
                      <a:pt x="1272" y="531"/>
                    </a:lnTo>
                    <a:lnTo>
                      <a:pt x="1280" y="531"/>
                    </a:lnTo>
                    <a:lnTo>
                      <a:pt x="1280" y="515"/>
                    </a:lnTo>
                    <a:lnTo>
                      <a:pt x="1280" y="484"/>
                    </a:lnTo>
                    <a:lnTo>
                      <a:pt x="1287" y="437"/>
                    </a:lnTo>
                    <a:lnTo>
                      <a:pt x="1287" y="382"/>
                    </a:lnTo>
                    <a:lnTo>
                      <a:pt x="1287" y="312"/>
                    </a:lnTo>
                    <a:lnTo>
                      <a:pt x="1295" y="242"/>
                    </a:lnTo>
                    <a:lnTo>
                      <a:pt x="1295" y="180"/>
                    </a:lnTo>
                    <a:lnTo>
                      <a:pt x="1295" y="117"/>
                    </a:lnTo>
                    <a:lnTo>
                      <a:pt x="1303" y="63"/>
                    </a:lnTo>
                    <a:lnTo>
                      <a:pt x="1303" y="24"/>
                    </a:lnTo>
                    <a:lnTo>
                      <a:pt x="1303" y="0"/>
                    </a:lnTo>
                    <a:lnTo>
                      <a:pt x="1311" y="0"/>
                    </a:lnTo>
                    <a:lnTo>
                      <a:pt x="1311" y="24"/>
                    </a:lnTo>
                    <a:lnTo>
                      <a:pt x="1311" y="55"/>
                    </a:lnTo>
                    <a:lnTo>
                      <a:pt x="1319" y="109"/>
                    </a:lnTo>
                    <a:lnTo>
                      <a:pt x="1319" y="180"/>
                    </a:lnTo>
                    <a:lnTo>
                      <a:pt x="1326" y="250"/>
                    </a:lnTo>
                    <a:lnTo>
                      <a:pt x="1326" y="320"/>
                    </a:lnTo>
                    <a:lnTo>
                      <a:pt x="1326" y="390"/>
                    </a:lnTo>
                    <a:lnTo>
                      <a:pt x="1334" y="453"/>
                    </a:lnTo>
                    <a:lnTo>
                      <a:pt x="1334" y="499"/>
                    </a:lnTo>
                    <a:lnTo>
                      <a:pt x="1334" y="523"/>
                    </a:lnTo>
                    <a:lnTo>
                      <a:pt x="1342" y="531"/>
                    </a:lnTo>
                    <a:lnTo>
                      <a:pt x="1342" y="515"/>
                    </a:lnTo>
                    <a:lnTo>
                      <a:pt x="1342" y="476"/>
                    </a:lnTo>
                    <a:lnTo>
                      <a:pt x="1350" y="421"/>
                    </a:lnTo>
                    <a:lnTo>
                      <a:pt x="1350" y="351"/>
                    </a:lnTo>
                    <a:lnTo>
                      <a:pt x="1350" y="273"/>
                    </a:lnTo>
                    <a:lnTo>
                      <a:pt x="1358" y="195"/>
                    </a:lnTo>
                    <a:lnTo>
                      <a:pt x="1358" y="125"/>
                    </a:lnTo>
                    <a:lnTo>
                      <a:pt x="1358" y="63"/>
                    </a:lnTo>
                    <a:lnTo>
                      <a:pt x="1365" y="24"/>
                    </a:lnTo>
                    <a:lnTo>
                      <a:pt x="1365" y="0"/>
                    </a:lnTo>
                    <a:lnTo>
                      <a:pt x="1365" y="8"/>
                    </a:lnTo>
                    <a:lnTo>
                      <a:pt x="1373" y="31"/>
                    </a:lnTo>
                    <a:lnTo>
                      <a:pt x="1373" y="86"/>
                    </a:lnTo>
                    <a:lnTo>
                      <a:pt x="1373" y="156"/>
                    </a:lnTo>
                    <a:lnTo>
                      <a:pt x="1381" y="234"/>
                    </a:lnTo>
                    <a:lnTo>
                      <a:pt x="1381" y="312"/>
                    </a:lnTo>
                    <a:lnTo>
                      <a:pt x="1381" y="390"/>
                    </a:lnTo>
                    <a:lnTo>
                      <a:pt x="1389" y="460"/>
                    </a:lnTo>
                    <a:lnTo>
                      <a:pt x="1389" y="507"/>
                    </a:lnTo>
                    <a:lnTo>
                      <a:pt x="1389" y="531"/>
                    </a:lnTo>
                    <a:lnTo>
                      <a:pt x="1397" y="523"/>
                    </a:lnTo>
                    <a:lnTo>
                      <a:pt x="1397" y="499"/>
                    </a:lnTo>
                    <a:lnTo>
                      <a:pt x="1404" y="445"/>
                    </a:lnTo>
                    <a:lnTo>
                      <a:pt x="1404" y="375"/>
                    </a:lnTo>
                    <a:lnTo>
                      <a:pt x="1404" y="289"/>
                    </a:lnTo>
                    <a:lnTo>
                      <a:pt x="1412" y="203"/>
                    </a:lnTo>
                    <a:lnTo>
                      <a:pt x="1412" y="125"/>
                    </a:lnTo>
                    <a:lnTo>
                      <a:pt x="1412" y="63"/>
                    </a:lnTo>
                    <a:lnTo>
                      <a:pt x="1420" y="16"/>
                    </a:lnTo>
                    <a:lnTo>
                      <a:pt x="1420" y="0"/>
                    </a:lnTo>
                    <a:lnTo>
                      <a:pt x="1420" y="16"/>
                    </a:lnTo>
                    <a:lnTo>
                      <a:pt x="1428" y="55"/>
                    </a:lnTo>
                    <a:lnTo>
                      <a:pt x="1428" y="117"/>
                    </a:lnTo>
                    <a:lnTo>
                      <a:pt x="1428" y="195"/>
                    </a:lnTo>
                    <a:lnTo>
                      <a:pt x="1436" y="281"/>
                    </a:lnTo>
                    <a:lnTo>
                      <a:pt x="1436" y="367"/>
                    </a:lnTo>
                    <a:lnTo>
                      <a:pt x="1436" y="445"/>
                    </a:lnTo>
                    <a:lnTo>
                      <a:pt x="1443" y="499"/>
                    </a:lnTo>
                    <a:lnTo>
                      <a:pt x="1443" y="531"/>
                    </a:lnTo>
                    <a:lnTo>
                      <a:pt x="1443" y="523"/>
                    </a:lnTo>
                    <a:lnTo>
                      <a:pt x="1451" y="492"/>
                    </a:lnTo>
                    <a:lnTo>
                      <a:pt x="1451" y="429"/>
                    </a:lnTo>
                    <a:lnTo>
                      <a:pt x="1451" y="351"/>
                    </a:lnTo>
                    <a:lnTo>
                      <a:pt x="1459" y="265"/>
                    </a:lnTo>
                    <a:lnTo>
                      <a:pt x="1459" y="172"/>
                    </a:lnTo>
                    <a:lnTo>
                      <a:pt x="1459" y="94"/>
                    </a:lnTo>
                    <a:lnTo>
                      <a:pt x="1467" y="31"/>
                    </a:lnTo>
                    <a:lnTo>
                      <a:pt x="1467" y="0"/>
                    </a:lnTo>
                    <a:lnTo>
                      <a:pt x="1467" y="8"/>
                    </a:lnTo>
                    <a:lnTo>
                      <a:pt x="1475" y="39"/>
                    </a:lnTo>
                    <a:lnTo>
                      <a:pt x="1475" y="102"/>
                    </a:lnTo>
                    <a:lnTo>
                      <a:pt x="1482" y="180"/>
                    </a:lnTo>
                    <a:lnTo>
                      <a:pt x="1482" y="273"/>
                    </a:lnTo>
                    <a:lnTo>
                      <a:pt x="1482" y="367"/>
                    </a:lnTo>
                    <a:lnTo>
                      <a:pt x="1490" y="445"/>
                    </a:lnTo>
                    <a:lnTo>
                      <a:pt x="1490" y="507"/>
                    </a:lnTo>
                    <a:lnTo>
                      <a:pt x="1490" y="531"/>
                    </a:lnTo>
                    <a:lnTo>
                      <a:pt x="1498" y="523"/>
                    </a:lnTo>
                    <a:lnTo>
                      <a:pt x="1498" y="476"/>
                    </a:lnTo>
                    <a:lnTo>
                      <a:pt x="1498" y="414"/>
                    </a:lnTo>
                    <a:lnTo>
                      <a:pt x="1506" y="320"/>
                    </a:lnTo>
                    <a:lnTo>
                      <a:pt x="1506" y="226"/>
                    </a:lnTo>
                    <a:lnTo>
                      <a:pt x="1506" y="133"/>
                    </a:lnTo>
                    <a:lnTo>
                      <a:pt x="1514" y="63"/>
                    </a:lnTo>
                    <a:lnTo>
                      <a:pt x="1514" y="16"/>
                    </a:lnTo>
                    <a:lnTo>
                      <a:pt x="1514" y="0"/>
                    </a:lnTo>
                    <a:lnTo>
                      <a:pt x="1521" y="24"/>
                    </a:lnTo>
                    <a:lnTo>
                      <a:pt x="1521" y="78"/>
                    </a:lnTo>
                    <a:lnTo>
                      <a:pt x="1521" y="164"/>
                    </a:lnTo>
                    <a:lnTo>
                      <a:pt x="1529" y="258"/>
                    </a:lnTo>
                    <a:lnTo>
                      <a:pt x="1529" y="359"/>
                    </a:lnTo>
                    <a:lnTo>
                      <a:pt x="1529" y="437"/>
                    </a:lnTo>
                    <a:lnTo>
                      <a:pt x="1537" y="499"/>
                    </a:lnTo>
                    <a:lnTo>
                      <a:pt x="1537" y="531"/>
                    </a:lnTo>
                    <a:lnTo>
                      <a:pt x="1537" y="523"/>
                    </a:lnTo>
                    <a:lnTo>
                      <a:pt x="1545" y="476"/>
                    </a:lnTo>
                    <a:lnTo>
                      <a:pt x="1545" y="398"/>
                    </a:lnTo>
                    <a:lnTo>
                      <a:pt x="1545" y="304"/>
                    </a:lnTo>
                    <a:lnTo>
                      <a:pt x="1553" y="203"/>
                    </a:lnTo>
                    <a:lnTo>
                      <a:pt x="1553" y="117"/>
                    </a:lnTo>
                    <a:lnTo>
                      <a:pt x="1560" y="47"/>
                    </a:lnTo>
                    <a:lnTo>
                      <a:pt x="1560" y="8"/>
                    </a:lnTo>
                    <a:lnTo>
                      <a:pt x="1568" y="39"/>
                    </a:lnTo>
                    <a:lnTo>
                      <a:pt x="1568" y="109"/>
                    </a:lnTo>
                    <a:lnTo>
                      <a:pt x="1568" y="203"/>
                    </a:lnTo>
                    <a:lnTo>
                      <a:pt x="1576" y="304"/>
                    </a:lnTo>
                    <a:lnTo>
                      <a:pt x="1576" y="398"/>
                    </a:lnTo>
                    <a:lnTo>
                      <a:pt x="1576" y="476"/>
                    </a:lnTo>
                    <a:lnTo>
                      <a:pt x="1584" y="523"/>
                    </a:lnTo>
                    <a:lnTo>
                      <a:pt x="1584" y="531"/>
                    </a:lnTo>
                    <a:lnTo>
                      <a:pt x="1584" y="499"/>
                    </a:lnTo>
                    <a:lnTo>
                      <a:pt x="1592" y="429"/>
                    </a:lnTo>
                    <a:lnTo>
                      <a:pt x="1592" y="336"/>
                    </a:lnTo>
                    <a:lnTo>
                      <a:pt x="1592" y="234"/>
                    </a:lnTo>
                    <a:lnTo>
                      <a:pt x="1599" y="133"/>
                    </a:lnTo>
                    <a:lnTo>
                      <a:pt x="1599" y="55"/>
                    </a:lnTo>
                    <a:lnTo>
                      <a:pt x="1599" y="8"/>
                    </a:lnTo>
                    <a:lnTo>
                      <a:pt x="1607" y="0"/>
                    </a:lnTo>
                    <a:lnTo>
                      <a:pt x="1607" y="31"/>
                    </a:lnTo>
                    <a:lnTo>
                      <a:pt x="1607" y="102"/>
                    </a:lnTo>
                    <a:lnTo>
                      <a:pt x="1615" y="195"/>
                    </a:lnTo>
                    <a:lnTo>
                      <a:pt x="1615" y="297"/>
                    </a:lnTo>
                    <a:lnTo>
                      <a:pt x="1615" y="398"/>
                    </a:lnTo>
                    <a:lnTo>
                      <a:pt x="1623" y="476"/>
                    </a:lnTo>
                    <a:lnTo>
                      <a:pt x="1623" y="523"/>
                    </a:lnTo>
                    <a:lnTo>
                      <a:pt x="1623" y="531"/>
                    </a:lnTo>
                    <a:lnTo>
                      <a:pt x="1631" y="492"/>
                    </a:lnTo>
                    <a:lnTo>
                      <a:pt x="1631" y="429"/>
                    </a:lnTo>
                    <a:lnTo>
                      <a:pt x="1631" y="328"/>
                    </a:lnTo>
                    <a:lnTo>
                      <a:pt x="1638" y="226"/>
                    </a:lnTo>
                    <a:lnTo>
                      <a:pt x="1638" y="125"/>
                    </a:lnTo>
                    <a:lnTo>
                      <a:pt x="1646" y="55"/>
                    </a:lnTo>
                    <a:lnTo>
                      <a:pt x="1646" y="8"/>
                    </a:lnTo>
                    <a:lnTo>
                      <a:pt x="1646" y="0"/>
                    </a:lnTo>
                    <a:lnTo>
                      <a:pt x="1654" y="39"/>
                    </a:lnTo>
                    <a:lnTo>
                      <a:pt x="1654" y="117"/>
                    </a:lnTo>
                    <a:lnTo>
                      <a:pt x="1654" y="211"/>
                    </a:lnTo>
                    <a:lnTo>
                      <a:pt x="1662" y="312"/>
                    </a:lnTo>
                    <a:lnTo>
                      <a:pt x="1662" y="414"/>
                    </a:lnTo>
                    <a:lnTo>
                      <a:pt x="1662" y="484"/>
                    </a:lnTo>
                    <a:lnTo>
                      <a:pt x="1670" y="523"/>
                    </a:lnTo>
                    <a:lnTo>
                      <a:pt x="1670" y="484"/>
                    </a:lnTo>
                    <a:lnTo>
                      <a:pt x="1677" y="406"/>
                    </a:lnTo>
                    <a:lnTo>
                      <a:pt x="1677" y="304"/>
                    </a:lnTo>
                    <a:lnTo>
                      <a:pt x="1677" y="203"/>
                    </a:lnTo>
                    <a:lnTo>
                      <a:pt x="1685" y="109"/>
                    </a:lnTo>
                    <a:lnTo>
                      <a:pt x="1685" y="39"/>
                    </a:lnTo>
                    <a:lnTo>
                      <a:pt x="1685" y="0"/>
                    </a:lnTo>
                    <a:lnTo>
                      <a:pt x="1693" y="8"/>
                    </a:lnTo>
                    <a:lnTo>
                      <a:pt x="1693" y="55"/>
                    </a:lnTo>
                    <a:lnTo>
                      <a:pt x="1693" y="141"/>
                    </a:lnTo>
                    <a:lnTo>
                      <a:pt x="1701" y="242"/>
                    </a:lnTo>
                    <a:lnTo>
                      <a:pt x="1701" y="343"/>
                    </a:lnTo>
                    <a:lnTo>
                      <a:pt x="1701" y="437"/>
                    </a:lnTo>
                    <a:lnTo>
                      <a:pt x="1709" y="499"/>
                    </a:lnTo>
                    <a:lnTo>
                      <a:pt x="1709" y="531"/>
                    </a:lnTo>
                    <a:lnTo>
                      <a:pt x="1709" y="515"/>
                    </a:lnTo>
                    <a:lnTo>
                      <a:pt x="1716" y="460"/>
                    </a:lnTo>
                    <a:lnTo>
                      <a:pt x="1716" y="382"/>
                    </a:lnTo>
                    <a:lnTo>
                      <a:pt x="1724" y="273"/>
                    </a:lnTo>
                    <a:lnTo>
                      <a:pt x="1724" y="172"/>
                    </a:lnTo>
                    <a:lnTo>
                      <a:pt x="1724" y="86"/>
                    </a:lnTo>
                    <a:lnTo>
                      <a:pt x="1732" y="24"/>
                    </a:lnTo>
                    <a:lnTo>
                      <a:pt x="1732" y="0"/>
                    </a:lnTo>
                    <a:lnTo>
                      <a:pt x="1732" y="16"/>
                    </a:lnTo>
                    <a:lnTo>
                      <a:pt x="1740" y="78"/>
                    </a:lnTo>
                    <a:lnTo>
                      <a:pt x="1740" y="164"/>
                    </a:lnTo>
                    <a:lnTo>
                      <a:pt x="1740" y="265"/>
                    </a:lnTo>
                    <a:lnTo>
                      <a:pt x="1748" y="367"/>
                    </a:lnTo>
                    <a:lnTo>
                      <a:pt x="1748" y="453"/>
                    </a:lnTo>
                    <a:lnTo>
                      <a:pt x="1748" y="515"/>
                    </a:lnTo>
                    <a:lnTo>
                      <a:pt x="1755" y="531"/>
                    </a:lnTo>
                    <a:lnTo>
                      <a:pt x="1755" y="507"/>
                    </a:lnTo>
                    <a:lnTo>
                      <a:pt x="1755" y="453"/>
                    </a:lnTo>
                    <a:lnTo>
                      <a:pt x="1763" y="359"/>
                    </a:lnTo>
                    <a:lnTo>
                      <a:pt x="1763" y="258"/>
                    </a:lnTo>
                    <a:lnTo>
                      <a:pt x="1763" y="156"/>
                    </a:lnTo>
                    <a:lnTo>
                      <a:pt x="1771" y="70"/>
                    </a:lnTo>
                    <a:lnTo>
                      <a:pt x="1771" y="16"/>
                    </a:lnTo>
                    <a:lnTo>
                      <a:pt x="1771" y="0"/>
                    </a:lnTo>
                    <a:lnTo>
                      <a:pt x="1779" y="24"/>
                    </a:lnTo>
                    <a:lnTo>
                      <a:pt x="1779" y="86"/>
                    </a:lnTo>
                    <a:lnTo>
                      <a:pt x="1779" y="172"/>
                    </a:lnTo>
                    <a:lnTo>
                      <a:pt x="1787" y="273"/>
                    </a:lnTo>
                    <a:lnTo>
                      <a:pt x="1787" y="375"/>
                    </a:lnTo>
                    <a:lnTo>
                      <a:pt x="1787" y="453"/>
                    </a:lnTo>
                    <a:lnTo>
                      <a:pt x="1794" y="515"/>
                    </a:lnTo>
                    <a:lnTo>
                      <a:pt x="1794" y="531"/>
                    </a:lnTo>
                    <a:lnTo>
                      <a:pt x="1802" y="507"/>
                    </a:lnTo>
                    <a:lnTo>
                      <a:pt x="1802" y="453"/>
                    </a:lnTo>
                    <a:lnTo>
                      <a:pt x="1802" y="367"/>
                    </a:lnTo>
                    <a:lnTo>
                      <a:pt x="1810" y="265"/>
                    </a:lnTo>
                    <a:lnTo>
                      <a:pt x="1810" y="172"/>
                    </a:lnTo>
                    <a:lnTo>
                      <a:pt x="1810" y="86"/>
                    </a:lnTo>
                    <a:lnTo>
                      <a:pt x="1818" y="24"/>
                    </a:lnTo>
                    <a:lnTo>
                      <a:pt x="1818" y="0"/>
                    </a:lnTo>
                    <a:lnTo>
                      <a:pt x="1818" y="16"/>
                    </a:lnTo>
                    <a:lnTo>
                      <a:pt x="1826" y="63"/>
                    </a:lnTo>
                    <a:lnTo>
                      <a:pt x="1826" y="148"/>
                    </a:lnTo>
                    <a:lnTo>
                      <a:pt x="1826" y="242"/>
                    </a:lnTo>
                    <a:lnTo>
                      <a:pt x="1833" y="343"/>
                    </a:lnTo>
                    <a:lnTo>
                      <a:pt x="1833" y="429"/>
                    </a:lnTo>
                    <a:lnTo>
                      <a:pt x="1833" y="492"/>
                    </a:lnTo>
                    <a:lnTo>
                      <a:pt x="1841" y="531"/>
                    </a:lnTo>
                    <a:lnTo>
                      <a:pt x="1841" y="523"/>
                    </a:lnTo>
                    <a:lnTo>
                      <a:pt x="1841" y="484"/>
                    </a:lnTo>
                    <a:lnTo>
                      <a:pt x="1849" y="414"/>
                    </a:lnTo>
                    <a:lnTo>
                      <a:pt x="1849" y="320"/>
                    </a:lnTo>
                    <a:lnTo>
                      <a:pt x="1849" y="226"/>
                    </a:lnTo>
                    <a:lnTo>
                      <a:pt x="1857" y="133"/>
                    </a:lnTo>
                    <a:lnTo>
                      <a:pt x="1857" y="55"/>
                    </a:lnTo>
                    <a:lnTo>
                      <a:pt x="1857" y="8"/>
                    </a:lnTo>
                    <a:lnTo>
                      <a:pt x="1865" y="0"/>
                    </a:lnTo>
                    <a:lnTo>
                      <a:pt x="1865" y="24"/>
                    </a:lnTo>
                    <a:lnTo>
                      <a:pt x="1865" y="86"/>
                    </a:lnTo>
                    <a:lnTo>
                      <a:pt x="1872" y="164"/>
                    </a:lnTo>
                    <a:lnTo>
                      <a:pt x="1872" y="258"/>
                    </a:lnTo>
                    <a:lnTo>
                      <a:pt x="1880" y="351"/>
                    </a:lnTo>
                    <a:lnTo>
                      <a:pt x="1880" y="437"/>
                    </a:lnTo>
                    <a:lnTo>
                      <a:pt x="1880" y="499"/>
                    </a:lnTo>
                    <a:lnTo>
                      <a:pt x="1888" y="531"/>
                    </a:lnTo>
                    <a:lnTo>
                      <a:pt x="1888" y="523"/>
                    </a:lnTo>
                    <a:lnTo>
                      <a:pt x="1888" y="484"/>
                    </a:lnTo>
                    <a:lnTo>
                      <a:pt x="1896" y="421"/>
                    </a:lnTo>
                    <a:lnTo>
                      <a:pt x="1896" y="336"/>
                    </a:lnTo>
                    <a:lnTo>
                      <a:pt x="1896" y="242"/>
                    </a:lnTo>
                    <a:lnTo>
                      <a:pt x="1904" y="148"/>
                    </a:lnTo>
                    <a:lnTo>
                      <a:pt x="1904" y="78"/>
                    </a:lnTo>
                    <a:lnTo>
                      <a:pt x="1904" y="24"/>
                    </a:lnTo>
                    <a:lnTo>
                      <a:pt x="1911" y="0"/>
                    </a:lnTo>
                    <a:lnTo>
                      <a:pt x="1911" y="8"/>
                    </a:lnTo>
                    <a:lnTo>
                      <a:pt x="1911" y="55"/>
                    </a:lnTo>
                    <a:lnTo>
                      <a:pt x="1919" y="117"/>
                    </a:lnTo>
                    <a:lnTo>
                      <a:pt x="1919" y="203"/>
                    </a:lnTo>
                    <a:lnTo>
                      <a:pt x="1919" y="297"/>
                    </a:lnTo>
                    <a:lnTo>
                      <a:pt x="1927" y="382"/>
                    </a:lnTo>
                    <a:lnTo>
                      <a:pt x="1927" y="460"/>
                    </a:lnTo>
                    <a:lnTo>
                      <a:pt x="1927" y="507"/>
                    </a:lnTo>
                    <a:lnTo>
                      <a:pt x="1935" y="531"/>
                    </a:lnTo>
                    <a:lnTo>
                      <a:pt x="1935" y="523"/>
                    </a:lnTo>
                    <a:lnTo>
                      <a:pt x="1935" y="484"/>
                    </a:lnTo>
                    <a:lnTo>
                      <a:pt x="1943" y="421"/>
                    </a:lnTo>
                    <a:lnTo>
                      <a:pt x="1943" y="343"/>
                    </a:lnTo>
                    <a:lnTo>
                      <a:pt x="1943" y="250"/>
                    </a:lnTo>
                    <a:lnTo>
                      <a:pt x="1950" y="164"/>
                    </a:lnTo>
                    <a:lnTo>
                      <a:pt x="1950" y="94"/>
                    </a:lnTo>
                    <a:lnTo>
                      <a:pt x="1958" y="31"/>
                    </a:lnTo>
                    <a:lnTo>
                      <a:pt x="1958" y="8"/>
                    </a:lnTo>
                    <a:lnTo>
                      <a:pt x="1958" y="0"/>
                    </a:lnTo>
                    <a:lnTo>
                      <a:pt x="1966" y="31"/>
                    </a:lnTo>
                    <a:lnTo>
                      <a:pt x="1966" y="78"/>
                    </a:lnTo>
                    <a:lnTo>
                      <a:pt x="1966" y="156"/>
                    </a:lnTo>
                    <a:lnTo>
                      <a:pt x="1974" y="234"/>
                    </a:lnTo>
                    <a:lnTo>
                      <a:pt x="1974" y="320"/>
                    </a:lnTo>
                    <a:lnTo>
                      <a:pt x="1974" y="398"/>
                    </a:lnTo>
                    <a:lnTo>
                      <a:pt x="1982" y="468"/>
                    </a:lnTo>
                    <a:lnTo>
                      <a:pt x="1982" y="507"/>
                    </a:lnTo>
                    <a:lnTo>
                      <a:pt x="1982" y="531"/>
                    </a:lnTo>
                    <a:lnTo>
                      <a:pt x="1989" y="523"/>
                    </a:lnTo>
                    <a:lnTo>
                      <a:pt x="1989" y="492"/>
                    </a:lnTo>
                    <a:lnTo>
                      <a:pt x="1989" y="437"/>
                    </a:lnTo>
                    <a:lnTo>
                      <a:pt x="1997" y="367"/>
                    </a:lnTo>
                    <a:lnTo>
                      <a:pt x="1997" y="281"/>
                    </a:lnTo>
                    <a:lnTo>
                      <a:pt x="1997" y="203"/>
                    </a:lnTo>
                    <a:lnTo>
                      <a:pt x="2005" y="125"/>
                    </a:lnTo>
                    <a:lnTo>
                      <a:pt x="2005" y="63"/>
                    </a:lnTo>
                    <a:lnTo>
                      <a:pt x="2005" y="24"/>
                    </a:lnTo>
                    <a:lnTo>
                      <a:pt x="2013" y="0"/>
                    </a:lnTo>
                    <a:lnTo>
                      <a:pt x="2013" y="8"/>
                    </a:lnTo>
                    <a:lnTo>
                      <a:pt x="2013" y="31"/>
                    </a:lnTo>
                    <a:lnTo>
                      <a:pt x="2021" y="86"/>
                    </a:lnTo>
                    <a:lnTo>
                      <a:pt x="2021" y="148"/>
                    </a:lnTo>
                    <a:lnTo>
                      <a:pt x="2021" y="219"/>
                    </a:lnTo>
                    <a:lnTo>
                      <a:pt x="2028" y="304"/>
                    </a:lnTo>
                    <a:lnTo>
                      <a:pt x="2028" y="375"/>
                    </a:lnTo>
                    <a:lnTo>
                      <a:pt x="2028" y="445"/>
                    </a:lnTo>
                    <a:lnTo>
                      <a:pt x="2036" y="492"/>
                    </a:lnTo>
                    <a:lnTo>
                      <a:pt x="2036" y="523"/>
                    </a:lnTo>
                    <a:lnTo>
                      <a:pt x="2044" y="531"/>
                    </a:lnTo>
                    <a:lnTo>
                      <a:pt x="2044" y="515"/>
                    </a:lnTo>
                    <a:lnTo>
                      <a:pt x="2044" y="484"/>
                    </a:lnTo>
                    <a:lnTo>
                      <a:pt x="2052" y="429"/>
                    </a:lnTo>
                    <a:lnTo>
                      <a:pt x="2052" y="367"/>
                    </a:lnTo>
                    <a:lnTo>
                      <a:pt x="2052" y="297"/>
                    </a:lnTo>
                    <a:lnTo>
                      <a:pt x="2060" y="219"/>
                    </a:lnTo>
                    <a:lnTo>
                      <a:pt x="2060" y="148"/>
                    </a:lnTo>
                    <a:lnTo>
                      <a:pt x="2060" y="94"/>
                    </a:lnTo>
                    <a:lnTo>
                      <a:pt x="2067" y="39"/>
                    </a:lnTo>
                    <a:lnTo>
                      <a:pt x="2067" y="8"/>
                    </a:lnTo>
                    <a:lnTo>
                      <a:pt x="2067" y="0"/>
                    </a:lnTo>
                    <a:lnTo>
                      <a:pt x="2075" y="8"/>
                    </a:lnTo>
                    <a:lnTo>
                      <a:pt x="2075" y="39"/>
                    </a:lnTo>
                    <a:lnTo>
                      <a:pt x="2075" y="78"/>
                    </a:lnTo>
                    <a:lnTo>
                      <a:pt x="2083" y="133"/>
                    </a:lnTo>
                    <a:lnTo>
                      <a:pt x="2083" y="203"/>
                    </a:lnTo>
                    <a:lnTo>
                      <a:pt x="2083" y="273"/>
                    </a:lnTo>
                    <a:lnTo>
                      <a:pt x="2091" y="336"/>
                    </a:lnTo>
                    <a:lnTo>
                      <a:pt x="2091" y="406"/>
                    </a:lnTo>
                    <a:lnTo>
                      <a:pt x="2091" y="453"/>
                    </a:lnTo>
                    <a:lnTo>
                      <a:pt x="2099" y="499"/>
                    </a:lnTo>
                    <a:lnTo>
                      <a:pt x="2099" y="523"/>
                    </a:lnTo>
                    <a:lnTo>
                      <a:pt x="2099" y="531"/>
                    </a:lnTo>
                    <a:lnTo>
                      <a:pt x="2106" y="523"/>
                    </a:lnTo>
                    <a:lnTo>
                      <a:pt x="2106" y="499"/>
                    </a:lnTo>
                    <a:lnTo>
                      <a:pt x="2106" y="460"/>
                    </a:lnTo>
                    <a:lnTo>
                      <a:pt x="2114" y="406"/>
                    </a:lnTo>
                    <a:lnTo>
                      <a:pt x="2114" y="343"/>
                    </a:lnTo>
                    <a:lnTo>
                      <a:pt x="2122" y="281"/>
                    </a:lnTo>
                    <a:lnTo>
                      <a:pt x="2122" y="219"/>
                    </a:lnTo>
                    <a:lnTo>
                      <a:pt x="2122" y="156"/>
                    </a:lnTo>
                    <a:lnTo>
                      <a:pt x="2130" y="102"/>
                    </a:lnTo>
                    <a:lnTo>
                      <a:pt x="2130" y="55"/>
                    </a:lnTo>
                    <a:lnTo>
                      <a:pt x="2130" y="24"/>
                    </a:lnTo>
                    <a:lnTo>
                      <a:pt x="2138" y="8"/>
                    </a:lnTo>
                    <a:lnTo>
                      <a:pt x="2138" y="0"/>
                    </a:lnTo>
                    <a:lnTo>
                      <a:pt x="2138" y="8"/>
                    </a:lnTo>
                    <a:lnTo>
                      <a:pt x="2145" y="39"/>
                    </a:lnTo>
                    <a:lnTo>
                      <a:pt x="2145" y="70"/>
                    </a:lnTo>
                    <a:lnTo>
                      <a:pt x="2145" y="117"/>
                    </a:lnTo>
                    <a:lnTo>
                      <a:pt x="2153" y="172"/>
                    </a:lnTo>
                    <a:lnTo>
                      <a:pt x="2153" y="234"/>
                    </a:lnTo>
                    <a:lnTo>
                      <a:pt x="2153" y="289"/>
                    </a:lnTo>
                    <a:lnTo>
                      <a:pt x="2161" y="351"/>
                    </a:lnTo>
                    <a:lnTo>
                      <a:pt x="2161" y="406"/>
                    </a:lnTo>
                    <a:lnTo>
                      <a:pt x="2161" y="453"/>
                    </a:lnTo>
                    <a:lnTo>
                      <a:pt x="2169" y="484"/>
                    </a:lnTo>
                    <a:lnTo>
                      <a:pt x="2169" y="515"/>
                    </a:lnTo>
                    <a:lnTo>
                      <a:pt x="2169" y="531"/>
                    </a:lnTo>
                    <a:lnTo>
                      <a:pt x="2177" y="523"/>
                    </a:lnTo>
                    <a:lnTo>
                      <a:pt x="2177" y="499"/>
                    </a:lnTo>
                    <a:lnTo>
                      <a:pt x="2184" y="468"/>
                    </a:lnTo>
                    <a:lnTo>
                      <a:pt x="2184" y="429"/>
                    </a:lnTo>
                    <a:lnTo>
                      <a:pt x="2184" y="382"/>
                    </a:lnTo>
                    <a:lnTo>
                      <a:pt x="2192" y="328"/>
                    </a:lnTo>
                    <a:lnTo>
                      <a:pt x="2192" y="273"/>
                    </a:lnTo>
                    <a:lnTo>
                      <a:pt x="2200" y="219"/>
                    </a:lnTo>
                    <a:lnTo>
                      <a:pt x="2200" y="172"/>
                    </a:lnTo>
                    <a:lnTo>
                      <a:pt x="2200" y="125"/>
                    </a:lnTo>
                    <a:lnTo>
                      <a:pt x="2208" y="78"/>
                    </a:lnTo>
                    <a:lnTo>
                      <a:pt x="2208" y="47"/>
                    </a:lnTo>
                    <a:lnTo>
                      <a:pt x="2208" y="24"/>
                    </a:lnTo>
                    <a:lnTo>
                      <a:pt x="2216" y="8"/>
                    </a:lnTo>
                    <a:lnTo>
                      <a:pt x="2216" y="0"/>
                    </a:lnTo>
                    <a:lnTo>
                      <a:pt x="2216" y="8"/>
                    </a:lnTo>
                    <a:lnTo>
                      <a:pt x="2223" y="16"/>
                    </a:lnTo>
                    <a:lnTo>
                      <a:pt x="2223" y="39"/>
                    </a:lnTo>
                    <a:lnTo>
                      <a:pt x="2223" y="70"/>
                    </a:lnTo>
                    <a:lnTo>
                      <a:pt x="2231" y="109"/>
                    </a:lnTo>
                    <a:lnTo>
                      <a:pt x="2231" y="148"/>
                    </a:lnTo>
                    <a:lnTo>
                      <a:pt x="2231" y="195"/>
                    </a:lnTo>
                    <a:lnTo>
                      <a:pt x="2239" y="242"/>
                    </a:lnTo>
                    <a:lnTo>
                      <a:pt x="2239" y="289"/>
                    </a:lnTo>
                    <a:lnTo>
                      <a:pt x="2239" y="336"/>
                    </a:lnTo>
                    <a:lnTo>
                      <a:pt x="2247" y="382"/>
                    </a:lnTo>
                    <a:lnTo>
                      <a:pt x="2247" y="421"/>
                    </a:lnTo>
                    <a:lnTo>
                      <a:pt x="2247" y="460"/>
                    </a:lnTo>
                    <a:lnTo>
                      <a:pt x="2255" y="484"/>
                    </a:lnTo>
                    <a:lnTo>
                      <a:pt x="2255" y="507"/>
                    </a:lnTo>
                    <a:lnTo>
                      <a:pt x="2255" y="523"/>
                    </a:lnTo>
                    <a:lnTo>
                      <a:pt x="2262" y="531"/>
                    </a:lnTo>
                    <a:lnTo>
                      <a:pt x="2262" y="523"/>
                    </a:lnTo>
                    <a:lnTo>
                      <a:pt x="2270" y="507"/>
                    </a:lnTo>
                    <a:lnTo>
                      <a:pt x="2270" y="484"/>
                    </a:lnTo>
                    <a:lnTo>
                      <a:pt x="2278" y="453"/>
                    </a:lnTo>
                    <a:lnTo>
                      <a:pt x="2278" y="421"/>
                    </a:lnTo>
                    <a:lnTo>
                      <a:pt x="2278" y="382"/>
                    </a:lnTo>
                    <a:lnTo>
                      <a:pt x="2286" y="343"/>
                    </a:lnTo>
                    <a:lnTo>
                      <a:pt x="2286" y="304"/>
                    </a:lnTo>
                    <a:lnTo>
                      <a:pt x="2286" y="265"/>
                    </a:lnTo>
                    <a:lnTo>
                      <a:pt x="2294" y="219"/>
                    </a:lnTo>
                    <a:lnTo>
                      <a:pt x="2294" y="180"/>
                    </a:lnTo>
                    <a:lnTo>
                      <a:pt x="2294" y="141"/>
                    </a:lnTo>
                    <a:lnTo>
                      <a:pt x="2301" y="109"/>
                    </a:lnTo>
                    <a:lnTo>
                      <a:pt x="2301" y="78"/>
                    </a:lnTo>
                    <a:lnTo>
                      <a:pt x="2301" y="47"/>
                    </a:lnTo>
                    <a:lnTo>
                      <a:pt x="2309" y="31"/>
                    </a:lnTo>
                    <a:lnTo>
                      <a:pt x="2309" y="16"/>
                    </a:lnTo>
                    <a:lnTo>
                      <a:pt x="2309" y="8"/>
                    </a:lnTo>
                    <a:lnTo>
                      <a:pt x="2317" y="0"/>
                    </a:lnTo>
                    <a:lnTo>
                      <a:pt x="2317" y="8"/>
                    </a:lnTo>
                    <a:lnTo>
                      <a:pt x="2325" y="24"/>
                    </a:lnTo>
                    <a:lnTo>
                      <a:pt x="2325" y="39"/>
                    </a:lnTo>
                    <a:lnTo>
                      <a:pt x="2325" y="63"/>
                    </a:lnTo>
                    <a:lnTo>
                      <a:pt x="2333" y="86"/>
                    </a:lnTo>
                    <a:lnTo>
                      <a:pt x="2333" y="117"/>
                    </a:lnTo>
                    <a:lnTo>
                      <a:pt x="2333" y="148"/>
                    </a:lnTo>
                    <a:lnTo>
                      <a:pt x="2340" y="180"/>
                    </a:lnTo>
                    <a:lnTo>
                      <a:pt x="2340" y="219"/>
                    </a:lnTo>
                    <a:lnTo>
                      <a:pt x="2340" y="250"/>
                    </a:lnTo>
                    <a:lnTo>
                      <a:pt x="2348" y="289"/>
                    </a:lnTo>
                    <a:lnTo>
                      <a:pt x="2348" y="320"/>
                    </a:lnTo>
                    <a:lnTo>
                      <a:pt x="2348" y="359"/>
                    </a:lnTo>
                    <a:lnTo>
                      <a:pt x="2356" y="390"/>
                    </a:lnTo>
                    <a:lnTo>
                      <a:pt x="2356" y="421"/>
                    </a:lnTo>
                    <a:lnTo>
                      <a:pt x="2364" y="445"/>
                    </a:lnTo>
                    <a:lnTo>
                      <a:pt x="2364" y="468"/>
                    </a:lnTo>
                    <a:lnTo>
                      <a:pt x="2364" y="492"/>
                    </a:lnTo>
                    <a:lnTo>
                      <a:pt x="2372" y="507"/>
                    </a:lnTo>
                    <a:lnTo>
                      <a:pt x="2372" y="515"/>
                    </a:lnTo>
                    <a:lnTo>
                      <a:pt x="2372" y="523"/>
                    </a:lnTo>
                    <a:lnTo>
                      <a:pt x="2379" y="531"/>
                    </a:lnTo>
                    <a:lnTo>
                      <a:pt x="2379" y="523"/>
                    </a:lnTo>
                    <a:lnTo>
                      <a:pt x="2387" y="515"/>
                    </a:lnTo>
                    <a:lnTo>
                      <a:pt x="2387" y="507"/>
                    </a:lnTo>
                    <a:lnTo>
                      <a:pt x="2387" y="492"/>
                    </a:lnTo>
                    <a:lnTo>
                      <a:pt x="2395" y="468"/>
                    </a:lnTo>
                    <a:lnTo>
                      <a:pt x="2395" y="453"/>
                    </a:lnTo>
                    <a:lnTo>
                      <a:pt x="2395" y="429"/>
                    </a:lnTo>
                    <a:lnTo>
                      <a:pt x="2403" y="398"/>
                    </a:lnTo>
                    <a:lnTo>
                      <a:pt x="2403" y="375"/>
                    </a:lnTo>
                    <a:lnTo>
                      <a:pt x="2403" y="343"/>
                    </a:lnTo>
                    <a:lnTo>
                      <a:pt x="2411" y="312"/>
                    </a:lnTo>
                    <a:lnTo>
                      <a:pt x="2411" y="281"/>
                    </a:lnTo>
                    <a:lnTo>
                      <a:pt x="2411" y="250"/>
                    </a:lnTo>
                    <a:lnTo>
                      <a:pt x="2418" y="226"/>
                    </a:lnTo>
                    <a:lnTo>
                      <a:pt x="2418" y="195"/>
                    </a:lnTo>
                    <a:lnTo>
                      <a:pt x="2418" y="164"/>
                    </a:lnTo>
                    <a:lnTo>
                      <a:pt x="2426" y="141"/>
                    </a:lnTo>
                    <a:lnTo>
                      <a:pt x="2426" y="109"/>
                    </a:lnTo>
                    <a:lnTo>
                      <a:pt x="2426" y="86"/>
                    </a:lnTo>
                    <a:lnTo>
                      <a:pt x="2434" y="70"/>
                    </a:lnTo>
                    <a:lnTo>
                      <a:pt x="2434" y="47"/>
                    </a:lnTo>
                    <a:lnTo>
                      <a:pt x="2442" y="31"/>
                    </a:lnTo>
                    <a:lnTo>
                      <a:pt x="2442" y="24"/>
                    </a:lnTo>
                    <a:lnTo>
                      <a:pt x="2442" y="16"/>
                    </a:lnTo>
                    <a:lnTo>
                      <a:pt x="2450" y="8"/>
                    </a:lnTo>
                    <a:lnTo>
                      <a:pt x="2457" y="0"/>
                    </a:lnTo>
                    <a:lnTo>
                      <a:pt x="2457" y="8"/>
                    </a:lnTo>
                    <a:lnTo>
                      <a:pt x="2457" y="16"/>
                    </a:lnTo>
                    <a:lnTo>
                      <a:pt x="2465" y="24"/>
                    </a:lnTo>
                    <a:lnTo>
                      <a:pt x="2465" y="39"/>
                    </a:lnTo>
                    <a:lnTo>
                      <a:pt x="2465" y="55"/>
                    </a:lnTo>
                    <a:lnTo>
                      <a:pt x="2473" y="70"/>
                    </a:lnTo>
                    <a:lnTo>
                      <a:pt x="2473" y="94"/>
                    </a:lnTo>
                    <a:lnTo>
                      <a:pt x="2473" y="117"/>
                    </a:lnTo>
                    <a:lnTo>
                      <a:pt x="2481" y="141"/>
                    </a:lnTo>
                    <a:lnTo>
                      <a:pt x="2481" y="164"/>
                    </a:lnTo>
                    <a:lnTo>
                      <a:pt x="2481" y="187"/>
                    </a:lnTo>
                    <a:lnTo>
                      <a:pt x="2489" y="219"/>
                    </a:lnTo>
                    <a:lnTo>
                      <a:pt x="2489" y="242"/>
                    </a:lnTo>
                    <a:lnTo>
                      <a:pt x="2489" y="265"/>
                    </a:lnTo>
                    <a:lnTo>
                      <a:pt x="2496" y="297"/>
                    </a:lnTo>
                    <a:lnTo>
                      <a:pt x="2496" y="320"/>
                    </a:lnTo>
                    <a:lnTo>
                      <a:pt x="2496" y="351"/>
                    </a:lnTo>
                    <a:lnTo>
                      <a:pt x="2504" y="375"/>
                    </a:lnTo>
                    <a:lnTo>
                      <a:pt x="2504" y="398"/>
                    </a:lnTo>
                    <a:lnTo>
                      <a:pt x="2504" y="421"/>
                    </a:lnTo>
                    <a:lnTo>
                      <a:pt x="2512" y="437"/>
                    </a:lnTo>
                    <a:lnTo>
                      <a:pt x="2512" y="460"/>
                    </a:lnTo>
                    <a:lnTo>
                      <a:pt x="2520" y="476"/>
                    </a:lnTo>
                    <a:lnTo>
                      <a:pt x="2520" y="492"/>
                    </a:lnTo>
                    <a:lnTo>
                      <a:pt x="2520" y="507"/>
                    </a:lnTo>
                    <a:lnTo>
                      <a:pt x="2528" y="515"/>
                    </a:lnTo>
                    <a:lnTo>
                      <a:pt x="2528" y="523"/>
                    </a:lnTo>
                    <a:lnTo>
                      <a:pt x="2535" y="531"/>
                    </a:lnTo>
                    <a:lnTo>
                      <a:pt x="2543" y="523"/>
                    </a:lnTo>
                    <a:lnTo>
                      <a:pt x="2543" y="515"/>
                    </a:lnTo>
                    <a:lnTo>
                      <a:pt x="2543" y="507"/>
                    </a:lnTo>
                    <a:lnTo>
                      <a:pt x="2551" y="492"/>
                    </a:lnTo>
                    <a:lnTo>
                      <a:pt x="2551" y="476"/>
                    </a:lnTo>
                    <a:lnTo>
                      <a:pt x="2551" y="460"/>
                    </a:lnTo>
                    <a:lnTo>
                      <a:pt x="2559" y="437"/>
                    </a:lnTo>
                    <a:lnTo>
                      <a:pt x="2559" y="421"/>
                    </a:lnTo>
                    <a:lnTo>
                      <a:pt x="2559" y="398"/>
                    </a:lnTo>
                    <a:lnTo>
                      <a:pt x="2567" y="375"/>
                    </a:lnTo>
                    <a:lnTo>
                      <a:pt x="2567" y="343"/>
                    </a:lnTo>
                    <a:lnTo>
                      <a:pt x="2567" y="320"/>
                    </a:lnTo>
                    <a:lnTo>
                      <a:pt x="2574" y="297"/>
                    </a:lnTo>
                    <a:lnTo>
                      <a:pt x="2574" y="265"/>
                    </a:lnTo>
                    <a:lnTo>
                      <a:pt x="2574" y="242"/>
                    </a:lnTo>
                    <a:lnTo>
                      <a:pt x="2582" y="211"/>
                    </a:lnTo>
                    <a:lnTo>
                      <a:pt x="2582" y="187"/>
                    </a:lnTo>
                    <a:lnTo>
                      <a:pt x="2582" y="164"/>
                    </a:lnTo>
                    <a:lnTo>
                      <a:pt x="2590" y="141"/>
                    </a:lnTo>
                    <a:lnTo>
                      <a:pt x="2590" y="117"/>
                    </a:lnTo>
                    <a:lnTo>
                      <a:pt x="2598" y="94"/>
                    </a:lnTo>
                    <a:lnTo>
                      <a:pt x="2598" y="70"/>
                    </a:lnTo>
                    <a:lnTo>
                      <a:pt x="2598" y="55"/>
                    </a:lnTo>
                    <a:lnTo>
                      <a:pt x="2606" y="39"/>
                    </a:lnTo>
                    <a:lnTo>
                      <a:pt x="2606" y="24"/>
                    </a:lnTo>
                    <a:lnTo>
                      <a:pt x="2606" y="16"/>
                    </a:lnTo>
                    <a:lnTo>
                      <a:pt x="2613" y="8"/>
                    </a:lnTo>
                    <a:lnTo>
                      <a:pt x="2621" y="0"/>
                    </a:lnTo>
                    <a:lnTo>
                      <a:pt x="2621" y="8"/>
                    </a:lnTo>
                    <a:lnTo>
                      <a:pt x="2621" y="16"/>
                    </a:lnTo>
                    <a:lnTo>
                      <a:pt x="2629" y="24"/>
                    </a:lnTo>
                    <a:lnTo>
                      <a:pt x="2629" y="39"/>
                    </a:lnTo>
                    <a:lnTo>
                      <a:pt x="2629" y="55"/>
                    </a:lnTo>
                    <a:lnTo>
                      <a:pt x="2637" y="70"/>
                    </a:lnTo>
                    <a:lnTo>
                      <a:pt x="2637" y="94"/>
                    </a:lnTo>
                    <a:lnTo>
                      <a:pt x="2637" y="117"/>
                    </a:lnTo>
                    <a:lnTo>
                      <a:pt x="2645" y="141"/>
                    </a:lnTo>
                    <a:lnTo>
                      <a:pt x="2645" y="164"/>
                    </a:lnTo>
                    <a:lnTo>
                      <a:pt x="2645" y="195"/>
                    </a:lnTo>
                    <a:lnTo>
                      <a:pt x="2652" y="226"/>
                    </a:lnTo>
                    <a:lnTo>
                      <a:pt x="2652" y="258"/>
                    </a:lnTo>
                    <a:lnTo>
                      <a:pt x="2652" y="281"/>
                    </a:lnTo>
                    <a:lnTo>
                      <a:pt x="2660" y="312"/>
                    </a:lnTo>
                    <a:lnTo>
                      <a:pt x="2660" y="343"/>
                    </a:lnTo>
                    <a:lnTo>
                      <a:pt x="2660" y="375"/>
                    </a:lnTo>
                    <a:lnTo>
                      <a:pt x="2668" y="398"/>
                    </a:lnTo>
                    <a:lnTo>
                      <a:pt x="2668" y="429"/>
                    </a:lnTo>
                    <a:lnTo>
                      <a:pt x="2676" y="453"/>
                    </a:lnTo>
                    <a:lnTo>
                      <a:pt x="2676" y="476"/>
                    </a:lnTo>
                    <a:lnTo>
                      <a:pt x="2676" y="492"/>
                    </a:lnTo>
                    <a:lnTo>
                      <a:pt x="2684" y="507"/>
                    </a:lnTo>
                    <a:lnTo>
                      <a:pt x="2684" y="515"/>
                    </a:lnTo>
                    <a:lnTo>
                      <a:pt x="2684" y="523"/>
                    </a:lnTo>
                    <a:lnTo>
                      <a:pt x="2691" y="531"/>
                    </a:lnTo>
                    <a:lnTo>
                      <a:pt x="2691" y="523"/>
                    </a:lnTo>
                    <a:lnTo>
                      <a:pt x="2699" y="515"/>
                    </a:lnTo>
                    <a:lnTo>
                      <a:pt x="2699" y="507"/>
                    </a:lnTo>
                    <a:lnTo>
                      <a:pt x="2699" y="492"/>
                    </a:lnTo>
                    <a:lnTo>
                      <a:pt x="2707" y="468"/>
                    </a:lnTo>
                    <a:lnTo>
                      <a:pt x="2707" y="445"/>
                    </a:lnTo>
                    <a:lnTo>
                      <a:pt x="2707" y="421"/>
                    </a:lnTo>
                    <a:lnTo>
                      <a:pt x="2715" y="390"/>
                    </a:lnTo>
                    <a:lnTo>
                      <a:pt x="2715" y="359"/>
                    </a:lnTo>
                    <a:lnTo>
                      <a:pt x="2715" y="320"/>
                    </a:lnTo>
                    <a:lnTo>
                      <a:pt x="2723" y="289"/>
                    </a:lnTo>
                    <a:lnTo>
                      <a:pt x="2723" y="250"/>
                    </a:lnTo>
                    <a:lnTo>
                      <a:pt x="2723" y="219"/>
                    </a:lnTo>
                    <a:lnTo>
                      <a:pt x="2730" y="180"/>
                    </a:lnTo>
                    <a:lnTo>
                      <a:pt x="2730" y="148"/>
                    </a:lnTo>
                    <a:lnTo>
                      <a:pt x="2730" y="117"/>
                    </a:lnTo>
                    <a:lnTo>
                      <a:pt x="2738" y="86"/>
                    </a:lnTo>
                    <a:lnTo>
                      <a:pt x="2738" y="63"/>
                    </a:lnTo>
                    <a:lnTo>
                      <a:pt x="2738" y="39"/>
                    </a:lnTo>
                    <a:lnTo>
                      <a:pt x="2746" y="24"/>
                    </a:lnTo>
                    <a:lnTo>
                      <a:pt x="2746" y="8"/>
                    </a:lnTo>
                    <a:lnTo>
                      <a:pt x="2754" y="0"/>
                    </a:lnTo>
                    <a:lnTo>
                      <a:pt x="2754" y="8"/>
                    </a:lnTo>
                    <a:lnTo>
                      <a:pt x="2762" y="16"/>
                    </a:lnTo>
                    <a:lnTo>
                      <a:pt x="2762" y="31"/>
                    </a:lnTo>
                    <a:lnTo>
                      <a:pt x="2762" y="55"/>
                    </a:lnTo>
                    <a:lnTo>
                      <a:pt x="2769" y="78"/>
                    </a:lnTo>
                    <a:lnTo>
                      <a:pt x="2769" y="109"/>
                    </a:lnTo>
                    <a:lnTo>
                      <a:pt x="2769" y="141"/>
                    </a:lnTo>
                    <a:lnTo>
                      <a:pt x="2777" y="180"/>
                    </a:lnTo>
                    <a:lnTo>
                      <a:pt x="2777" y="219"/>
                    </a:lnTo>
                    <a:lnTo>
                      <a:pt x="2777" y="265"/>
                    </a:lnTo>
                    <a:lnTo>
                      <a:pt x="2785" y="304"/>
                    </a:lnTo>
                    <a:lnTo>
                      <a:pt x="2785" y="351"/>
                    </a:lnTo>
                    <a:lnTo>
                      <a:pt x="2785" y="390"/>
                    </a:lnTo>
                    <a:lnTo>
                      <a:pt x="2793" y="421"/>
                    </a:lnTo>
                    <a:lnTo>
                      <a:pt x="2793" y="453"/>
                    </a:lnTo>
                    <a:lnTo>
                      <a:pt x="2793" y="484"/>
                    </a:lnTo>
                    <a:lnTo>
                      <a:pt x="2801" y="507"/>
                    </a:lnTo>
                    <a:lnTo>
                      <a:pt x="2801" y="523"/>
                    </a:lnTo>
                    <a:lnTo>
                      <a:pt x="2808" y="531"/>
                    </a:lnTo>
                    <a:lnTo>
                      <a:pt x="2808" y="523"/>
                    </a:lnTo>
                    <a:lnTo>
                      <a:pt x="2808" y="507"/>
                    </a:lnTo>
                    <a:lnTo>
                      <a:pt x="2816" y="484"/>
                    </a:lnTo>
                    <a:lnTo>
                      <a:pt x="2816" y="460"/>
                    </a:lnTo>
                    <a:lnTo>
                      <a:pt x="2816" y="421"/>
                    </a:lnTo>
                    <a:lnTo>
                      <a:pt x="2824" y="382"/>
                    </a:lnTo>
                    <a:lnTo>
                      <a:pt x="2824" y="336"/>
                    </a:lnTo>
                    <a:lnTo>
                      <a:pt x="2824" y="289"/>
                    </a:lnTo>
                    <a:lnTo>
                      <a:pt x="2832" y="242"/>
                    </a:lnTo>
                    <a:lnTo>
                      <a:pt x="2832" y="195"/>
                    </a:lnTo>
                    <a:lnTo>
                      <a:pt x="2840" y="148"/>
                    </a:lnTo>
                    <a:lnTo>
                      <a:pt x="2840" y="109"/>
                    </a:lnTo>
                    <a:lnTo>
                      <a:pt x="2840" y="70"/>
                    </a:lnTo>
                    <a:lnTo>
                      <a:pt x="2847" y="39"/>
                    </a:lnTo>
                    <a:lnTo>
                      <a:pt x="2847" y="16"/>
                    </a:lnTo>
                    <a:lnTo>
                      <a:pt x="2847" y="0"/>
                    </a:lnTo>
                    <a:lnTo>
                      <a:pt x="2855" y="8"/>
                    </a:lnTo>
                    <a:lnTo>
                      <a:pt x="2855" y="24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auto">
              <a:xfrm>
                <a:off x="4288" y="1861"/>
                <a:ext cx="523" cy="531"/>
              </a:xfrm>
              <a:custGeom>
                <a:avLst/>
                <a:gdLst>
                  <a:gd name="T0" fmla="*/ 8 w 523"/>
                  <a:gd name="T1" fmla="*/ 125 h 531"/>
                  <a:gd name="T2" fmla="*/ 24 w 523"/>
                  <a:gd name="T3" fmla="*/ 328 h 531"/>
                  <a:gd name="T4" fmla="*/ 31 w 523"/>
                  <a:gd name="T5" fmla="*/ 499 h 531"/>
                  <a:gd name="T6" fmla="*/ 47 w 523"/>
                  <a:gd name="T7" fmla="*/ 484 h 531"/>
                  <a:gd name="T8" fmla="*/ 55 w 523"/>
                  <a:gd name="T9" fmla="*/ 289 h 531"/>
                  <a:gd name="T10" fmla="*/ 70 w 523"/>
                  <a:gd name="T11" fmla="*/ 70 h 531"/>
                  <a:gd name="T12" fmla="*/ 78 w 523"/>
                  <a:gd name="T13" fmla="*/ 8 h 531"/>
                  <a:gd name="T14" fmla="*/ 86 w 523"/>
                  <a:gd name="T15" fmla="*/ 156 h 531"/>
                  <a:gd name="T16" fmla="*/ 102 w 523"/>
                  <a:gd name="T17" fmla="*/ 406 h 531"/>
                  <a:gd name="T18" fmla="*/ 109 w 523"/>
                  <a:gd name="T19" fmla="*/ 531 h 531"/>
                  <a:gd name="T20" fmla="*/ 117 w 523"/>
                  <a:gd name="T21" fmla="*/ 398 h 531"/>
                  <a:gd name="T22" fmla="*/ 133 w 523"/>
                  <a:gd name="T23" fmla="*/ 133 h 531"/>
                  <a:gd name="T24" fmla="*/ 141 w 523"/>
                  <a:gd name="T25" fmla="*/ 0 h 531"/>
                  <a:gd name="T26" fmla="*/ 156 w 523"/>
                  <a:gd name="T27" fmla="*/ 156 h 531"/>
                  <a:gd name="T28" fmla="*/ 164 w 523"/>
                  <a:gd name="T29" fmla="*/ 437 h 531"/>
                  <a:gd name="T30" fmla="*/ 172 w 523"/>
                  <a:gd name="T31" fmla="*/ 523 h 531"/>
                  <a:gd name="T32" fmla="*/ 187 w 523"/>
                  <a:gd name="T33" fmla="*/ 297 h 531"/>
                  <a:gd name="T34" fmla="*/ 195 w 523"/>
                  <a:gd name="T35" fmla="*/ 31 h 531"/>
                  <a:gd name="T36" fmla="*/ 203 w 523"/>
                  <a:gd name="T37" fmla="*/ 70 h 531"/>
                  <a:gd name="T38" fmla="*/ 219 w 523"/>
                  <a:gd name="T39" fmla="*/ 367 h 531"/>
                  <a:gd name="T40" fmla="*/ 226 w 523"/>
                  <a:gd name="T41" fmla="*/ 531 h 531"/>
                  <a:gd name="T42" fmla="*/ 242 w 523"/>
                  <a:gd name="T43" fmla="*/ 320 h 531"/>
                  <a:gd name="T44" fmla="*/ 250 w 523"/>
                  <a:gd name="T45" fmla="*/ 31 h 531"/>
                  <a:gd name="T46" fmla="*/ 258 w 523"/>
                  <a:gd name="T47" fmla="*/ 94 h 531"/>
                  <a:gd name="T48" fmla="*/ 273 w 523"/>
                  <a:gd name="T49" fmla="*/ 421 h 531"/>
                  <a:gd name="T50" fmla="*/ 281 w 523"/>
                  <a:gd name="T51" fmla="*/ 507 h 531"/>
                  <a:gd name="T52" fmla="*/ 289 w 523"/>
                  <a:gd name="T53" fmla="*/ 203 h 531"/>
                  <a:gd name="T54" fmla="*/ 304 w 523"/>
                  <a:gd name="T55" fmla="*/ 0 h 531"/>
                  <a:gd name="T56" fmla="*/ 312 w 523"/>
                  <a:gd name="T57" fmla="*/ 242 h 531"/>
                  <a:gd name="T58" fmla="*/ 328 w 523"/>
                  <a:gd name="T59" fmla="*/ 523 h 531"/>
                  <a:gd name="T60" fmla="*/ 336 w 523"/>
                  <a:gd name="T61" fmla="*/ 351 h 531"/>
                  <a:gd name="T62" fmla="*/ 343 w 523"/>
                  <a:gd name="T63" fmla="*/ 24 h 531"/>
                  <a:gd name="T64" fmla="*/ 359 w 523"/>
                  <a:gd name="T65" fmla="*/ 133 h 531"/>
                  <a:gd name="T66" fmla="*/ 367 w 523"/>
                  <a:gd name="T67" fmla="*/ 484 h 531"/>
                  <a:gd name="T68" fmla="*/ 382 w 523"/>
                  <a:gd name="T69" fmla="*/ 429 h 531"/>
                  <a:gd name="T70" fmla="*/ 390 w 523"/>
                  <a:gd name="T71" fmla="*/ 63 h 531"/>
                  <a:gd name="T72" fmla="*/ 398 w 523"/>
                  <a:gd name="T73" fmla="*/ 86 h 531"/>
                  <a:gd name="T74" fmla="*/ 414 w 523"/>
                  <a:gd name="T75" fmla="*/ 453 h 531"/>
                  <a:gd name="T76" fmla="*/ 421 w 523"/>
                  <a:gd name="T77" fmla="*/ 453 h 531"/>
                  <a:gd name="T78" fmla="*/ 429 w 523"/>
                  <a:gd name="T79" fmla="*/ 78 h 531"/>
                  <a:gd name="T80" fmla="*/ 445 w 523"/>
                  <a:gd name="T81" fmla="*/ 78 h 531"/>
                  <a:gd name="T82" fmla="*/ 453 w 523"/>
                  <a:gd name="T83" fmla="*/ 453 h 531"/>
                  <a:gd name="T84" fmla="*/ 468 w 523"/>
                  <a:gd name="T85" fmla="*/ 453 h 531"/>
                  <a:gd name="T86" fmla="*/ 476 w 523"/>
                  <a:gd name="T87" fmla="*/ 70 h 531"/>
                  <a:gd name="T88" fmla="*/ 484 w 523"/>
                  <a:gd name="T89" fmla="*/ 86 h 531"/>
                  <a:gd name="T90" fmla="*/ 499 w 523"/>
                  <a:gd name="T91" fmla="*/ 468 h 531"/>
                  <a:gd name="T92" fmla="*/ 507 w 523"/>
                  <a:gd name="T93" fmla="*/ 429 h 531"/>
                  <a:gd name="T94" fmla="*/ 515 w 523"/>
                  <a:gd name="T95" fmla="*/ 55 h 53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23"/>
                  <a:gd name="T145" fmla="*/ 0 h 531"/>
                  <a:gd name="T146" fmla="*/ 523 w 523"/>
                  <a:gd name="T147" fmla="*/ 531 h 53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23" h="531">
                    <a:moveTo>
                      <a:pt x="0" y="24"/>
                    </a:moveTo>
                    <a:lnTo>
                      <a:pt x="8" y="47"/>
                    </a:lnTo>
                    <a:lnTo>
                      <a:pt x="8" y="86"/>
                    </a:lnTo>
                    <a:lnTo>
                      <a:pt x="8" y="125"/>
                    </a:lnTo>
                    <a:lnTo>
                      <a:pt x="16" y="172"/>
                    </a:lnTo>
                    <a:lnTo>
                      <a:pt x="16" y="226"/>
                    </a:lnTo>
                    <a:lnTo>
                      <a:pt x="16" y="281"/>
                    </a:lnTo>
                    <a:lnTo>
                      <a:pt x="24" y="328"/>
                    </a:lnTo>
                    <a:lnTo>
                      <a:pt x="24" y="382"/>
                    </a:lnTo>
                    <a:lnTo>
                      <a:pt x="24" y="429"/>
                    </a:lnTo>
                    <a:lnTo>
                      <a:pt x="31" y="468"/>
                    </a:lnTo>
                    <a:lnTo>
                      <a:pt x="31" y="499"/>
                    </a:lnTo>
                    <a:lnTo>
                      <a:pt x="31" y="523"/>
                    </a:lnTo>
                    <a:lnTo>
                      <a:pt x="39" y="531"/>
                    </a:lnTo>
                    <a:lnTo>
                      <a:pt x="39" y="515"/>
                    </a:lnTo>
                    <a:lnTo>
                      <a:pt x="47" y="484"/>
                    </a:lnTo>
                    <a:lnTo>
                      <a:pt x="47" y="445"/>
                    </a:lnTo>
                    <a:lnTo>
                      <a:pt x="47" y="398"/>
                    </a:lnTo>
                    <a:lnTo>
                      <a:pt x="55" y="343"/>
                    </a:lnTo>
                    <a:lnTo>
                      <a:pt x="55" y="289"/>
                    </a:lnTo>
                    <a:lnTo>
                      <a:pt x="63" y="226"/>
                    </a:lnTo>
                    <a:lnTo>
                      <a:pt x="63" y="172"/>
                    </a:lnTo>
                    <a:lnTo>
                      <a:pt x="63" y="117"/>
                    </a:lnTo>
                    <a:lnTo>
                      <a:pt x="70" y="70"/>
                    </a:lnTo>
                    <a:lnTo>
                      <a:pt x="70" y="31"/>
                    </a:lnTo>
                    <a:lnTo>
                      <a:pt x="70" y="8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78" y="24"/>
                    </a:lnTo>
                    <a:lnTo>
                      <a:pt x="86" y="55"/>
                    </a:lnTo>
                    <a:lnTo>
                      <a:pt x="86" y="102"/>
                    </a:lnTo>
                    <a:lnTo>
                      <a:pt x="86" y="156"/>
                    </a:lnTo>
                    <a:lnTo>
                      <a:pt x="94" y="219"/>
                    </a:lnTo>
                    <a:lnTo>
                      <a:pt x="94" y="281"/>
                    </a:lnTo>
                    <a:lnTo>
                      <a:pt x="94" y="351"/>
                    </a:lnTo>
                    <a:lnTo>
                      <a:pt x="102" y="406"/>
                    </a:lnTo>
                    <a:lnTo>
                      <a:pt x="102" y="460"/>
                    </a:lnTo>
                    <a:lnTo>
                      <a:pt x="102" y="499"/>
                    </a:lnTo>
                    <a:lnTo>
                      <a:pt x="109" y="523"/>
                    </a:lnTo>
                    <a:lnTo>
                      <a:pt x="109" y="531"/>
                    </a:lnTo>
                    <a:lnTo>
                      <a:pt x="109" y="523"/>
                    </a:lnTo>
                    <a:lnTo>
                      <a:pt x="117" y="499"/>
                    </a:lnTo>
                    <a:lnTo>
                      <a:pt x="117" y="453"/>
                    </a:lnTo>
                    <a:lnTo>
                      <a:pt x="117" y="398"/>
                    </a:lnTo>
                    <a:lnTo>
                      <a:pt x="125" y="336"/>
                    </a:lnTo>
                    <a:lnTo>
                      <a:pt x="125" y="265"/>
                    </a:lnTo>
                    <a:lnTo>
                      <a:pt x="125" y="195"/>
                    </a:lnTo>
                    <a:lnTo>
                      <a:pt x="133" y="133"/>
                    </a:lnTo>
                    <a:lnTo>
                      <a:pt x="133" y="78"/>
                    </a:lnTo>
                    <a:lnTo>
                      <a:pt x="141" y="31"/>
                    </a:lnTo>
                    <a:lnTo>
                      <a:pt x="141" y="8"/>
                    </a:lnTo>
                    <a:lnTo>
                      <a:pt x="141" y="0"/>
                    </a:lnTo>
                    <a:lnTo>
                      <a:pt x="148" y="16"/>
                    </a:lnTo>
                    <a:lnTo>
                      <a:pt x="148" y="47"/>
                    </a:lnTo>
                    <a:lnTo>
                      <a:pt x="148" y="94"/>
                    </a:lnTo>
                    <a:lnTo>
                      <a:pt x="156" y="156"/>
                    </a:lnTo>
                    <a:lnTo>
                      <a:pt x="156" y="226"/>
                    </a:lnTo>
                    <a:lnTo>
                      <a:pt x="156" y="297"/>
                    </a:lnTo>
                    <a:lnTo>
                      <a:pt x="164" y="375"/>
                    </a:lnTo>
                    <a:lnTo>
                      <a:pt x="164" y="437"/>
                    </a:lnTo>
                    <a:lnTo>
                      <a:pt x="164" y="484"/>
                    </a:lnTo>
                    <a:lnTo>
                      <a:pt x="172" y="515"/>
                    </a:lnTo>
                    <a:lnTo>
                      <a:pt x="172" y="531"/>
                    </a:lnTo>
                    <a:lnTo>
                      <a:pt x="172" y="523"/>
                    </a:lnTo>
                    <a:lnTo>
                      <a:pt x="180" y="492"/>
                    </a:lnTo>
                    <a:lnTo>
                      <a:pt x="180" y="437"/>
                    </a:lnTo>
                    <a:lnTo>
                      <a:pt x="180" y="375"/>
                    </a:lnTo>
                    <a:lnTo>
                      <a:pt x="187" y="297"/>
                    </a:lnTo>
                    <a:lnTo>
                      <a:pt x="187" y="219"/>
                    </a:lnTo>
                    <a:lnTo>
                      <a:pt x="187" y="141"/>
                    </a:lnTo>
                    <a:lnTo>
                      <a:pt x="195" y="78"/>
                    </a:lnTo>
                    <a:lnTo>
                      <a:pt x="195" y="31"/>
                    </a:lnTo>
                    <a:lnTo>
                      <a:pt x="195" y="8"/>
                    </a:lnTo>
                    <a:lnTo>
                      <a:pt x="203" y="0"/>
                    </a:lnTo>
                    <a:lnTo>
                      <a:pt x="203" y="24"/>
                    </a:lnTo>
                    <a:lnTo>
                      <a:pt x="203" y="70"/>
                    </a:lnTo>
                    <a:lnTo>
                      <a:pt x="211" y="133"/>
                    </a:lnTo>
                    <a:lnTo>
                      <a:pt x="211" y="203"/>
                    </a:lnTo>
                    <a:lnTo>
                      <a:pt x="211" y="289"/>
                    </a:lnTo>
                    <a:lnTo>
                      <a:pt x="219" y="367"/>
                    </a:lnTo>
                    <a:lnTo>
                      <a:pt x="219" y="437"/>
                    </a:lnTo>
                    <a:lnTo>
                      <a:pt x="226" y="492"/>
                    </a:lnTo>
                    <a:lnTo>
                      <a:pt x="226" y="523"/>
                    </a:lnTo>
                    <a:lnTo>
                      <a:pt x="226" y="531"/>
                    </a:lnTo>
                    <a:lnTo>
                      <a:pt x="234" y="507"/>
                    </a:lnTo>
                    <a:lnTo>
                      <a:pt x="234" y="460"/>
                    </a:lnTo>
                    <a:lnTo>
                      <a:pt x="234" y="398"/>
                    </a:lnTo>
                    <a:lnTo>
                      <a:pt x="242" y="320"/>
                    </a:lnTo>
                    <a:lnTo>
                      <a:pt x="242" y="234"/>
                    </a:lnTo>
                    <a:lnTo>
                      <a:pt x="242" y="148"/>
                    </a:lnTo>
                    <a:lnTo>
                      <a:pt x="250" y="78"/>
                    </a:lnTo>
                    <a:lnTo>
                      <a:pt x="250" y="31"/>
                    </a:lnTo>
                    <a:lnTo>
                      <a:pt x="250" y="0"/>
                    </a:lnTo>
                    <a:lnTo>
                      <a:pt x="258" y="8"/>
                    </a:lnTo>
                    <a:lnTo>
                      <a:pt x="258" y="39"/>
                    </a:lnTo>
                    <a:lnTo>
                      <a:pt x="258" y="94"/>
                    </a:lnTo>
                    <a:lnTo>
                      <a:pt x="265" y="172"/>
                    </a:lnTo>
                    <a:lnTo>
                      <a:pt x="265" y="258"/>
                    </a:lnTo>
                    <a:lnTo>
                      <a:pt x="265" y="343"/>
                    </a:lnTo>
                    <a:lnTo>
                      <a:pt x="273" y="421"/>
                    </a:lnTo>
                    <a:lnTo>
                      <a:pt x="273" y="484"/>
                    </a:lnTo>
                    <a:lnTo>
                      <a:pt x="273" y="523"/>
                    </a:lnTo>
                    <a:lnTo>
                      <a:pt x="281" y="531"/>
                    </a:lnTo>
                    <a:lnTo>
                      <a:pt x="281" y="507"/>
                    </a:lnTo>
                    <a:lnTo>
                      <a:pt x="281" y="453"/>
                    </a:lnTo>
                    <a:lnTo>
                      <a:pt x="289" y="382"/>
                    </a:lnTo>
                    <a:lnTo>
                      <a:pt x="289" y="289"/>
                    </a:lnTo>
                    <a:lnTo>
                      <a:pt x="289" y="203"/>
                    </a:lnTo>
                    <a:lnTo>
                      <a:pt x="297" y="117"/>
                    </a:lnTo>
                    <a:lnTo>
                      <a:pt x="297" y="47"/>
                    </a:lnTo>
                    <a:lnTo>
                      <a:pt x="304" y="8"/>
                    </a:lnTo>
                    <a:lnTo>
                      <a:pt x="304" y="0"/>
                    </a:lnTo>
                    <a:lnTo>
                      <a:pt x="304" y="24"/>
                    </a:lnTo>
                    <a:lnTo>
                      <a:pt x="312" y="78"/>
                    </a:lnTo>
                    <a:lnTo>
                      <a:pt x="312" y="156"/>
                    </a:lnTo>
                    <a:lnTo>
                      <a:pt x="312" y="242"/>
                    </a:lnTo>
                    <a:lnTo>
                      <a:pt x="320" y="336"/>
                    </a:lnTo>
                    <a:lnTo>
                      <a:pt x="320" y="421"/>
                    </a:lnTo>
                    <a:lnTo>
                      <a:pt x="320" y="492"/>
                    </a:lnTo>
                    <a:lnTo>
                      <a:pt x="328" y="523"/>
                    </a:lnTo>
                    <a:lnTo>
                      <a:pt x="328" y="531"/>
                    </a:lnTo>
                    <a:lnTo>
                      <a:pt x="328" y="499"/>
                    </a:lnTo>
                    <a:lnTo>
                      <a:pt x="336" y="437"/>
                    </a:lnTo>
                    <a:lnTo>
                      <a:pt x="336" y="351"/>
                    </a:lnTo>
                    <a:lnTo>
                      <a:pt x="336" y="258"/>
                    </a:lnTo>
                    <a:lnTo>
                      <a:pt x="343" y="164"/>
                    </a:lnTo>
                    <a:lnTo>
                      <a:pt x="343" y="78"/>
                    </a:lnTo>
                    <a:lnTo>
                      <a:pt x="343" y="24"/>
                    </a:lnTo>
                    <a:lnTo>
                      <a:pt x="351" y="0"/>
                    </a:lnTo>
                    <a:lnTo>
                      <a:pt x="351" y="16"/>
                    </a:lnTo>
                    <a:lnTo>
                      <a:pt x="351" y="63"/>
                    </a:lnTo>
                    <a:lnTo>
                      <a:pt x="359" y="133"/>
                    </a:lnTo>
                    <a:lnTo>
                      <a:pt x="359" y="226"/>
                    </a:lnTo>
                    <a:lnTo>
                      <a:pt x="359" y="328"/>
                    </a:lnTo>
                    <a:lnTo>
                      <a:pt x="367" y="414"/>
                    </a:lnTo>
                    <a:lnTo>
                      <a:pt x="367" y="484"/>
                    </a:lnTo>
                    <a:lnTo>
                      <a:pt x="367" y="523"/>
                    </a:lnTo>
                    <a:lnTo>
                      <a:pt x="375" y="531"/>
                    </a:lnTo>
                    <a:lnTo>
                      <a:pt x="375" y="492"/>
                    </a:lnTo>
                    <a:lnTo>
                      <a:pt x="382" y="429"/>
                    </a:lnTo>
                    <a:lnTo>
                      <a:pt x="382" y="336"/>
                    </a:lnTo>
                    <a:lnTo>
                      <a:pt x="382" y="234"/>
                    </a:lnTo>
                    <a:lnTo>
                      <a:pt x="390" y="141"/>
                    </a:lnTo>
                    <a:lnTo>
                      <a:pt x="390" y="63"/>
                    </a:lnTo>
                    <a:lnTo>
                      <a:pt x="390" y="16"/>
                    </a:lnTo>
                    <a:lnTo>
                      <a:pt x="398" y="0"/>
                    </a:lnTo>
                    <a:lnTo>
                      <a:pt x="398" y="24"/>
                    </a:lnTo>
                    <a:lnTo>
                      <a:pt x="398" y="86"/>
                    </a:lnTo>
                    <a:lnTo>
                      <a:pt x="406" y="172"/>
                    </a:lnTo>
                    <a:lnTo>
                      <a:pt x="406" y="273"/>
                    </a:lnTo>
                    <a:lnTo>
                      <a:pt x="406" y="375"/>
                    </a:lnTo>
                    <a:lnTo>
                      <a:pt x="414" y="453"/>
                    </a:lnTo>
                    <a:lnTo>
                      <a:pt x="414" y="515"/>
                    </a:lnTo>
                    <a:lnTo>
                      <a:pt x="414" y="531"/>
                    </a:lnTo>
                    <a:lnTo>
                      <a:pt x="421" y="507"/>
                    </a:lnTo>
                    <a:lnTo>
                      <a:pt x="421" y="453"/>
                    </a:lnTo>
                    <a:lnTo>
                      <a:pt x="421" y="367"/>
                    </a:lnTo>
                    <a:lnTo>
                      <a:pt x="429" y="265"/>
                    </a:lnTo>
                    <a:lnTo>
                      <a:pt x="429" y="164"/>
                    </a:lnTo>
                    <a:lnTo>
                      <a:pt x="429" y="78"/>
                    </a:lnTo>
                    <a:lnTo>
                      <a:pt x="437" y="24"/>
                    </a:lnTo>
                    <a:lnTo>
                      <a:pt x="437" y="0"/>
                    </a:lnTo>
                    <a:lnTo>
                      <a:pt x="437" y="16"/>
                    </a:lnTo>
                    <a:lnTo>
                      <a:pt x="445" y="78"/>
                    </a:lnTo>
                    <a:lnTo>
                      <a:pt x="445" y="164"/>
                    </a:lnTo>
                    <a:lnTo>
                      <a:pt x="445" y="265"/>
                    </a:lnTo>
                    <a:lnTo>
                      <a:pt x="453" y="367"/>
                    </a:lnTo>
                    <a:lnTo>
                      <a:pt x="453" y="453"/>
                    </a:lnTo>
                    <a:lnTo>
                      <a:pt x="460" y="507"/>
                    </a:lnTo>
                    <a:lnTo>
                      <a:pt x="460" y="531"/>
                    </a:lnTo>
                    <a:lnTo>
                      <a:pt x="460" y="507"/>
                    </a:lnTo>
                    <a:lnTo>
                      <a:pt x="468" y="453"/>
                    </a:lnTo>
                    <a:lnTo>
                      <a:pt x="468" y="367"/>
                    </a:lnTo>
                    <a:lnTo>
                      <a:pt x="468" y="258"/>
                    </a:lnTo>
                    <a:lnTo>
                      <a:pt x="476" y="156"/>
                    </a:lnTo>
                    <a:lnTo>
                      <a:pt x="476" y="70"/>
                    </a:lnTo>
                    <a:lnTo>
                      <a:pt x="476" y="16"/>
                    </a:lnTo>
                    <a:lnTo>
                      <a:pt x="484" y="0"/>
                    </a:lnTo>
                    <a:lnTo>
                      <a:pt x="484" y="24"/>
                    </a:lnTo>
                    <a:lnTo>
                      <a:pt x="484" y="86"/>
                    </a:lnTo>
                    <a:lnTo>
                      <a:pt x="492" y="180"/>
                    </a:lnTo>
                    <a:lnTo>
                      <a:pt x="492" y="281"/>
                    </a:lnTo>
                    <a:lnTo>
                      <a:pt x="492" y="382"/>
                    </a:lnTo>
                    <a:lnTo>
                      <a:pt x="499" y="468"/>
                    </a:lnTo>
                    <a:lnTo>
                      <a:pt x="499" y="515"/>
                    </a:lnTo>
                    <a:lnTo>
                      <a:pt x="499" y="531"/>
                    </a:lnTo>
                    <a:lnTo>
                      <a:pt x="507" y="499"/>
                    </a:lnTo>
                    <a:lnTo>
                      <a:pt x="507" y="429"/>
                    </a:lnTo>
                    <a:lnTo>
                      <a:pt x="507" y="343"/>
                    </a:lnTo>
                    <a:lnTo>
                      <a:pt x="515" y="234"/>
                    </a:lnTo>
                    <a:lnTo>
                      <a:pt x="515" y="133"/>
                    </a:lnTo>
                    <a:lnTo>
                      <a:pt x="515" y="55"/>
                    </a:lnTo>
                    <a:lnTo>
                      <a:pt x="523" y="8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auto">
              <a:xfrm>
                <a:off x="1433" y="2571"/>
                <a:ext cx="2925" cy="530"/>
              </a:xfrm>
              <a:custGeom>
                <a:avLst/>
                <a:gdLst>
                  <a:gd name="T0" fmla="*/ 47 w 2925"/>
                  <a:gd name="T1" fmla="*/ 101 h 530"/>
                  <a:gd name="T2" fmla="*/ 86 w 2925"/>
                  <a:gd name="T3" fmla="*/ 413 h 530"/>
                  <a:gd name="T4" fmla="*/ 133 w 2925"/>
                  <a:gd name="T5" fmla="*/ 530 h 530"/>
                  <a:gd name="T6" fmla="*/ 180 w 2925"/>
                  <a:gd name="T7" fmla="*/ 429 h 530"/>
                  <a:gd name="T8" fmla="*/ 227 w 2925"/>
                  <a:gd name="T9" fmla="*/ 226 h 530"/>
                  <a:gd name="T10" fmla="*/ 273 w 2925"/>
                  <a:gd name="T11" fmla="*/ 234 h 530"/>
                  <a:gd name="T12" fmla="*/ 320 w 2925"/>
                  <a:gd name="T13" fmla="*/ 367 h 530"/>
                  <a:gd name="T14" fmla="*/ 367 w 2925"/>
                  <a:gd name="T15" fmla="*/ 507 h 530"/>
                  <a:gd name="T16" fmla="*/ 414 w 2925"/>
                  <a:gd name="T17" fmla="*/ 359 h 530"/>
                  <a:gd name="T18" fmla="*/ 461 w 2925"/>
                  <a:gd name="T19" fmla="*/ 8 h 530"/>
                  <a:gd name="T20" fmla="*/ 507 w 2925"/>
                  <a:gd name="T21" fmla="*/ 507 h 530"/>
                  <a:gd name="T22" fmla="*/ 562 w 2925"/>
                  <a:gd name="T23" fmla="*/ 16 h 530"/>
                  <a:gd name="T24" fmla="*/ 609 w 2925"/>
                  <a:gd name="T25" fmla="*/ 507 h 530"/>
                  <a:gd name="T26" fmla="*/ 656 w 2925"/>
                  <a:gd name="T27" fmla="*/ 242 h 530"/>
                  <a:gd name="T28" fmla="*/ 718 w 2925"/>
                  <a:gd name="T29" fmla="*/ 16 h 530"/>
                  <a:gd name="T30" fmla="*/ 765 w 2925"/>
                  <a:gd name="T31" fmla="*/ 242 h 530"/>
                  <a:gd name="T32" fmla="*/ 804 w 2925"/>
                  <a:gd name="T33" fmla="*/ 468 h 530"/>
                  <a:gd name="T34" fmla="*/ 882 w 2925"/>
                  <a:gd name="T35" fmla="*/ 468 h 530"/>
                  <a:gd name="T36" fmla="*/ 929 w 2925"/>
                  <a:gd name="T37" fmla="*/ 250 h 530"/>
                  <a:gd name="T38" fmla="*/ 975 w 2925"/>
                  <a:gd name="T39" fmla="*/ 23 h 530"/>
                  <a:gd name="T40" fmla="*/ 1030 w 2925"/>
                  <a:gd name="T41" fmla="*/ 234 h 530"/>
                  <a:gd name="T42" fmla="*/ 1085 w 2925"/>
                  <a:gd name="T43" fmla="*/ 507 h 530"/>
                  <a:gd name="T44" fmla="*/ 1131 w 2925"/>
                  <a:gd name="T45" fmla="*/ 23 h 530"/>
                  <a:gd name="T46" fmla="*/ 1178 w 2925"/>
                  <a:gd name="T47" fmla="*/ 499 h 530"/>
                  <a:gd name="T48" fmla="*/ 1225 w 2925"/>
                  <a:gd name="T49" fmla="*/ 0 h 530"/>
                  <a:gd name="T50" fmla="*/ 1272 w 2925"/>
                  <a:gd name="T51" fmla="*/ 382 h 530"/>
                  <a:gd name="T52" fmla="*/ 1319 w 2925"/>
                  <a:gd name="T53" fmla="*/ 491 h 530"/>
                  <a:gd name="T54" fmla="*/ 1365 w 2925"/>
                  <a:gd name="T55" fmla="*/ 250 h 530"/>
                  <a:gd name="T56" fmla="*/ 1412 w 2925"/>
                  <a:gd name="T57" fmla="*/ 117 h 530"/>
                  <a:gd name="T58" fmla="*/ 1459 w 2925"/>
                  <a:gd name="T59" fmla="*/ 101 h 530"/>
                  <a:gd name="T60" fmla="*/ 1506 w 2925"/>
                  <a:gd name="T61" fmla="*/ 195 h 530"/>
                  <a:gd name="T62" fmla="*/ 1553 w 2925"/>
                  <a:gd name="T63" fmla="*/ 476 h 530"/>
                  <a:gd name="T64" fmla="*/ 1599 w 2925"/>
                  <a:gd name="T65" fmla="*/ 507 h 530"/>
                  <a:gd name="T66" fmla="*/ 1646 w 2925"/>
                  <a:gd name="T67" fmla="*/ 242 h 530"/>
                  <a:gd name="T68" fmla="*/ 1685 w 2925"/>
                  <a:gd name="T69" fmla="*/ 0 h 530"/>
                  <a:gd name="T70" fmla="*/ 1732 w 2925"/>
                  <a:gd name="T71" fmla="*/ 172 h 530"/>
                  <a:gd name="T72" fmla="*/ 1779 w 2925"/>
                  <a:gd name="T73" fmla="*/ 523 h 530"/>
                  <a:gd name="T74" fmla="*/ 1826 w 2925"/>
                  <a:gd name="T75" fmla="*/ 445 h 530"/>
                  <a:gd name="T76" fmla="*/ 1880 w 2925"/>
                  <a:gd name="T77" fmla="*/ 156 h 530"/>
                  <a:gd name="T78" fmla="*/ 1919 w 2925"/>
                  <a:gd name="T79" fmla="*/ 78 h 530"/>
                  <a:gd name="T80" fmla="*/ 1966 w 2925"/>
                  <a:gd name="T81" fmla="*/ 86 h 530"/>
                  <a:gd name="T82" fmla="*/ 2013 w 2925"/>
                  <a:gd name="T83" fmla="*/ 218 h 530"/>
                  <a:gd name="T84" fmla="*/ 2060 w 2925"/>
                  <a:gd name="T85" fmla="*/ 476 h 530"/>
                  <a:gd name="T86" fmla="*/ 2106 w 2925"/>
                  <a:gd name="T87" fmla="*/ 406 h 530"/>
                  <a:gd name="T88" fmla="*/ 2153 w 2925"/>
                  <a:gd name="T89" fmla="*/ 0 h 530"/>
                  <a:gd name="T90" fmla="*/ 2200 w 2925"/>
                  <a:gd name="T91" fmla="*/ 507 h 530"/>
                  <a:gd name="T92" fmla="*/ 2247 w 2925"/>
                  <a:gd name="T93" fmla="*/ 16 h 530"/>
                  <a:gd name="T94" fmla="*/ 2294 w 2925"/>
                  <a:gd name="T95" fmla="*/ 499 h 530"/>
                  <a:gd name="T96" fmla="*/ 2340 w 2925"/>
                  <a:gd name="T97" fmla="*/ 250 h 530"/>
                  <a:gd name="T98" fmla="*/ 2403 w 2925"/>
                  <a:gd name="T99" fmla="*/ 16 h 530"/>
                  <a:gd name="T100" fmla="*/ 2450 w 2925"/>
                  <a:gd name="T101" fmla="*/ 234 h 530"/>
                  <a:gd name="T102" fmla="*/ 2496 w 2925"/>
                  <a:gd name="T103" fmla="*/ 460 h 530"/>
                  <a:gd name="T104" fmla="*/ 2567 w 2925"/>
                  <a:gd name="T105" fmla="*/ 468 h 530"/>
                  <a:gd name="T106" fmla="*/ 2613 w 2925"/>
                  <a:gd name="T107" fmla="*/ 250 h 530"/>
                  <a:gd name="T108" fmla="*/ 2660 w 2925"/>
                  <a:gd name="T109" fmla="*/ 23 h 530"/>
                  <a:gd name="T110" fmla="*/ 2723 w 2925"/>
                  <a:gd name="T111" fmla="*/ 226 h 530"/>
                  <a:gd name="T112" fmla="*/ 2769 w 2925"/>
                  <a:gd name="T113" fmla="*/ 515 h 530"/>
                  <a:gd name="T114" fmla="*/ 2816 w 2925"/>
                  <a:gd name="T115" fmla="*/ 23 h 530"/>
                  <a:gd name="T116" fmla="*/ 2863 w 2925"/>
                  <a:gd name="T117" fmla="*/ 491 h 530"/>
                  <a:gd name="T118" fmla="*/ 2910 w 2925"/>
                  <a:gd name="T119" fmla="*/ 16 h 5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25"/>
                  <a:gd name="T181" fmla="*/ 0 h 530"/>
                  <a:gd name="T182" fmla="*/ 2925 w 2925"/>
                  <a:gd name="T183" fmla="*/ 530 h 5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25" h="530">
                    <a:moveTo>
                      <a:pt x="0" y="0"/>
                    </a:moveTo>
                    <a:lnTo>
                      <a:pt x="0" y="23"/>
                    </a:lnTo>
                    <a:lnTo>
                      <a:pt x="8" y="101"/>
                    </a:lnTo>
                    <a:lnTo>
                      <a:pt x="8" y="211"/>
                    </a:lnTo>
                    <a:lnTo>
                      <a:pt x="8" y="328"/>
                    </a:lnTo>
                    <a:lnTo>
                      <a:pt x="16" y="429"/>
                    </a:lnTo>
                    <a:lnTo>
                      <a:pt x="16" y="507"/>
                    </a:lnTo>
                    <a:lnTo>
                      <a:pt x="16" y="530"/>
                    </a:lnTo>
                    <a:lnTo>
                      <a:pt x="24" y="507"/>
                    </a:lnTo>
                    <a:lnTo>
                      <a:pt x="24" y="429"/>
                    </a:lnTo>
                    <a:lnTo>
                      <a:pt x="24" y="320"/>
                    </a:lnTo>
                    <a:lnTo>
                      <a:pt x="32" y="203"/>
                    </a:lnTo>
                    <a:lnTo>
                      <a:pt x="32" y="101"/>
                    </a:lnTo>
                    <a:lnTo>
                      <a:pt x="32" y="23"/>
                    </a:lnTo>
                    <a:lnTo>
                      <a:pt x="39" y="0"/>
                    </a:lnTo>
                    <a:lnTo>
                      <a:pt x="39" y="23"/>
                    </a:lnTo>
                    <a:lnTo>
                      <a:pt x="47" y="101"/>
                    </a:lnTo>
                    <a:lnTo>
                      <a:pt x="47" y="211"/>
                    </a:lnTo>
                    <a:lnTo>
                      <a:pt x="47" y="328"/>
                    </a:lnTo>
                    <a:lnTo>
                      <a:pt x="55" y="429"/>
                    </a:lnTo>
                    <a:lnTo>
                      <a:pt x="55" y="507"/>
                    </a:lnTo>
                    <a:lnTo>
                      <a:pt x="55" y="530"/>
                    </a:lnTo>
                    <a:lnTo>
                      <a:pt x="63" y="507"/>
                    </a:lnTo>
                    <a:lnTo>
                      <a:pt x="63" y="437"/>
                    </a:lnTo>
                    <a:lnTo>
                      <a:pt x="63" y="328"/>
                    </a:lnTo>
                    <a:lnTo>
                      <a:pt x="71" y="211"/>
                    </a:lnTo>
                    <a:lnTo>
                      <a:pt x="71" y="109"/>
                    </a:lnTo>
                    <a:lnTo>
                      <a:pt x="71" y="31"/>
                    </a:lnTo>
                    <a:lnTo>
                      <a:pt x="78" y="0"/>
                    </a:lnTo>
                    <a:lnTo>
                      <a:pt x="78" y="23"/>
                    </a:lnTo>
                    <a:lnTo>
                      <a:pt x="78" y="86"/>
                    </a:lnTo>
                    <a:lnTo>
                      <a:pt x="86" y="187"/>
                    </a:lnTo>
                    <a:lnTo>
                      <a:pt x="86" y="304"/>
                    </a:lnTo>
                    <a:lnTo>
                      <a:pt x="86" y="413"/>
                    </a:lnTo>
                    <a:lnTo>
                      <a:pt x="94" y="491"/>
                    </a:lnTo>
                    <a:lnTo>
                      <a:pt x="94" y="530"/>
                    </a:lnTo>
                    <a:lnTo>
                      <a:pt x="94" y="515"/>
                    </a:lnTo>
                    <a:lnTo>
                      <a:pt x="102" y="452"/>
                    </a:lnTo>
                    <a:lnTo>
                      <a:pt x="102" y="359"/>
                    </a:lnTo>
                    <a:lnTo>
                      <a:pt x="102" y="242"/>
                    </a:lnTo>
                    <a:lnTo>
                      <a:pt x="110" y="133"/>
                    </a:lnTo>
                    <a:lnTo>
                      <a:pt x="110" y="47"/>
                    </a:lnTo>
                    <a:lnTo>
                      <a:pt x="110" y="8"/>
                    </a:lnTo>
                    <a:lnTo>
                      <a:pt x="117" y="8"/>
                    </a:lnTo>
                    <a:lnTo>
                      <a:pt x="117" y="55"/>
                    </a:lnTo>
                    <a:lnTo>
                      <a:pt x="125" y="148"/>
                    </a:lnTo>
                    <a:lnTo>
                      <a:pt x="125" y="257"/>
                    </a:lnTo>
                    <a:lnTo>
                      <a:pt x="125" y="367"/>
                    </a:lnTo>
                    <a:lnTo>
                      <a:pt x="133" y="460"/>
                    </a:lnTo>
                    <a:lnTo>
                      <a:pt x="133" y="515"/>
                    </a:lnTo>
                    <a:lnTo>
                      <a:pt x="133" y="530"/>
                    </a:lnTo>
                    <a:lnTo>
                      <a:pt x="141" y="491"/>
                    </a:lnTo>
                    <a:lnTo>
                      <a:pt x="141" y="421"/>
                    </a:lnTo>
                    <a:lnTo>
                      <a:pt x="141" y="320"/>
                    </a:lnTo>
                    <a:lnTo>
                      <a:pt x="149" y="211"/>
                    </a:lnTo>
                    <a:lnTo>
                      <a:pt x="149" y="109"/>
                    </a:lnTo>
                    <a:lnTo>
                      <a:pt x="149" y="31"/>
                    </a:lnTo>
                    <a:lnTo>
                      <a:pt x="156" y="0"/>
                    </a:lnTo>
                    <a:lnTo>
                      <a:pt x="156" y="16"/>
                    </a:lnTo>
                    <a:lnTo>
                      <a:pt x="156" y="70"/>
                    </a:lnTo>
                    <a:lnTo>
                      <a:pt x="164" y="156"/>
                    </a:lnTo>
                    <a:lnTo>
                      <a:pt x="164" y="265"/>
                    </a:lnTo>
                    <a:lnTo>
                      <a:pt x="164" y="374"/>
                    </a:lnTo>
                    <a:lnTo>
                      <a:pt x="172" y="460"/>
                    </a:lnTo>
                    <a:lnTo>
                      <a:pt x="172" y="515"/>
                    </a:lnTo>
                    <a:lnTo>
                      <a:pt x="172" y="530"/>
                    </a:lnTo>
                    <a:lnTo>
                      <a:pt x="180" y="499"/>
                    </a:lnTo>
                    <a:lnTo>
                      <a:pt x="180" y="429"/>
                    </a:lnTo>
                    <a:lnTo>
                      <a:pt x="180" y="335"/>
                    </a:lnTo>
                    <a:lnTo>
                      <a:pt x="188" y="226"/>
                    </a:lnTo>
                    <a:lnTo>
                      <a:pt x="188" y="133"/>
                    </a:lnTo>
                    <a:lnTo>
                      <a:pt x="188" y="55"/>
                    </a:lnTo>
                    <a:lnTo>
                      <a:pt x="195" y="8"/>
                    </a:lnTo>
                    <a:lnTo>
                      <a:pt x="195" y="0"/>
                    </a:lnTo>
                    <a:lnTo>
                      <a:pt x="195" y="39"/>
                    </a:lnTo>
                    <a:lnTo>
                      <a:pt x="203" y="117"/>
                    </a:lnTo>
                    <a:lnTo>
                      <a:pt x="203" y="211"/>
                    </a:lnTo>
                    <a:lnTo>
                      <a:pt x="211" y="312"/>
                    </a:lnTo>
                    <a:lnTo>
                      <a:pt x="211" y="413"/>
                    </a:lnTo>
                    <a:lnTo>
                      <a:pt x="211" y="484"/>
                    </a:lnTo>
                    <a:lnTo>
                      <a:pt x="219" y="523"/>
                    </a:lnTo>
                    <a:lnTo>
                      <a:pt x="219" y="491"/>
                    </a:lnTo>
                    <a:lnTo>
                      <a:pt x="227" y="421"/>
                    </a:lnTo>
                    <a:lnTo>
                      <a:pt x="227" y="328"/>
                    </a:lnTo>
                    <a:lnTo>
                      <a:pt x="227" y="226"/>
                    </a:lnTo>
                    <a:lnTo>
                      <a:pt x="234" y="133"/>
                    </a:lnTo>
                    <a:lnTo>
                      <a:pt x="234" y="55"/>
                    </a:lnTo>
                    <a:lnTo>
                      <a:pt x="234" y="8"/>
                    </a:lnTo>
                    <a:lnTo>
                      <a:pt x="242" y="0"/>
                    </a:lnTo>
                    <a:lnTo>
                      <a:pt x="242" y="31"/>
                    </a:lnTo>
                    <a:lnTo>
                      <a:pt x="242" y="86"/>
                    </a:lnTo>
                    <a:lnTo>
                      <a:pt x="250" y="172"/>
                    </a:lnTo>
                    <a:lnTo>
                      <a:pt x="250" y="265"/>
                    </a:lnTo>
                    <a:lnTo>
                      <a:pt x="250" y="367"/>
                    </a:lnTo>
                    <a:lnTo>
                      <a:pt x="258" y="445"/>
                    </a:lnTo>
                    <a:lnTo>
                      <a:pt x="258" y="507"/>
                    </a:lnTo>
                    <a:lnTo>
                      <a:pt x="258" y="530"/>
                    </a:lnTo>
                    <a:lnTo>
                      <a:pt x="266" y="523"/>
                    </a:lnTo>
                    <a:lnTo>
                      <a:pt x="266" y="476"/>
                    </a:lnTo>
                    <a:lnTo>
                      <a:pt x="266" y="413"/>
                    </a:lnTo>
                    <a:lnTo>
                      <a:pt x="273" y="328"/>
                    </a:lnTo>
                    <a:lnTo>
                      <a:pt x="273" y="234"/>
                    </a:lnTo>
                    <a:lnTo>
                      <a:pt x="273" y="140"/>
                    </a:lnTo>
                    <a:lnTo>
                      <a:pt x="281" y="70"/>
                    </a:lnTo>
                    <a:lnTo>
                      <a:pt x="281" y="16"/>
                    </a:lnTo>
                    <a:lnTo>
                      <a:pt x="289" y="0"/>
                    </a:lnTo>
                    <a:lnTo>
                      <a:pt x="289" y="16"/>
                    </a:lnTo>
                    <a:lnTo>
                      <a:pt x="289" y="55"/>
                    </a:lnTo>
                    <a:lnTo>
                      <a:pt x="297" y="125"/>
                    </a:lnTo>
                    <a:lnTo>
                      <a:pt x="297" y="203"/>
                    </a:lnTo>
                    <a:lnTo>
                      <a:pt x="297" y="296"/>
                    </a:lnTo>
                    <a:lnTo>
                      <a:pt x="305" y="382"/>
                    </a:lnTo>
                    <a:lnTo>
                      <a:pt x="305" y="452"/>
                    </a:lnTo>
                    <a:lnTo>
                      <a:pt x="305" y="507"/>
                    </a:lnTo>
                    <a:lnTo>
                      <a:pt x="312" y="530"/>
                    </a:lnTo>
                    <a:lnTo>
                      <a:pt x="312" y="523"/>
                    </a:lnTo>
                    <a:lnTo>
                      <a:pt x="312" y="491"/>
                    </a:lnTo>
                    <a:lnTo>
                      <a:pt x="320" y="437"/>
                    </a:lnTo>
                    <a:lnTo>
                      <a:pt x="320" y="367"/>
                    </a:lnTo>
                    <a:lnTo>
                      <a:pt x="320" y="281"/>
                    </a:lnTo>
                    <a:lnTo>
                      <a:pt x="328" y="195"/>
                    </a:lnTo>
                    <a:lnTo>
                      <a:pt x="328" y="117"/>
                    </a:lnTo>
                    <a:lnTo>
                      <a:pt x="328" y="55"/>
                    </a:lnTo>
                    <a:lnTo>
                      <a:pt x="336" y="16"/>
                    </a:lnTo>
                    <a:lnTo>
                      <a:pt x="336" y="0"/>
                    </a:lnTo>
                    <a:lnTo>
                      <a:pt x="336" y="8"/>
                    </a:lnTo>
                    <a:lnTo>
                      <a:pt x="344" y="47"/>
                    </a:lnTo>
                    <a:lnTo>
                      <a:pt x="344" y="101"/>
                    </a:lnTo>
                    <a:lnTo>
                      <a:pt x="344" y="172"/>
                    </a:lnTo>
                    <a:lnTo>
                      <a:pt x="351" y="250"/>
                    </a:lnTo>
                    <a:lnTo>
                      <a:pt x="351" y="328"/>
                    </a:lnTo>
                    <a:lnTo>
                      <a:pt x="351" y="398"/>
                    </a:lnTo>
                    <a:lnTo>
                      <a:pt x="359" y="460"/>
                    </a:lnTo>
                    <a:lnTo>
                      <a:pt x="359" y="507"/>
                    </a:lnTo>
                    <a:lnTo>
                      <a:pt x="367" y="530"/>
                    </a:lnTo>
                    <a:lnTo>
                      <a:pt x="367" y="507"/>
                    </a:lnTo>
                    <a:lnTo>
                      <a:pt x="375" y="460"/>
                    </a:lnTo>
                    <a:lnTo>
                      <a:pt x="375" y="406"/>
                    </a:lnTo>
                    <a:lnTo>
                      <a:pt x="375" y="335"/>
                    </a:lnTo>
                    <a:lnTo>
                      <a:pt x="383" y="265"/>
                    </a:lnTo>
                    <a:lnTo>
                      <a:pt x="383" y="187"/>
                    </a:lnTo>
                    <a:lnTo>
                      <a:pt x="383" y="125"/>
                    </a:lnTo>
                    <a:lnTo>
                      <a:pt x="390" y="62"/>
                    </a:lnTo>
                    <a:lnTo>
                      <a:pt x="390" y="23"/>
                    </a:lnTo>
                    <a:lnTo>
                      <a:pt x="390" y="0"/>
                    </a:lnTo>
                    <a:lnTo>
                      <a:pt x="398" y="0"/>
                    </a:lnTo>
                    <a:lnTo>
                      <a:pt x="398" y="16"/>
                    </a:lnTo>
                    <a:lnTo>
                      <a:pt x="398" y="55"/>
                    </a:lnTo>
                    <a:lnTo>
                      <a:pt x="406" y="101"/>
                    </a:lnTo>
                    <a:lnTo>
                      <a:pt x="406" y="164"/>
                    </a:lnTo>
                    <a:lnTo>
                      <a:pt x="406" y="226"/>
                    </a:lnTo>
                    <a:lnTo>
                      <a:pt x="414" y="296"/>
                    </a:lnTo>
                    <a:lnTo>
                      <a:pt x="414" y="359"/>
                    </a:lnTo>
                    <a:lnTo>
                      <a:pt x="414" y="421"/>
                    </a:lnTo>
                    <a:lnTo>
                      <a:pt x="422" y="468"/>
                    </a:lnTo>
                    <a:lnTo>
                      <a:pt x="422" y="507"/>
                    </a:lnTo>
                    <a:lnTo>
                      <a:pt x="422" y="523"/>
                    </a:lnTo>
                    <a:lnTo>
                      <a:pt x="429" y="530"/>
                    </a:lnTo>
                    <a:lnTo>
                      <a:pt x="429" y="515"/>
                    </a:lnTo>
                    <a:lnTo>
                      <a:pt x="429" y="491"/>
                    </a:lnTo>
                    <a:lnTo>
                      <a:pt x="437" y="452"/>
                    </a:lnTo>
                    <a:lnTo>
                      <a:pt x="437" y="406"/>
                    </a:lnTo>
                    <a:lnTo>
                      <a:pt x="445" y="343"/>
                    </a:lnTo>
                    <a:lnTo>
                      <a:pt x="445" y="289"/>
                    </a:lnTo>
                    <a:lnTo>
                      <a:pt x="445" y="226"/>
                    </a:lnTo>
                    <a:lnTo>
                      <a:pt x="453" y="164"/>
                    </a:lnTo>
                    <a:lnTo>
                      <a:pt x="453" y="109"/>
                    </a:lnTo>
                    <a:lnTo>
                      <a:pt x="453" y="70"/>
                    </a:lnTo>
                    <a:lnTo>
                      <a:pt x="461" y="31"/>
                    </a:lnTo>
                    <a:lnTo>
                      <a:pt x="461" y="8"/>
                    </a:lnTo>
                    <a:lnTo>
                      <a:pt x="468" y="0"/>
                    </a:lnTo>
                    <a:lnTo>
                      <a:pt x="468" y="16"/>
                    </a:lnTo>
                    <a:lnTo>
                      <a:pt x="468" y="47"/>
                    </a:lnTo>
                    <a:lnTo>
                      <a:pt x="476" y="86"/>
                    </a:lnTo>
                    <a:lnTo>
                      <a:pt x="476" y="125"/>
                    </a:lnTo>
                    <a:lnTo>
                      <a:pt x="476" y="179"/>
                    </a:lnTo>
                    <a:lnTo>
                      <a:pt x="484" y="234"/>
                    </a:lnTo>
                    <a:lnTo>
                      <a:pt x="484" y="289"/>
                    </a:lnTo>
                    <a:lnTo>
                      <a:pt x="484" y="335"/>
                    </a:lnTo>
                    <a:lnTo>
                      <a:pt x="492" y="390"/>
                    </a:lnTo>
                    <a:lnTo>
                      <a:pt x="492" y="429"/>
                    </a:lnTo>
                    <a:lnTo>
                      <a:pt x="492" y="468"/>
                    </a:lnTo>
                    <a:lnTo>
                      <a:pt x="500" y="499"/>
                    </a:lnTo>
                    <a:lnTo>
                      <a:pt x="500" y="515"/>
                    </a:lnTo>
                    <a:lnTo>
                      <a:pt x="500" y="530"/>
                    </a:lnTo>
                    <a:lnTo>
                      <a:pt x="507" y="523"/>
                    </a:lnTo>
                    <a:lnTo>
                      <a:pt x="507" y="507"/>
                    </a:lnTo>
                    <a:lnTo>
                      <a:pt x="515" y="476"/>
                    </a:lnTo>
                    <a:lnTo>
                      <a:pt x="515" y="445"/>
                    </a:lnTo>
                    <a:lnTo>
                      <a:pt x="523" y="406"/>
                    </a:lnTo>
                    <a:lnTo>
                      <a:pt x="523" y="367"/>
                    </a:lnTo>
                    <a:lnTo>
                      <a:pt x="523" y="320"/>
                    </a:lnTo>
                    <a:lnTo>
                      <a:pt x="531" y="273"/>
                    </a:lnTo>
                    <a:lnTo>
                      <a:pt x="531" y="226"/>
                    </a:lnTo>
                    <a:lnTo>
                      <a:pt x="531" y="187"/>
                    </a:lnTo>
                    <a:lnTo>
                      <a:pt x="539" y="140"/>
                    </a:lnTo>
                    <a:lnTo>
                      <a:pt x="539" y="109"/>
                    </a:lnTo>
                    <a:lnTo>
                      <a:pt x="539" y="70"/>
                    </a:lnTo>
                    <a:lnTo>
                      <a:pt x="546" y="47"/>
                    </a:lnTo>
                    <a:lnTo>
                      <a:pt x="546" y="23"/>
                    </a:lnTo>
                    <a:lnTo>
                      <a:pt x="546" y="8"/>
                    </a:lnTo>
                    <a:lnTo>
                      <a:pt x="554" y="0"/>
                    </a:lnTo>
                    <a:lnTo>
                      <a:pt x="554" y="8"/>
                    </a:lnTo>
                    <a:lnTo>
                      <a:pt x="562" y="16"/>
                    </a:lnTo>
                    <a:lnTo>
                      <a:pt x="562" y="31"/>
                    </a:lnTo>
                    <a:lnTo>
                      <a:pt x="562" y="55"/>
                    </a:lnTo>
                    <a:lnTo>
                      <a:pt x="570" y="78"/>
                    </a:lnTo>
                    <a:lnTo>
                      <a:pt x="570" y="109"/>
                    </a:lnTo>
                    <a:lnTo>
                      <a:pt x="570" y="140"/>
                    </a:lnTo>
                    <a:lnTo>
                      <a:pt x="578" y="179"/>
                    </a:lnTo>
                    <a:lnTo>
                      <a:pt x="578" y="211"/>
                    </a:lnTo>
                    <a:lnTo>
                      <a:pt x="578" y="250"/>
                    </a:lnTo>
                    <a:lnTo>
                      <a:pt x="585" y="289"/>
                    </a:lnTo>
                    <a:lnTo>
                      <a:pt x="585" y="320"/>
                    </a:lnTo>
                    <a:lnTo>
                      <a:pt x="585" y="359"/>
                    </a:lnTo>
                    <a:lnTo>
                      <a:pt x="593" y="390"/>
                    </a:lnTo>
                    <a:lnTo>
                      <a:pt x="593" y="421"/>
                    </a:lnTo>
                    <a:lnTo>
                      <a:pt x="593" y="445"/>
                    </a:lnTo>
                    <a:lnTo>
                      <a:pt x="601" y="468"/>
                    </a:lnTo>
                    <a:lnTo>
                      <a:pt x="601" y="491"/>
                    </a:lnTo>
                    <a:lnTo>
                      <a:pt x="609" y="507"/>
                    </a:lnTo>
                    <a:lnTo>
                      <a:pt x="609" y="515"/>
                    </a:lnTo>
                    <a:lnTo>
                      <a:pt x="609" y="523"/>
                    </a:lnTo>
                    <a:lnTo>
                      <a:pt x="617" y="530"/>
                    </a:lnTo>
                    <a:lnTo>
                      <a:pt x="624" y="523"/>
                    </a:lnTo>
                    <a:lnTo>
                      <a:pt x="624" y="507"/>
                    </a:lnTo>
                    <a:lnTo>
                      <a:pt x="624" y="499"/>
                    </a:lnTo>
                    <a:lnTo>
                      <a:pt x="632" y="484"/>
                    </a:lnTo>
                    <a:lnTo>
                      <a:pt x="632" y="460"/>
                    </a:lnTo>
                    <a:lnTo>
                      <a:pt x="632" y="445"/>
                    </a:lnTo>
                    <a:lnTo>
                      <a:pt x="640" y="421"/>
                    </a:lnTo>
                    <a:lnTo>
                      <a:pt x="640" y="398"/>
                    </a:lnTo>
                    <a:lnTo>
                      <a:pt x="640" y="374"/>
                    </a:lnTo>
                    <a:lnTo>
                      <a:pt x="648" y="351"/>
                    </a:lnTo>
                    <a:lnTo>
                      <a:pt x="648" y="320"/>
                    </a:lnTo>
                    <a:lnTo>
                      <a:pt x="648" y="296"/>
                    </a:lnTo>
                    <a:lnTo>
                      <a:pt x="656" y="273"/>
                    </a:lnTo>
                    <a:lnTo>
                      <a:pt x="656" y="242"/>
                    </a:lnTo>
                    <a:lnTo>
                      <a:pt x="656" y="218"/>
                    </a:lnTo>
                    <a:lnTo>
                      <a:pt x="663" y="195"/>
                    </a:lnTo>
                    <a:lnTo>
                      <a:pt x="663" y="172"/>
                    </a:lnTo>
                    <a:lnTo>
                      <a:pt x="663" y="148"/>
                    </a:lnTo>
                    <a:lnTo>
                      <a:pt x="671" y="125"/>
                    </a:lnTo>
                    <a:lnTo>
                      <a:pt x="671" y="109"/>
                    </a:lnTo>
                    <a:lnTo>
                      <a:pt x="671" y="86"/>
                    </a:lnTo>
                    <a:lnTo>
                      <a:pt x="679" y="70"/>
                    </a:lnTo>
                    <a:lnTo>
                      <a:pt x="679" y="55"/>
                    </a:lnTo>
                    <a:lnTo>
                      <a:pt x="687" y="47"/>
                    </a:lnTo>
                    <a:lnTo>
                      <a:pt x="687" y="31"/>
                    </a:lnTo>
                    <a:lnTo>
                      <a:pt x="687" y="23"/>
                    </a:lnTo>
                    <a:lnTo>
                      <a:pt x="695" y="16"/>
                    </a:lnTo>
                    <a:lnTo>
                      <a:pt x="695" y="8"/>
                    </a:lnTo>
                    <a:lnTo>
                      <a:pt x="702" y="0"/>
                    </a:lnTo>
                    <a:lnTo>
                      <a:pt x="710" y="8"/>
                    </a:lnTo>
                    <a:lnTo>
                      <a:pt x="718" y="16"/>
                    </a:lnTo>
                    <a:lnTo>
                      <a:pt x="718" y="23"/>
                    </a:lnTo>
                    <a:lnTo>
                      <a:pt x="718" y="31"/>
                    </a:lnTo>
                    <a:lnTo>
                      <a:pt x="726" y="47"/>
                    </a:lnTo>
                    <a:lnTo>
                      <a:pt x="726" y="55"/>
                    </a:lnTo>
                    <a:lnTo>
                      <a:pt x="726" y="62"/>
                    </a:lnTo>
                    <a:lnTo>
                      <a:pt x="734" y="78"/>
                    </a:lnTo>
                    <a:lnTo>
                      <a:pt x="734" y="94"/>
                    </a:lnTo>
                    <a:lnTo>
                      <a:pt x="734" y="101"/>
                    </a:lnTo>
                    <a:lnTo>
                      <a:pt x="741" y="117"/>
                    </a:lnTo>
                    <a:lnTo>
                      <a:pt x="741" y="133"/>
                    </a:lnTo>
                    <a:lnTo>
                      <a:pt x="741" y="148"/>
                    </a:lnTo>
                    <a:lnTo>
                      <a:pt x="749" y="164"/>
                    </a:lnTo>
                    <a:lnTo>
                      <a:pt x="749" y="179"/>
                    </a:lnTo>
                    <a:lnTo>
                      <a:pt x="749" y="195"/>
                    </a:lnTo>
                    <a:lnTo>
                      <a:pt x="757" y="211"/>
                    </a:lnTo>
                    <a:lnTo>
                      <a:pt x="757" y="226"/>
                    </a:lnTo>
                    <a:lnTo>
                      <a:pt x="765" y="242"/>
                    </a:lnTo>
                    <a:lnTo>
                      <a:pt x="765" y="257"/>
                    </a:lnTo>
                    <a:lnTo>
                      <a:pt x="765" y="273"/>
                    </a:lnTo>
                    <a:lnTo>
                      <a:pt x="773" y="289"/>
                    </a:lnTo>
                    <a:lnTo>
                      <a:pt x="773" y="304"/>
                    </a:lnTo>
                    <a:lnTo>
                      <a:pt x="773" y="320"/>
                    </a:lnTo>
                    <a:lnTo>
                      <a:pt x="780" y="335"/>
                    </a:lnTo>
                    <a:lnTo>
                      <a:pt x="780" y="351"/>
                    </a:lnTo>
                    <a:lnTo>
                      <a:pt x="780" y="359"/>
                    </a:lnTo>
                    <a:lnTo>
                      <a:pt x="788" y="374"/>
                    </a:lnTo>
                    <a:lnTo>
                      <a:pt x="788" y="390"/>
                    </a:lnTo>
                    <a:lnTo>
                      <a:pt x="788" y="398"/>
                    </a:lnTo>
                    <a:lnTo>
                      <a:pt x="796" y="413"/>
                    </a:lnTo>
                    <a:lnTo>
                      <a:pt x="796" y="421"/>
                    </a:lnTo>
                    <a:lnTo>
                      <a:pt x="796" y="437"/>
                    </a:lnTo>
                    <a:lnTo>
                      <a:pt x="804" y="445"/>
                    </a:lnTo>
                    <a:lnTo>
                      <a:pt x="804" y="452"/>
                    </a:lnTo>
                    <a:lnTo>
                      <a:pt x="804" y="468"/>
                    </a:lnTo>
                    <a:lnTo>
                      <a:pt x="812" y="476"/>
                    </a:lnTo>
                    <a:lnTo>
                      <a:pt x="812" y="484"/>
                    </a:lnTo>
                    <a:lnTo>
                      <a:pt x="812" y="491"/>
                    </a:lnTo>
                    <a:lnTo>
                      <a:pt x="819" y="499"/>
                    </a:lnTo>
                    <a:lnTo>
                      <a:pt x="819" y="507"/>
                    </a:lnTo>
                    <a:lnTo>
                      <a:pt x="827" y="515"/>
                    </a:lnTo>
                    <a:lnTo>
                      <a:pt x="835" y="523"/>
                    </a:lnTo>
                    <a:lnTo>
                      <a:pt x="843" y="530"/>
                    </a:lnTo>
                    <a:lnTo>
                      <a:pt x="851" y="530"/>
                    </a:lnTo>
                    <a:lnTo>
                      <a:pt x="858" y="523"/>
                    </a:lnTo>
                    <a:lnTo>
                      <a:pt x="866" y="515"/>
                    </a:lnTo>
                    <a:lnTo>
                      <a:pt x="866" y="507"/>
                    </a:lnTo>
                    <a:lnTo>
                      <a:pt x="874" y="499"/>
                    </a:lnTo>
                    <a:lnTo>
                      <a:pt x="874" y="491"/>
                    </a:lnTo>
                    <a:lnTo>
                      <a:pt x="874" y="484"/>
                    </a:lnTo>
                    <a:lnTo>
                      <a:pt x="882" y="476"/>
                    </a:lnTo>
                    <a:lnTo>
                      <a:pt x="882" y="468"/>
                    </a:lnTo>
                    <a:lnTo>
                      <a:pt x="882" y="460"/>
                    </a:lnTo>
                    <a:lnTo>
                      <a:pt x="890" y="452"/>
                    </a:lnTo>
                    <a:lnTo>
                      <a:pt x="890" y="437"/>
                    </a:lnTo>
                    <a:lnTo>
                      <a:pt x="890" y="429"/>
                    </a:lnTo>
                    <a:lnTo>
                      <a:pt x="897" y="413"/>
                    </a:lnTo>
                    <a:lnTo>
                      <a:pt x="897" y="406"/>
                    </a:lnTo>
                    <a:lnTo>
                      <a:pt x="897" y="390"/>
                    </a:lnTo>
                    <a:lnTo>
                      <a:pt x="905" y="382"/>
                    </a:lnTo>
                    <a:lnTo>
                      <a:pt x="905" y="367"/>
                    </a:lnTo>
                    <a:lnTo>
                      <a:pt x="905" y="351"/>
                    </a:lnTo>
                    <a:lnTo>
                      <a:pt x="913" y="335"/>
                    </a:lnTo>
                    <a:lnTo>
                      <a:pt x="913" y="320"/>
                    </a:lnTo>
                    <a:lnTo>
                      <a:pt x="913" y="312"/>
                    </a:lnTo>
                    <a:lnTo>
                      <a:pt x="921" y="296"/>
                    </a:lnTo>
                    <a:lnTo>
                      <a:pt x="921" y="281"/>
                    </a:lnTo>
                    <a:lnTo>
                      <a:pt x="929" y="265"/>
                    </a:lnTo>
                    <a:lnTo>
                      <a:pt x="929" y="250"/>
                    </a:lnTo>
                    <a:lnTo>
                      <a:pt x="929" y="234"/>
                    </a:lnTo>
                    <a:lnTo>
                      <a:pt x="936" y="218"/>
                    </a:lnTo>
                    <a:lnTo>
                      <a:pt x="936" y="203"/>
                    </a:lnTo>
                    <a:lnTo>
                      <a:pt x="936" y="187"/>
                    </a:lnTo>
                    <a:lnTo>
                      <a:pt x="944" y="172"/>
                    </a:lnTo>
                    <a:lnTo>
                      <a:pt x="944" y="156"/>
                    </a:lnTo>
                    <a:lnTo>
                      <a:pt x="944" y="140"/>
                    </a:lnTo>
                    <a:lnTo>
                      <a:pt x="952" y="125"/>
                    </a:lnTo>
                    <a:lnTo>
                      <a:pt x="952" y="109"/>
                    </a:lnTo>
                    <a:lnTo>
                      <a:pt x="952" y="94"/>
                    </a:lnTo>
                    <a:lnTo>
                      <a:pt x="960" y="78"/>
                    </a:lnTo>
                    <a:lnTo>
                      <a:pt x="960" y="70"/>
                    </a:lnTo>
                    <a:lnTo>
                      <a:pt x="960" y="55"/>
                    </a:lnTo>
                    <a:lnTo>
                      <a:pt x="968" y="47"/>
                    </a:lnTo>
                    <a:lnTo>
                      <a:pt x="968" y="39"/>
                    </a:lnTo>
                    <a:lnTo>
                      <a:pt x="968" y="31"/>
                    </a:lnTo>
                    <a:lnTo>
                      <a:pt x="975" y="23"/>
                    </a:lnTo>
                    <a:lnTo>
                      <a:pt x="975" y="16"/>
                    </a:lnTo>
                    <a:lnTo>
                      <a:pt x="975" y="8"/>
                    </a:lnTo>
                    <a:lnTo>
                      <a:pt x="983" y="0"/>
                    </a:lnTo>
                    <a:lnTo>
                      <a:pt x="991" y="8"/>
                    </a:lnTo>
                    <a:lnTo>
                      <a:pt x="999" y="16"/>
                    </a:lnTo>
                    <a:lnTo>
                      <a:pt x="1007" y="31"/>
                    </a:lnTo>
                    <a:lnTo>
                      <a:pt x="1007" y="39"/>
                    </a:lnTo>
                    <a:lnTo>
                      <a:pt x="1007" y="55"/>
                    </a:lnTo>
                    <a:lnTo>
                      <a:pt x="1014" y="70"/>
                    </a:lnTo>
                    <a:lnTo>
                      <a:pt x="1014" y="86"/>
                    </a:lnTo>
                    <a:lnTo>
                      <a:pt x="1014" y="101"/>
                    </a:lnTo>
                    <a:lnTo>
                      <a:pt x="1022" y="117"/>
                    </a:lnTo>
                    <a:lnTo>
                      <a:pt x="1022" y="140"/>
                    </a:lnTo>
                    <a:lnTo>
                      <a:pt x="1022" y="164"/>
                    </a:lnTo>
                    <a:lnTo>
                      <a:pt x="1030" y="187"/>
                    </a:lnTo>
                    <a:lnTo>
                      <a:pt x="1030" y="211"/>
                    </a:lnTo>
                    <a:lnTo>
                      <a:pt x="1030" y="234"/>
                    </a:lnTo>
                    <a:lnTo>
                      <a:pt x="1038" y="257"/>
                    </a:lnTo>
                    <a:lnTo>
                      <a:pt x="1038" y="289"/>
                    </a:lnTo>
                    <a:lnTo>
                      <a:pt x="1038" y="312"/>
                    </a:lnTo>
                    <a:lnTo>
                      <a:pt x="1046" y="343"/>
                    </a:lnTo>
                    <a:lnTo>
                      <a:pt x="1046" y="367"/>
                    </a:lnTo>
                    <a:lnTo>
                      <a:pt x="1046" y="390"/>
                    </a:lnTo>
                    <a:lnTo>
                      <a:pt x="1053" y="413"/>
                    </a:lnTo>
                    <a:lnTo>
                      <a:pt x="1053" y="437"/>
                    </a:lnTo>
                    <a:lnTo>
                      <a:pt x="1053" y="460"/>
                    </a:lnTo>
                    <a:lnTo>
                      <a:pt x="1061" y="476"/>
                    </a:lnTo>
                    <a:lnTo>
                      <a:pt x="1061" y="491"/>
                    </a:lnTo>
                    <a:lnTo>
                      <a:pt x="1061" y="507"/>
                    </a:lnTo>
                    <a:lnTo>
                      <a:pt x="1069" y="515"/>
                    </a:lnTo>
                    <a:lnTo>
                      <a:pt x="1069" y="523"/>
                    </a:lnTo>
                    <a:lnTo>
                      <a:pt x="1077" y="530"/>
                    </a:lnTo>
                    <a:lnTo>
                      <a:pt x="1085" y="523"/>
                    </a:lnTo>
                    <a:lnTo>
                      <a:pt x="1085" y="507"/>
                    </a:lnTo>
                    <a:lnTo>
                      <a:pt x="1085" y="491"/>
                    </a:lnTo>
                    <a:lnTo>
                      <a:pt x="1092" y="476"/>
                    </a:lnTo>
                    <a:lnTo>
                      <a:pt x="1092" y="452"/>
                    </a:lnTo>
                    <a:lnTo>
                      <a:pt x="1092" y="429"/>
                    </a:lnTo>
                    <a:lnTo>
                      <a:pt x="1100" y="398"/>
                    </a:lnTo>
                    <a:lnTo>
                      <a:pt x="1100" y="367"/>
                    </a:lnTo>
                    <a:lnTo>
                      <a:pt x="1100" y="335"/>
                    </a:lnTo>
                    <a:lnTo>
                      <a:pt x="1108" y="296"/>
                    </a:lnTo>
                    <a:lnTo>
                      <a:pt x="1108" y="265"/>
                    </a:lnTo>
                    <a:lnTo>
                      <a:pt x="1108" y="226"/>
                    </a:lnTo>
                    <a:lnTo>
                      <a:pt x="1116" y="187"/>
                    </a:lnTo>
                    <a:lnTo>
                      <a:pt x="1116" y="156"/>
                    </a:lnTo>
                    <a:lnTo>
                      <a:pt x="1116" y="117"/>
                    </a:lnTo>
                    <a:lnTo>
                      <a:pt x="1124" y="86"/>
                    </a:lnTo>
                    <a:lnTo>
                      <a:pt x="1124" y="62"/>
                    </a:lnTo>
                    <a:lnTo>
                      <a:pt x="1124" y="39"/>
                    </a:lnTo>
                    <a:lnTo>
                      <a:pt x="1131" y="23"/>
                    </a:lnTo>
                    <a:lnTo>
                      <a:pt x="1131" y="8"/>
                    </a:lnTo>
                    <a:lnTo>
                      <a:pt x="1139" y="0"/>
                    </a:lnTo>
                    <a:lnTo>
                      <a:pt x="1139" y="8"/>
                    </a:lnTo>
                    <a:lnTo>
                      <a:pt x="1139" y="16"/>
                    </a:lnTo>
                    <a:lnTo>
                      <a:pt x="1147" y="39"/>
                    </a:lnTo>
                    <a:lnTo>
                      <a:pt x="1147" y="62"/>
                    </a:lnTo>
                    <a:lnTo>
                      <a:pt x="1147" y="94"/>
                    </a:lnTo>
                    <a:lnTo>
                      <a:pt x="1155" y="133"/>
                    </a:lnTo>
                    <a:lnTo>
                      <a:pt x="1155" y="172"/>
                    </a:lnTo>
                    <a:lnTo>
                      <a:pt x="1163" y="218"/>
                    </a:lnTo>
                    <a:lnTo>
                      <a:pt x="1163" y="257"/>
                    </a:lnTo>
                    <a:lnTo>
                      <a:pt x="1163" y="304"/>
                    </a:lnTo>
                    <a:lnTo>
                      <a:pt x="1170" y="351"/>
                    </a:lnTo>
                    <a:lnTo>
                      <a:pt x="1170" y="398"/>
                    </a:lnTo>
                    <a:lnTo>
                      <a:pt x="1170" y="437"/>
                    </a:lnTo>
                    <a:lnTo>
                      <a:pt x="1178" y="468"/>
                    </a:lnTo>
                    <a:lnTo>
                      <a:pt x="1178" y="499"/>
                    </a:lnTo>
                    <a:lnTo>
                      <a:pt x="1178" y="515"/>
                    </a:lnTo>
                    <a:lnTo>
                      <a:pt x="1186" y="530"/>
                    </a:lnTo>
                    <a:lnTo>
                      <a:pt x="1186" y="523"/>
                    </a:lnTo>
                    <a:lnTo>
                      <a:pt x="1194" y="507"/>
                    </a:lnTo>
                    <a:lnTo>
                      <a:pt x="1194" y="476"/>
                    </a:lnTo>
                    <a:lnTo>
                      <a:pt x="1194" y="445"/>
                    </a:lnTo>
                    <a:lnTo>
                      <a:pt x="1202" y="406"/>
                    </a:lnTo>
                    <a:lnTo>
                      <a:pt x="1202" y="351"/>
                    </a:lnTo>
                    <a:lnTo>
                      <a:pt x="1202" y="304"/>
                    </a:lnTo>
                    <a:lnTo>
                      <a:pt x="1209" y="250"/>
                    </a:lnTo>
                    <a:lnTo>
                      <a:pt x="1209" y="195"/>
                    </a:lnTo>
                    <a:lnTo>
                      <a:pt x="1209" y="140"/>
                    </a:lnTo>
                    <a:lnTo>
                      <a:pt x="1217" y="94"/>
                    </a:lnTo>
                    <a:lnTo>
                      <a:pt x="1217" y="55"/>
                    </a:lnTo>
                    <a:lnTo>
                      <a:pt x="1217" y="23"/>
                    </a:lnTo>
                    <a:lnTo>
                      <a:pt x="1225" y="8"/>
                    </a:lnTo>
                    <a:lnTo>
                      <a:pt x="1225" y="0"/>
                    </a:lnTo>
                    <a:lnTo>
                      <a:pt x="1225" y="8"/>
                    </a:lnTo>
                    <a:lnTo>
                      <a:pt x="1233" y="23"/>
                    </a:lnTo>
                    <a:lnTo>
                      <a:pt x="1233" y="55"/>
                    </a:lnTo>
                    <a:lnTo>
                      <a:pt x="1241" y="94"/>
                    </a:lnTo>
                    <a:lnTo>
                      <a:pt x="1241" y="148"/>
                    </a:lnTo>
                    <a:lnTo>
                      <a:pt x="1241" y="203"/>
                    </a:lnTo>
                    <a:lnTo>
                      <a:pt x="1248" y="265"/>
                    </a:lnTo>
                    <a:lnTo>
                      <a:pt x="1248" y="328"/>
                    </a:lnTo>
                    <a:lnTo>
                      <a:pt x="1248" y="382"/>
                    </a:lnTo>
                    <a:lnTo>
                      <a:pt x="1256" y="437"/>
                    </a:lnTo>
                    <a:lnTo>
                      <a:pt x="1256" y="484"/>
                    </a:lnTo>
                    <a:lnTo>
                      <a:pt x="1256" y="515"/>
                    </a:lnTo>
                    <a:lnTo>
                      <a:pt x="1264" y="530"/>
                    </a:lnTo>
                    <a:lnTo>
                      <a:pt x="1264" y="515"/>
                    </a:lnTo>
                    <a:lnTo>
                      <a:pt x="1272" y="484"/>
                    </a:lnTo>
                    <a:lnTo>
                      <a:pt x="1272" y="437"/>
                    </a:lnTo>
                    <a:lnTo>
                      <a:pt x="1272" y="382"/>
                    </a:lnTo>
                    <a:lnTo>
                      <a:pt x="1280" y="320"/>
                    </a:lnTo>
                    <a:lnTo>
                      <a:pt x="1280" y="250"/>
                    </a:lnTo>
                    <a:lnTo>
                      <a:pt x="1280" y="179"/>
                    </a:lnTo>
                    <a:lnTo>
                      <a:pt x="1287" y="117"/>
                    </a:lnTo>
                    <a:lnTo>
                      <a:pt x="1287" y="62"/>
                    </a:lnTo>
                    <a:lnTo>
                      <a:pt x="1287" y="23"/>
                    </a:lnTo>
                    <a:lnTo>
                      <a:pt x="1295" y="8"/>
                    </a:lnTo>
                    <a:lnTo>
                      <a:pt x="1295" y="0"/>
                    </a:lnTo>
                    <a:lnTo>
                      <a:pt x="1295" y="16"/>
                    </a:lnTo>
                    <a:lnTo>
                      <a:pt x="1303" y="55"/>
                    </a:lnTo>
                    <a:lnTo>
                      <a:pt x="1303" y="101"/>
                    </a:lnTo>
                    <a:lnTo>
                      <a:pt x="1303" y="164"/>
                    </a:lnTo>
                    <a:lnTo>
                      <a:pt x="1311" y="234"/>
                    </a:lnTo>
                    <a:lnTo>
                      <a:pt x="1311" y="312"/>
                    </a:lnTo>
                    <a:lnTo>
                      <a:pt x="1311" y="382"/>
                    </a:lnTo>
                    <a:lnTo>
                      <a:pt x="1319" y="445"/>
                    </a:lnTo>
                    <a:lnTo>
                      <a:pt x="1319" y="491"/>
                    </a:lnTo>
                    <a:lnTo>
                      <a:pt x="1326" y="523"/>
                    </a:lnTo>
                    <a:lnTo>
                      <a:pt x="1326" y="530"/>
                    </a:lnTo>
                    <a:lnTo>
                      <a:pt x="1326" y="515"/>
                    </a:lnTo>
                    <a:lnTo>
                      <a:pt x="1334" y="476"/>
                    </a:lnTo>
                    <a:lnTo>
                      <a:pt x="1334" y="421"/>
                    </a:lnTo>
                    <a:lnTo>
                      <a:pt x="1334" y="351"/>
                    </a:lnTo>
                    <a:lnTo>
                      <a:pt x="1342" y="273"/>
                    </a:lnTo>
                    <a:lnTo>
                      <a:pt x="1342" y="195"/>
                    </a:lnTo>
                    <a:lnTo>
                      <a:pt x="1342" y="117"/>
                    </a:lnTo>
                    <a:lnTo>
                      <a:pt x="1350" y="62"/>
                    </a:lnTo>
                    <a:lnTo>
                      <a:pt x="1350" y="16"/>
                    </a:lnTo>
                    <a:lnTo>
                      <a:pt x="1350" y="0"/>
                    </a:lnTo>
                    <a:lnTo>
                      <a:pt x="1358" y="8"/>
                    </a:lnTo>
                    <a:lnTo>
                      <a:pt x="1358" y="39"/>
                    </a:lnTo>
                    <a:lnTo>
                      <a:pt x="1358" y="94"/>
                    </a:lnTo>
                    <a:lnTo>
                      <a:pt x="1365" y="172"/>
                    </a:lnTo>
                    <a:lnTo>
                      <a:pt x="1365" y="250"/>
                    </a:lnTo>
                    <a:lnTo>
                      <a:pt x="1365" y="335"/>
                    </a:lnTo>
                    <a:lnTo>
                      <a:pt x="1373" y="413"/>
                    </a:lnTo>
                    <a:lnTo>
                      <a:pt x="1373" y="476"/>
                    </a:lnTo>
                    <a:lnTo>
                      <a:pt x="1373" y="515"/>
                    </a:lnTo>
                    <a:lnTo>
                      <a:pt x="1381" y="530"/>
                    </a:lnTo>
                    <a:lnTo>
                      <a:pt x="1381" y="515"/>
                    </a:lnTo>
                    <a:lnTo>
                      <a:pt x="1381" y="468"/>
                    </a:lnTo>
                    <a:lnTo>
                      <a:pt x="1389" y="406"/>
                    </a:lnTo>
                    <a:lnTo>
                      <a:pt x="1389" y="320"/>
                    </a:lnTo>
                    <a:lnTo>
                      <a:pt x="1389" y="234"/>
                    </a:lnTo>
                    <a:lnTo>
                      <a:pt x="1397" y="148"/>
                    </a:lnTo>
                    <a:lnTo>
                      <a:pt x="1397" y="78"/>
                    </a:lnTo>
                    <a:lnTo>
                      <a:pt x="1404" y="23"/>
                    </a:lnTo>
                    <a:lnTo>
                      <a:pt x="1404" y="0"/>
                    </a:lnTo>
                    <a:lnTo>
                      <a:pt x="1404" y="8"/>
                    </a:lnTo>
                    <a:lnTo>
                      <a:pt x="1412" y="47"/>
                    </a:lnTo>
                    <a:lnTo>
                      <a:pt x="1412" y="117"/>
                    </a:lnTo>
                    <a:lnTo>
                      <a:pt x="1412" y="203"/>
                    </a:lnTo>
                    <a:lnTo>
                      <a:pt x="1420" y="296"/>
                    </a:lnTo>
                    <a:lnTo>
                      <a:pt x="1420" y="382"/>
                    </a:lnTo>
                    <a:lnTo>
                      <a:pt x="1420" y="460"/>
                    </a:lnTo>
                    <a:lnTo>
                      <a:pt x="1428" y="515"/>
                    </a:lnTo>
                    <a:lnTo>
                      <a:pt x="1428" y="530"/>
                    </a:lnTo>
                    <a:lnTo>
                      <a:pt x="1428" y="515"/>
                    </a:lnTo>
                    <a:lnTo>
                      <a:pt x="1436" y="468"/>
                    </a:lnTo>
                    <a:lnTo>
                      <a:pt x="1436" y="390"/>
                    </a:lnTo>
                    <a:lnTo>
                      <a:pt x="1436" y="296"/>
                    </a:lnTo>
                    <a:lnTo>
                      <a:pt x="1443" y="203"/>
                    </a:lnTo>
                    <a:lnTo>
                      <a:pt x="1443" y="109"/>
                    </a:lnTo>
                    <a:lnTo>
                      <a:pt x="1443" y="47"/>
                    </a:lnTo>
                    <a:lnTo>
                      <a:pt x="1451" y="8"/>
                    </a:lnTo>
                    <a:lnTo>
                      <a:pt x="1451" y="0"/>
                    </a:lnTo>
                    <a:lnTo>
                      <a:pt x="1451" y="39"/>
                    </a:lnTo>
                    <a:lnTo>
                      <a:pt x="1459" y="101"/>
                    </a:lnTo>
                    <a:lnTo>
                      <a:pt x="1459" y="195"/>
                    </a:lnTo>
                    <a:lnTo>
                      <a:pt x="1459" y="296"/>
                    </a:lnTo>
                    <a:lnTo>
                      <a:pt x="1467" y="390"/>
                    </a:lnTo>
                    <a:lnTo>
                      <a:pt x="1467" y="468"/>
                    </a:lnTo>
                    <a:lnTo>
                      <a:pt x="1467" y="515"/>
                    </a:lnTo>
                    <a:lnTo>
                      <a:pt x="1475" y="530"/>
                    </a:lnTo>
                    <a:lnTo>
                      <a:pt x="1475" y="499"/>
                    </a:lnTo>
                    <a:lnTo>
                      <a:pt x="1482" y="437"/>
                    </a:lnTo>
                    <a:lnTo>
                      <a:pt x="1482" y="343"/>
                    </a:lnTo>
                    <a:lnTo>
                      <a:pt x="1482" y="242"/>
                    </a:lnTo>
                    <a:lnTo>
                      <a:pt x="1490" y="140"/>
                    </a:lnTo>
                    <a:lnTo>
                      <a:pt x="1490" y="62"/>
                    </a:lnTo>
                    <a:lnTo>
                      <a:pt x="1490" y="16"/>
                    </a:lnTo>
                    <a:lnTo>
                      <a:pt x="1498" y="0"/>
                    </a:lnTo>
                    <a:lnTo>
                      <a:pt x="1498" y="31"/>
                    </a:lnTo>
                    <a:lnTo>
                      <a:pt x="1498" y="101"/>
                    </a:lnTo>
                    <a:lnTo>
                      <a:pt x="1506" y="195"/>
                    </a:lnTo>
                    <a:lnTo>
                      <a:pt x="1506" y="304"/>
                    </a:lnTo>
                    <a:lnTo>
                      <a:pt x="1506" y="406"/>
                    </a:lnTo>
                    <a:lnTo>
                      <a:pt x="1514" y="484"/>
                    </a:lnTo>
                    <a:lnTo>
                      <a:pt x="1514" y="523"/>
                    </a:lnTo>
                    <a:lnTo>
                      <a:pt x="1521" y="484"/>
                    </a:lnTo>
                    <a:lnTo>
                      <a:pt x="1521" y="406"/>
                    </a:lnTo>
                    <a:lnTo>
                      <a:pt x="1521" y="304"/>
                    </a:lnTo>
                    <a:lnTo>
                      <a:pt x="1529" y="195"/>
                    </a:lnTo>
                    <a:lnTo>
                      <a:pt x="1529" y="94"/>
                    </a:lnTo>
                    <a:lnTo>
                      <a:pt x="1529" y="31"/>
                    </a:lnTo>
                    <a:lnTo>
                      <a:pt x="1537" y="0"/>
                    </a:lnTo>
                    <a:lnTo>
                      <a:pt x="1537" y="16"/>
                    </a:lnTo>
                    <a:lnTo>
                      <a:pt x="1537" y="78"/>
                    </a:lnTo>
                    <a:lnTo>
                      <a:pt x="1545" y="172"/>
                    </a:lnTo>
                    <a:lnTo>
                      <a:pt x="1545" y="281"/>
                    </a:lnTo>
                    <a:lnTo>
                      <a:pt x="1545" y="390"/>
                    </a:lnTo>
                    <a:lnTo>
                      <a:pt x="1553" y="476"/>
                    </a:lnTo>
                    <a:lnTo>
                      <a:pt x="1553" y="523"/>
                    </a:lnTo>
                    <a:lnTo>
                      <a:pt x="1560" y="523"/>
                    </a:lnTo>
                    <a:lnTo>
                      <a:pt x="1560" y="484"/>
                    </a:lnTo>
                    <a:lnTo>
                      <a:pt x="1560" y="398"/>
                    </a:lnTo>
                    <a:lnTo>
                      <a:pt x="1568" y="289"/>
                    </a:lnTo>
                    <a:lnTo>
                      <a:pt x="1568" y="179"/>
                    </a:lnTo>
                    <a:lnTo>
                      <a:pt x="1568" y="78"/>
                    </a:lnTo>
                    <a:lnTo>
                      <a:pt x="1576" y="16"/>
                    </a:lnTo>
                    <a:lnTo>
                      <a:pt x="1576" y="0"/>
                    </a:lnTo>
                    <a:lnTo>
                      <a:pt x="1576" y="31"/>
                    </a:lnTo>
                    <a:lnTo>
                      <a:pt x="1584" y="101"/>
                    </a:lnTo>
                    <a:lnTo>
                      <a:pt x="1584" y="211"/>
                    </a:lnTo>
                    <a:lnTo>
                      <a:pt x="1584" y="320"/>
                    </a:lnTo>
                    <a:lnTo>
                      <a:pt x="1592" y="429"/>
                    </a:lnTo>
                    <a:lnTo>
                      <a:pt x="1592" y="499"/>
                    </a:lnTo>
                    <a:lnTo>
                      <a:pt x="1592" y="530"/>
                    </a:lnTo>
                    <a:lnTo>
                      <a:pt x="1599" y="507"/>
                    </a:lnTo>
                    <a:lnTo>
                      <a:pt x="1599" y="445"/>
                    </a:lnTo>
                    <a:lnTo>
                      <a:pt x="1599" y="343"/>
                    </a:lnTo>
                    <a:lnTo>
                      <a:pt x="1607" y="226"/>
                    </a:lnTo>
                    <a:lnTo>
                      <a:pt x="1607" y="117"/>
                    </a:lnTo>
                    <a:lnTo>
                      <a:pt x="1607" y="39"/>
                    </a:lnTo>
                    <a:lnTo>
                      <a:pt x="1615" y="0"/>
                    </a:lnTo>
                    <a:lnTo>
                      <a:pt x="1615" y="16"/>
                    </a:lnTo>
                    <a:lnTo>
                      <a:pt x="1615" y="78"/>
                    </a:lnTo>
                    <a:lnTo>
                      <a:pt x="1623" y="179"/>
                    </a:lnTo>
                    <a:lnTo>
                      <a:pt x="1623" y="289"/>
                    </a:lnTo>
                    <a:lnTo>
                      <a:pt x="1623" y="406"/>
                    </a:lnTo>
                    <a:lnTo>
                      <a:pt x="1631" y="484"/>
                    </a:lnTo>
                    <a:lnTo>
                      <a:pt x="1631" y="530"/>
                    </a:lnTo>
                    <a:lnTo>
                      <a:pt x="1631" y="515"/>
                    </a:lnTo>
                    <a:lnTo>
                      <a:pt x="1638" y="460"/>
                    </a:lnTo>
                    <a:lnTo>
                      <a:pt x="1638" y="359"/>
                    </a:lnTo>
                    <a:lnTo>
                      <a:pt x="1646" y="242"/>
                    </a:lnTo>
                    <a:lnTo>
                      <a:pt x="1646" y="133"/>
                    </a:lnTo>
                    <a:lnTo>
                      <a:pt x="1646" y="47"/>
                    </a:lnTo>
                    <a:lnTo>
                      <a:pt x="1654" y="0"/>
                    </a:lnTo>
                    <a:lnTo>
                      <a:pt x="1654" y="8"/>
                    </a:lnTo>
                    <a:lnTo>
                      <a:pt x="1654" y="70"/>
                    </a:lnTo>
                    <a:lnTo>
                      <a:pt x="1662" y="172"/>
                    </a:lnTo>
                    <a:lnTo>
                      <a:pt x="1662" y="281"/>
                    </a:lnTo>
                    <a:lnTo>
                      <a:pt x="1662" y="398"/>
                    </a:lnTo>
                    <a:lnTo>
                      <a:pt x="1670" y="484"/>
                    </a:lnTo>
                    <a:lnTo>
                      <a:pt x="1670" y="530"/>
                    </a:lnTo>
                    <a:lnTo>
                      <a:pt x="1670" y="515"/>
                    </a:lnTo>
                    <a:lnTo>
                      <a:pt x="1677" y="460"/>
                    </a:lnTo>
                    <a:lnTo>
                      <a:pt x="1677" y="359"/>
                    </a:lnTo>
                    <a:lnTo>
                      <a:pt x="1677" y="242"/>
                    </a:lnTo>
                    <a:lnTo>
                      <a:pt x="1685" y="133"/>
                    </a:lnTo>
                    <a:lnTo>
                      <a:pt x="1685" y="47"/>
                    </a:lnTo>
                    <a:lnTo>
                      <a:pt x="1685" y="0"/>
                    </a:lnTo>
                    <a:lnTo>
                      <a:pt x="1693" y="16"/>
                    </a:lnTo>
                    <a:lnTo>
                      <a:pt x="1693" y="70"/>
                    </a:lnTo>
                    <a:lnTo>
                      <a:pt x="1693" y="172"/>
                    </a:lnTo>
                    <a:lnTo>
                      <a:pt x="1701" y="289"/>
                    </a:lnTo>
                    <a:lnTo>
                      <a:pt x="1701" y="398"/>
                    </a:lnTo>
                    <a:lnTo>
                      <a:pt x="1701" y="484"/>
                    </a:lnTo>
                    <a:lnTo>
                      <a:pt x="1709" y="530"/>
                    </a:lnTo>
                    <a:lnTo>
                      <a:pt x="1709" y="515"/>
                    </a:lnTo>
                    <a:lnTo>
                      <a:pt x="1709" y="460"/>
                    </a:lnTo>
                    <a:lnTo>
                      <a:pt x="1716" y="359"/>
                    </a:lnTo>
                    <a:lnTo>
                      <a:pt x="1716" y="242"/>
                    </a:lnTo>
                    <a:lnTo>
                      <a:pt x="1724" y="133"/>
                    </a:lnTo>
                    <a:lnTo>
                      <a:pt x="1724" y="47"/>
                    </a:lnTo>
                    <a:lnTo>
                      <a:pt x="1724" y="0"/>
                    </a:lnTo>
                    <a:lnTo>
                      <a:pt x="1732" y="16"/>
                    </a:lnTo>
                    <a:lnTo>
                      <a:pt x="1732" y="70"/>
                    </a:lnTo>
                    <a:lnTo>
                      <a:pt x="1732" y="172"/>
                    </a:lnTo>
                    <a:lnTo>
                      <a:pt x="1740" y="289"/>
                    </a:lnTo>
                    <a:lnTo>
                      <a:pt x="1740" y="398"/>
                    </a:lnTo>
                    <a:lnTo>
                      <a:pt x="1740" y="484"/>
                    </a:lnTo>
                    <a:lnTo>
                      <a:pt x="1748" y="530"/>
                    </a:lnTo>
                    <a:lnTo>
                      <a:pt x="1748" y="523"/>
                    </a:lnTo>
                    <a:lnTo>
                      <a:pt x="1748" y="460"/>
                    </a:lnTo>
                    <a:lnTo>
                      <a:pt x="1755" y="367"/>
                    </a:lnTo>
                    <a:lnTo>
                      <a:pt x="1755" y="250"/>
                    </a:lnTo>
                    <a:lnTo>
                      <a:pt x="1755" y="140"/>
                    </a:lnTo>
                    <a:lnTo>
                      <a:pt x="1763" y="47"/>
                    </a:lnTo>
                    <a:lnTo>
                      <a:pt x="1763" y="8"/>
                    </a:lnTo>
                    <a:lnTo>
                      <a:pt x="1771" y="62"/>
                    </a:lnTo>
                    <a:lnTo>
                      <a:pt x="1771" y="156"/>
                    </a:lnTo>
                    <a:lnTo>
                      <a:pt x="1771" y="265"/>
                    </a:lnTo>
                    <a:lnTo>
                      <a:pt x="1779" y="382"/>
                    </a:lnTo>
                    <a:lnTo>
                      <a:pt x="1779" y="468"/>
                    </a:lnTo>
                    <a:lnTo>
                      <a:pt x="1779" y="523"/>
                    </a:lnTo>
                    <a:lnTo>
                      <a:pt x="1787" y="523"/>
                    </a:lnTo>
                    <a:lnTo>
                      <a:pt x="1787" y="476"/>
                    </a:lnTo>
                    <a:lnTo>
                      <a:pt x="1787" y="390"/>
                    </a:lnTo>
                    <a:lnTo>
                      <a:pt x="1794" y="281"/>
                    </a:lnTo>
                    <a:lnTo>
                      <a:pt x="1794" y="172"/>
                    </a:lnTo>
                    <a:lnTo>
                      <a:pt x="1802" y="70"/>
                    </a:lnTo>
                    <a:lnTo>
                      <a:pt x="1802" y="16"/>
                    </a:lnTo>
                    <a:lnTo>
                      <a:pt x="1802" y="0"/>
                    </a:lnTo>
                    <a:lnTo>
                      <a:pt x="1810" y="39"/>
                    </a:lnTo>
                    <a:lnTo>
                      <a:pt x="1810" y="117"/>
                    </a:lnTo>
                    <a:lnTo>
                      <a:pt x="1810" y="218"/>
                    </a:lnTo>
                    <a:lnTo>
                      <a:pt x="1818" y="328"/>
                    </a:lnTo>
                    <a:lnTo>
                      <a:pt x="1818" y="429"/>
                    </a:lnTo>
                    <a:lnTo>
                      <a:pt x="1818" y="499"/>
                    </a:lnTo>
                    <a:lnTo>
                      <a:pt x="1826" y="530"/>
                    </a:lnTo>
                    <a:lnTo>
                      <a:pt x="1826" y="507"/>
                    </a:lnTo>
                    <a:lnTo>
                      <a:pt x="1826" y="445"/>
                    </a:lnTo>
                    <a:lnTo>
                      <a:pt x="1833" y="351"/>
                    </a:lnTo>
                    <a:lnTo>
                      <a:pt x="1833" y="242"/>
                    </a:lnTo>
                    <a:lnTo>
                      <a:pt x="1833" y="133"/>
                    </a:lnTo>
                    <a:lnTo>
                      <a:pt x="1841" y="55"/>
                    </a:lnTo>
                    <a:lnTo>
                      <a:pt x="1841" y="8"/>
                    </a:lnTo>
                    <a:lnTo>
                      <a:pt x="1849" y="47"/>
                    </a:lnTo>
                    <a:lnTo>
                      <a:pt x="1849" y="125"/>
                    </a:lnTo>
                    <a:lnTo>
                      <a:pt x="1849" y="234"/>
                    </a:lnTo>
                    <a:lnTo>
                      <a:pt x="1857" y="343"/>
                    </a:lnTo>
                    <a:lnTo>
                      <a:pt x="1857" y="437"/>
                    </a:lnTo>
                    <a:lnTo>
                      <a:pt x="1857" y="499"/>
                    </a:lnTo>
                    <a:lnTo>
                      <a:pt x="1865" y="530"/>
                    </a:lnTo>
                    <a:lnTo>
                      <a:pt x="1865" y="515"/>
                    </a:lnTo>
                    <a:lnTo>
                      <a:pt x="1865" y="460"/>
                    </a:lnTo>
                    <a:lnTo>
                      <a:pt x="1872" y="367"/>
                    </a:lnTo>
                    <a:lnTo>
                      <a:pt x="1872" y="265"/>
                    </a:lnTo>
                    <a:lnTo>
                      <a:pt x="1880" y="156"/>
                    </a:lnTo>
                    <a:lnTo>
                      <a:pt x="1880" y="70"/>
                    </a:lnTo>
                    <a:lnTo>
                      <a:pt x="1880" y="16"/>
                    </a:lnTo>
                    <a:lnTo>
                      <a:pt x="1888" y="0"/>
                    </a:lnTo>
                    <a:lnTo>
                      <a:pt x="1888" y="23"/>
                    </a:lnTo>
                    <a:lnTo>
                      <a:pt x="1888" y="86"/>
                    </a:lnTo>
                    <a:lnTo>
                      <a:pt x="1896" y="179"/>
                    </a:lnTo>
                    <a:lnTo>
                      <a:pt x="1896" y="281"/>
                    </a:lnTo>
                    <a:lnTo>
                      <a:pt x="1896" y="382"/>
                    </a:lnTo>
                    <a:lnTo>
                      <a:pt x="1904" y="460"/>
                    </a:lnTo>
                    <a:lnTo>
                      <a:pt x="1904" y="515"/>
                    </a:lnTo>
                    <a:lnTo>
                      <a:pt x="1904" y="530"/>
                    </a:lnTo>
                    <a:lnTo>
                      <a:pt x="1911" y="507"/>
                    </a:lnTo>
                    <a:lnTo>
                      <a:pt x="1911" y="445"/>
                    </a:lnTo>
                    <a:lnTo>
                      <a:pt x="1911" y="359"/>
                    </a:lnTo>
                    <a:lnTo>
                      <a:pt x="1919" y="257"/>
                    </a:lnTo>
                    <a:lnTo>
                      <a:pt x="1919" y="164"/>
                    </a:lnTo>
                    <a:lnTo>
                      <a:pt x="1919" y="78"/>
                    </a:lnTo>
                    <a:lnTo>
                      <a:pt x="1927" y="23"/>
                    </a:lnTo>
                    <a:lnTo>
                      <a:pt x="1927" y="0"/>
                    </a:lnTo>
                    <a:lnTo>
                      <a:pt x="1927" y="16"/>
                    </a:lnTo>
                    <a:lnTo>
                      <a:pt x="1935" y="62"/>
                    </a:lnTo>
                    <a:lnTo>
                      <a:pt x="1935" y="140"/>
                    </a:lnTo>
                    <a:lnTo>
                      <a:pt x="1935" y="234"/>
                    </a:lnTo>
                    <a:lnTo>
                      <a:pt x="1943" y="335"/>
                    </a:lnTo>
                    <a:lnTo>
                      <a:pt x="1943" y="421"/>
                    </a:lnTo>
                    <a:lnTo>
                      <a:pt x="1943" y="491"/>
                    </a:lnTo>
                    <a:lnTo>
                      <a:pt x="1950" y="523"/>
                    </a:lnTo>
                    <a:lnTo>
                      <a:pt x="1950" y="530"/>
                    </a:lnTo>
                    <a:lnTo>
                      <a:pt x="1958" y="499"/>
                    </a:lnTo>
                    <a:lnTo>
                      <a:pt x="1958" y="437"/>
                    </a:lnTo>
                    <a:lnTo>
                      <a:pt x="1958" y="351"/>
                    </a:lnTo>
                    <a:lnTo>
                      <a:pt x="1966" y="257"/>
                    </a:lnTo>
                    <a:lnTo>
                      <a:pt x="1966" y="172"/>
                    </a:lnTo>
                    <a:lnTo>
                      <a:pt x="1966" y="86"/>
                    </a:lnTo>
                    <a:lnTo>
                      <a:pt x="1974" y="31"/>
                    </a:lnTo>
                    <a:lnTo>
                      <a:pt x="1974" y="0"/>
                    </a:lnTo>
                    <a:lnTo>
                      <a:pt x="1974" y="8"/>
                    </a:lnTo>
                    <a:lnTo>
                      <a:pt x="1982" y="39"/>
                    </a:lnTo>
                    <a:lnTo>
                      <a:pt x="1982" y="101"/>
                    </a:lnTo>
                    <a:lnTo>
                      <a:pt x="1982" y="179"/>
                    </a:lnTo>
                    <a:lnTo>
                      <a:pt x="1989" y="265"/>
                    </a:lnTo>
                    <a:lnTo>
                      <a:pt x="1989" y="351"/>
                    </a:lnTo>
                    <a:lnTo>
                      <a:pt x="1989" y="429"/>
                    </a:lnTo>
                    <a:lnTo>
                      <a:pt x="1997" y="491"/>
                    </a:lnTo>
                    <a:lnTo>
                      <a:pt x="1997" y="523"/>
                    </a:lnTo>
                    <a:lnTo>
                      <a:pt x="1997" y="530"/>
                    </a:lnTo>
                    <a:lnTo>
                      <a:pt x="2005" y="507"/>
                    </a:lnTo>
                    <a:lnTo>
                      <a:pt x="2005" y="460"/>
                    </a:lnTo>
                    <a:lnTo>
                      <a:pt x="2005" y="390"/>
                    </a:lnTo>
                    <a:lnTo>
                      <a:pt x="2013" y="304"/>
                    </a:lnTo>
                    <a:lnTo>
                      <a:pt x="2013" y="218"/>
                    </a:lnTo>
                    <a:lnTo>
                      <a:pt x="2013" y="140"/>
                    </a:lnTo>
                    <a:lnTo>
                      <a:pt x="2021" y="78"/>
                    </a:lnTo>
                    <a:lnTo>
                      <a:pt x="2021" y="23"/>
                    </a:lnTo>
                    <a:lnTo>
                      <a:pt x="2021" y="0"/>
                    </a:lnTo>
                    <a:lnTo>
                      <a:pt x="2028" y="8"/>
                    </a:lnTo>
                    <a:lnTo>
                      <a:pt x="2028" y="31"/>
                    </a:lnTo>
                    <a:lnTo>
                      <a:pt x="2028" y="78"/>
                    </a:lnTo>
                    <a:lnTo>
                      <a:pt x="2036" y="148"/>
                    </a:lnTo>
                    <a:lnTo>
                      <a:pt x="2036" y="226"/>
                    </a:lnTo>
                    <a:lnTo>
                      <a:pt x="2044" y="304"/>
                    </a:lnTo>
                    <a:lnTo>
                      <a:pt x="2044" y="382"/>
                    </a:lnTo>
                    <a:lnTo>
                      <a:pt x="2044" y="445"/>
                    </a:lnTo>
                    <a:lnTo>
                      <a:pt x="2052" y="491"/>
                    </a:lnTo>
                    <a:lnTo>
                      <a:pt x="2052" y="523"/>
                    </a:lnTo>
                    <a:lnTo>
                      <a:pt x="2052" y="530"/>
                    </a:lnTo>
                    <a:lnTo>
                      <a:pt x="2060" y="515"/>
                    </a:lnTo>
                    <a:lnTo>
                      <a:pt x="2060" y="476"/>
                    </a:lnTo>
                    <a:lnTo>
                      <a:pt x="2060" y="421"/>
                    </a:lnTo>
                    <a:lnTo>
                      <a:pt x="2067" y="359"/>
                    </a:lnTo>
                    <a:lnTo>
                      <a:pt x="2067" y="289"/>
                    </a:lnTo>
                    <a:lnTo>
                      <a:pt x="2067" y="211"/>
                    </a:lnTo>
                    <a:lnTo>
                      <a:pt x="2075" y="140"/>
                    </a:lnTo>
                    <a:lnTo>
                      <a:pt x="2075" y="78"/>
                    </a:lnTo>
                    <a:lnTo>
                      <a:pt x="2075" y="39"/>
                    </a:lnTo>
                    <a:lnTo>
                      <a:pt x="2083" y="8"/>
                    </a:lnTo>
                    <a:lnTo>
                      <a:pt x="2083" y="0"/>
                    </a:lnTo>
                    <a:lnTo>
                      <a:pt x="2083" y="8"/>
                    </a:lnTo>
                    <a:lnTo>
                      <a:pt x="2091" y="39"/>
                    </a:lnTo>
                    <a:lnTo>
                      <a:pt x="2091" y="86"/>
                    </a:lnTo>
                    <a:lnTo>
                      <a:pt x="2091" y="140"/>
                    </a:lnTo>
                    <a:lnTo>
                      <a:pt x="2099" y="203"/>
                    </a:lnTo>
                    <a:lnTo>
                      <a:pt x="2099" y="273"/>
                    </a:lnTo>
                    <a:lnTo>
                      <a:pt x="2099" y="343"/>
                    </a:lnTo>
                    <a:lnTo>
                      <a:pt x="2106" y="406"/>
                    </a:lnTo>
                    <a:lnTo>
                      <a:pt x="2106" y="452"/>
                    </a:lnTo>
                    <a:lnTo>
                      <a:pt x="2106" y="499"/>
                    </a:lnTo>
                    <a:lnTo>
                      <a:pt x="2114" y="523"/>
                    </a:lnTo>
                    <a:lnTo>
                      <a:pt x="2114" y="530"/>
                    </a:lnTo>
                    <a:lnTo>
                      <a:pt x="2122" y="523"/>
                    </a:lnTo>
                    <a:lnTo>
                      <a:pt x="2122" y="499"/>
                    </a:lnTo>
                    <a:lnTo>
                      <a:pt x="2122" y="468"/>
                    </a:lnTo>
                    <a:lnTo>
                      <a:pt x="2130" y="421"/>
                    </a:lnTo>
                    <a:lnTo>
                      <a:pt x="2130" y="367"/>
                    </a:lnTo>
                    <a:lnTo>
                      <a:pt x="2130" y="304"/>
                    </a:lnTo>
                    <a:lnTo>
                      <a:pt x="2138" y="242"/>
                    </a:lnTo>
                    <a:lnTo>
                      <a:pt x="2138" y="179"/>
                    </a:lnTo>
                    <a:lnTo>
                      <a:pt x="2138" y="125"/>
                    </a:lnTo>
                    <a:lnTo>
                      <a:pt x="2145" y="78"/>
                    </a:lnTo>
                    <a:lnTo>
                      <a:pt x="2145" y="39"/>
                    </a:lnTo>
                    <a:lnTo>
                      <a:pt x="2145" y="16"/>
                    </a:lnTo>
                    <a:lnTo>
                      <a:pt x="2153" y="0"/>
                    </a:lnTo>
                    <a:lnTo>
                      <a:pt x="2153" y="16"/>
                    </a:lnTo>
                    <a:lnTo>
                      <a:pt x="2161" y="39"/>
                    </a:lnTo>
                    <a:lnTo>
                      <a:pt x="2161" y="70"/>
                    </a:lnTo>
                    <a:lnTo>
                      <a:pt x="2161" y="109"/>
                    </a:lnTo>
                    <a:lnTo>
                      <a:pt x="2169" y="164"/>
                    </a:lnTo>
                    <a:lnTo>
                      <a:pt x="2169" y="211"/>
                    </a:lnTo>
                    <a:lnTo>
                      <a:pt x="2169" y="265"/>
                    </a:lnTo>
                    <a:lnTo>
                      <a:pt x="2177" y="320"/>
                    </a:lnTo>
                    <a:lnTo>
                      <a:pt x="2177" y="374"/>
                    </a:lnTo>
                    <a:lnTo>
                      <a:pt x="2177" y="421"/>
                    </a:lnTo>
                    <a:lnTo>
                      <a:pt x="2184" y="460"/>
                    </a:lnTo>
                    <a:lnTo>
                      <a:pt x="2184" y="491"/>
                    </a:lnTo>
                    <a:lnTo>
                      <a:pt x="2184" y="515"/>
                    </a:lnTo>
                    <a:lnTo>
                      <a:pt x="2192" y="523"/>
                    </a:lnTo>
                    <a:lnTo>
                      <a:pt x="2192" y="530"/>
                    </a:lnTo>
                    <a:lnTo>
                      <a:pt x="2200" y="523"/>
                    </a:lnTo>
                    <a:lnTo>
                      <a:pt x="2200" y="507"/>
                    </a:lnTo>
                    <a:lnTo>
                      <a:pt x="2200" y="484"/>
                    </a:lnTo>
                    <a:lnTo>
                      <a:pt x="2208" y="460"/>
                    </a:lnTo>
                    <a:lnTo>
                      <a:pt x="2208" y="421"/>
                    </a:lnTo>
                    <a:lnTo>
                      <a:pt x="2208" y="382"/>
                    </a:lnTo>
                    <a:lnTo>
                      <a:pt x="2216" y="335"/>
                    </a:lnTo>
                    <a:lnTo>
                      <a:pt x="2216" y="289"/>
                    </a:lnTo>
                    <a:lnTo>
                      <a:pt x="2216" y="242"/>
                    </a:lnTo>
                    <a:lnTo>
                      <a:pt x="2223" y="203"/>
                    </a:lnTo>
                    <a:lnTo>
                      <a:pt x="2223" y="156"/>
                    </a:lnTo>
                    <a:lnTo>
                      <a:pt x="2223" y="117"/>
                    </a:lnTo>
                    <a:lnTo>
                      <a:pt x="2231" y="86"/>
                    </a:lnTo>
                    <a:lnTo>
                      <a:pt x="2231" y="55"/>
                    </a:lnTo>
                    <a:lnTo>
                      <a:pt x="2231" y="31"/>
                    </a:lnTo>
                    <a:lnTo>
                      <a:pt x="2239" y="16"/>
                    </a:lnTo>
                    <a:lnTo>
                      <a:pt x="2239" y="0"/>
                    </a:lnTo>
                    <a:lnTo>
                      <a:pt x="2247" y="0"/>
                    </a:lnTo>
                    <a:lnTo>
                      <a:pt x="2247" y="16"/>
                    </a:lnTo>
                    <a:lnTo>
                      <a:pt x="2247" y="23"/>
                    </a:lnTo>
                    <a:lnTo>
                      <a:pt x="2255" y="47"/>
                    </a:lnTo>
                    <a:lnTo>
                      <a:pt x="2255" y="70"/>
                    </a:lnTo>
                    <a:lnTo>
                      <a:pt x="2255" y="101"/>
                    </a:lnTo>
                    <a:lnTo>
                      <a:pt x="2262" y="133"/>
                    </a:lnTo>
                    <a:lnTo>
                      <a:pt x="2262" y="164"/>
                    </a:lnTo>
                    <a:lnTo>
                      <a:pt x="2262" y="203"/>
                    </a:lnTo>
                    <a:lnTo>
                      <a:pt x="2270" y="242"/>
                    </a:lnTo>
                    <a:lnTo>
                      <a:pt x="2270" y="273"/>
                    </a:lnTo>
                    <a:lnTo>
                      <a:pt x="2278" y="312"/>
                    </a:lnTo>
                    <a:lnTo>
                      <a:pt x="2278" y="343"/>
                    </a:lnTo>
                    <a:lnTo>
                      <a:pt x="2278" y="382"/>
                    </a:lnTo>
                    <a:lnTo>
                      <a:pt x="2286" y="406"/>
                    </a:lnTo>
                    <a:lnTo>
                      <a:pt x="2286" y="437"/>
                    </a:lnTo>
                    <a:lnTo>
                      <a:pt x="2286" y="460"/>
                    </a:lnTo>
                    <a:lnTo>
                      <a:pt x="2294" y="484"/>
                    </a:lnTo>
                    <a:lnTo>
                      <a:pt x="2294" y="499"/>
                    </a:lnTo>
                    <a:lnTo>
                      <a:pt x="2294" y="515"/>
                    </a:lnTo>
                    <a:lnTo>
                      <a:pt x="2301" y="523"/>
                    </a:lnTo>
                    <a:lnTo>
                      <a:pt x="2309" y="530"/>
                    </a:lnTo>
                    <a:lnTo>
                      <a:pt x="2309" y="523"/>
                    </a:lnTo>
                    <a:lnTo>
                      <a:pt x="2309" y="515"/>
                    </a:lnTo>
                    <a:lnTo>
                      <a:pt x="2317" y="499"/>
                    </a:lnTo>
                    <a:lnTo>
                      <a:pt x="2317" y="484"/>
                    </a:lnTo>
                    <a:lnTo>
                      <a:pt x="2317" y="468"/>
                    </a:lnTo>
                    <a:lnTo>
                      <a:pt x="2325" y="452"/>
                    </a:lnTo>
                    <a:lnTo>
                      <a:pt x="2325" y="429"/>
                    </a:lnTo>
                    <a:lnTo>
                      <a:pt x="2325" y="406"/>
                    </a:lnTo>
                    <a:lnTo>
                      <a:pt x="2333" y="382"/>
                    </a:lnTo>
                    <a:lnTo>
                      <a:pt x="2333" y="359"/>
                    </a:lnTo>
                    <a:lnTo>
                      <a:pt x="2333" y="328"/>
                    </a:lnTo>
                    <a:lnTo>
                      <a:pt x="2340" y="304"/>
                    </a:lnTo>
                    <a:lnTo>
                      <a:pt x="2340" y="281"/>
                    </a:lnTo>
                    <a:lnTo>
                      <a:pt x="2340" y="250"/>
                    </a:lnTo>
                    <a:lnTo>
                      <a:pt x="2348" y="226"/>
                    </a:lnTo>
                    <a:lnTo>
                      <a:pt x="2348" y="203"/>
                    </a:lnTo>
                    <a:lnTo>
                      <a:pt x="2348" y="179"/>
                    </a:lnTo>
                    <a:lnTo>
                      <a:pt x="2356" y="156"/>
                    </a:lnTo>
                    <a:lnTo>
                      <a:pt x="2356" y="133"/>
                    </a:lnTo>
                    <a:lnTo>
                      <a:pt x="2364" y="109"/>
                    </a:lnTo>
                    <a:lnTo>
                      <a:pt x="2364" y="94"/>
                    </a:lnTo>
                    <a:lnTo>
                      <a:pt x="2364" y="78"/>
                    </a:lnTo>
                    <a:lnTo>
                      <a:pt x="2372" y="62"/>
                    </a:lnTo>
                    <a:lnTo>
                      <a:pt x="2372" y="47"/>
                    </a:lnTo>
                    <a:lnTo>
                      <a:pt x="2372" y="39"/>
                    </a:lnTo>
                    <a:lnTo>
                      <a:pt x="2379" y="23"/>
                    </a:lnTo>
                    <a:lnTo>
                      <a:pt x="2379" y="16"/>
                    </a:lnTo>
                    <a:lnTo>
                      <a:pt x="2387" y="8"/>
                    </a:lnTo>
                    <a:lnTo>
                      <a:pt x="2395" y="0"/>
                    </a:lnTo>
                    <a:lnTo>
                      <a:pt x="2403" y="8"/>
                    </a:lnTo>
                    <a:lnTo>
                      <a:pt x="2403" y="16"/>
                    </a:lnTo>
                    <a:lnTo>
                      <a:pt x="2403" y="23"/>
                    </a:lnTo>
                    <a:lnTo>
                      <a:pt x="2411" y="31"/>
                    </a:lnTo>
                    <a:lnTo>
                      <a:pt x="2411" y="39"/>
                    </a:lnTo>
                    <a:lnTo>
                      <a:pt x="2411" y="47"/>
                    </a:lnTo>
                    <a:lnTo>
                      <a:pt x="2418" y="62"/>
                    </a:lnTo>
                    <a:lnTo>
                      <a:pt x="2418" y="70"/>
                    </a:lnTo>
                    <a:lnTo>
                      <a:pt x="2418" y="86"/>
                    </a:lnTo>
                    <a:lnTo>
                      <a:pt x="2426" y="101"/>
                    </a:lnTo>
                    <a:lnTo>
                      <a:pt x="2426" y="117"/>
                    </a:lnTo>
                    <a:lnTo>
                      <a:pt x="2426" y="125"/>
                    </a:lnTo>
                    <a:lnTo>
                      <a:pt x="2434" y="140"/>
                    </a:lnTo>
                    <a:lnTo>
                      <a:pt x="2434" y="156"/>
                    </a:lnTo>
                    <a:lnTo>
                      <a:pt x="2442" y="172"/>
                    </a:lnTo>
                    <a:lnTo>
                      <a:pt x="2442" y="187"/>
                    </a:lnTo>
                    <a:lnTo>
                      <a:pt x="2442" y="203"/>
                    </a:lnTo>
                    <a:lnTo>
                      <a:pt x="2450" y="218"/>
                    </a:lnTo>
                    <a:lnTo>
                      <a:pt x="2450" y="234"/>
                    </a:lnTo>
                    <a:lnTo>
                      <a:pt x="2450" y="250"/>
                    </a:lnTo>
                    <a:lnTo>
                      <a:pt x="2457" y="265"/>
                    </a:lnTo>
                    <a:lnTo>
                      <a:pt x="2457" y="281"/>
                    </a:lnTo>
                    <a:lnTo>
                      <a:pt x="2457" y="296"/>
                    </a:lnTo>
                    <a:lnTo>
                      <a:pt x="2465" y="312"/>
                    </a:lnTo>
                    <a:lnTo>
                      <a:pt x="2465" y="328"/>
                    </a:lnTo>
                    <a:lnTo>
                      <a:pt x="2465" y="343"/>
                    </a:lnTo>
                    <a:lnTo>
                      <a:pt x="2473" y="359"/>
                    </a:lnTo>
                    <a:lnTo>
                      <a:pt x="2473" y="374"/>
                    </a:lnTo>
                    <a:lnTo>
                      <a:pt x="2473" y="382"/>
                    </a:lnTo>
                    <a:lnTo>
                      <a:pt x="2481" y="398"/>
                    </a:lnTo>
                    <a:lnTo>
                      <a:pt x="2481" y="406"/>
                    </a:lnTo>
                    <a:lnTo>
                      <a:pt x="2481" y="421"/>
                    </a:lnTo>
                    <a:lnTo>
                      <a:pt x="2489" y="429"/>
                    </a:lnTo>
                    <a:lnTo>
                      <a:pt x="2489" y="445"/>
                    </a:lnTo>
                    <a:lnTo>
                      <a:pt x="2489" y="452"/>
                    </a:lnTo>
                    <a:lnTo>
                      <a:pt x="2496" y="460"/>
                    </a:lnTo>
                    <a:lnTo>
                      <a:pt x="2496" y="468"/>
                    </a:lnTo>
                    <a:lnTo>
                      <a:pt x="2496" y="476"/>
                    </a:lnTo>
                    <a:lnTo>
                      <a:pt x="2504" y="484"/>
                    </a:lnTo>
                    <a:lnTo>
                      <a:pt x="2504" y="491"/>
                    </a:lnTo>
                    <a:lnTo>
                      <a:pt x="2504" y="499"/>
                    </a:lnTo>
                    <a:lnTo>
                      <a:pt x="2512" y="507"/>
                    </a:lnTo>
                    <a:lnTo>
                      <a:pt x="2520" y="515"/>
                    </a:lnTo>
                    <a:lnTo>
                      <a:pt x="2528" y="523"/>
                    </a:lnTo>
                    <a:lnTo>
                      <a:pt x="2535" y="530"/>
                    </a:lnTo>
                    <a:lnTo>
                      <a:pt x="2543" y="523"/>
                    </a:lnTo>
                    <a:lnTo>
                      <a:pt x="2551" y="515"/>
                    </a:lnTo>
                    <a:lnTo>
                      <a:pt x="2559" y="507"/>
                    </a:lnTo>
                    <a:lnTo>
                      <a:pt x="2559" y="499"/>
                    </a:lnTo>
                    <a:lnTo>
                      <a:pt x="2559" y="491"/>
                    </a:lnTo>
                    <a:lnTo>
                      <a:pt x="2567" y="484"/>
                    </a:lnTo>
                    <a:lnTo>
                      <a:pt x="2567" y="476"/>
                    </a:lnTo>
                    <a:lnTo>
                      <a:pt x="2567" y="468"/>
                    </a:lnTo>
                    <a:lnTo>
                      <a:pt x="2574" y="460"/>
                    </a:lnTo>
                    <a:lnTo>
                      <a:pt x="2574" y="452"/>
                    </a:lnTo>
                    <a:lnTo>
                      <a:pt x="2574" y="445"/>
                    </a:lnTo>
                    <a:lnTo>
                      <a:pt x="2582" y="429"/>
                    </a:lnTo>
                    <a:lnTo>
                      <a:pt x="2582" y="421"/>
                    </a:lnTo>
                    <a:lnTo>
                      <a:pt x="2582" y="406"/>
                    </a:lnTo>
                    <a:lnTo>
                      <a:pt x="2590" y="398"/>
                    </a:lnTo>
                    <a:lnTo>
                      <a:pt x="2590" y="382"/>
                    </a:lnTo>
                    <a:lnTo>
                      <a:pt x="2598" y="367"/>
                    </a:lnTo>
                    <a:lnTo>
                      <a:pt x="2598" y="359"/>
                    </a:lnTo>
                    <a:lnTo>
                      <a:pt x="2598" y="343"/>
                    </a:lnTo>
                    <a:lnTo>
                      <a:pt x="2606" y="328"/>
                    </a:lnTo>
                    <a:lnTo>
                      <a:pt x="2606" y="312"/>
                    </a:lnTo>
                    <a:lnTo>
                      <a:pt x="2606" y="296"/>
                    </a:lnTo>
                    <a:lnTo>
                      <a:pt x="2613" y="281"/>
                    </a:lnTo>
                    <a:lnTo>
                      <a:pt x="2613" y="265"/>
                    </a:lnTo>
                    <a:lnTo>
                      <a:pt x="2613" y="250"/>
                    </a:lnTo>
                    <a:lnTo>
                      <a:pt x="2621" y="234"/>
                    </a:lnTo>
                    <a:lnTo>
                      <a:pt x="2621" y="218"/>
                    </a:lnTo>
                    <a:lnTo>
                      <a:pt x="2621" y="203"/>
                    </a:lnTo>
                    <a:lnTo>
                      <a:pt x="2629" y="187"/>
                    </a:lnTo>
                    <a:lnTo>
                      <a:pt x="2629" y="172"/>
                    </a:lnTo>
                    <a:lnTo>
                      <a:pt x="2629" y="156"/>
                    </a:lnTo>
                    <a:lnTo>
                      <a:pt x="2637" y="140"/>
                    </a:lnTo>
                    <a:lnTo>
                      <a:pt x="2637" y="125"/>
                    </a:lnTo>
                    <a:lnTo>
                      <a:pt x="2637" y="117"/>
                    </a:lnTo>
                    <a:lnTo>
                      <a:pt x="2645" y="101"/>
                    </a:lnTo>
                    <a:lnTo>
                      <a:pt x="2645" y="86"/>
                    </a:lnTo>
                    <a:lnTo>
                      <a:pt x="2645" y="70"/>
                    </a:lnTo>
                    <a:lnTo>
                      <a:pt x="2652" y="62"/>
                    </a:lnTo>
                    <a:lnTo>
                      <a:pt x="2652" y="47"/>
                    </a:lnTo>
                    <a:lnTo>
                      <a:pt x="2652" y="39"/>
                    </a:lnTo>
                    <a:lnTo>
                      <a:pt x="2660" y="31"/>
                    </a:lnTo>
                    <a:lnTo>
                      <a:pt x="2660" y="23"/>
                    </a:lnTo>
                    <a:lnTo>
                      <a:pt x="2660" y="16"/>
                    </a:lnTo>
                    <a:lnTo>
                      <a:pt x="2668" y="8"/>
                    </a:lnTo>
                    <a:lnTo>
                      <a:pt x="2676" y="0"/>
                    </a:lnTo>
                    <a:lnTo>
                      <a:pt x="2684" y="8"/>
                    </a:lnTo>
                    <a:lnTo>
                      <a:pt x="2691" y="16"/>
                    </a:lnTo>
                    <a:lnTo>
                      <a:pt x="2691" y="23"/>
                    </a:lnTo>
                    <a:lnTo>
                      <a:pt x="2691" y="39"/>
                    </a:lnTo>
                    <a:lnTo>
                      <a:pt x="2699" y="47"/>
                    </a:lnTo>
                    <a:lnTo>
                      <a:pt x="2699" y="62"/>
                    </a:lnTo>
                    <a:lnTo>
                      <a:pt x="2699" y="78"/>
                    </a:lnTo>
                    <a:lnTo>
                      <a:pt x="2707" y="94"/>
                    </a:lnTo>
                    <a:lnTo>
                      <a:pt x="2707" y="117"/>
                    </a:lnTo>
                    <a:lnTo>
                      <a:pt x="2707" y="133"/>
                    </a:lnTo>
                    <a:lnTo>
                      <a:pt x="2715" y="156"/>
                    </a:lnTo>
                    <a:lnTo>
                      <a:pt x="2715" y="179"/>
                    </a:lnTo>
                    <a:lnTo>
                      <a:pt x="2715" y="203"/>
                    </a:lnTo>
                    <a:lnTo>
                      <a:pt x="2723" y="226"/>
                    </a:lnTo>
                    <a:lnTo>
                      <a:pt x="2723" y="250"/>
                    </a:lnTo>
                    <a:lnTo>
                      <a:pt x="2723" y="281"/>
                    </a:lnTo>
                    <a:lnTo>
                      <a:pt x="2730" y="304"/>
                    </a:lnTo>
                    <a:lnTo>
                      <a:pt x="2730" y="335"/>
                    </a:lnTo>
                    <a:lnTo>
                      <a:pt x="2730" y="359"/>
                    </a:lnTo>
                    <a:lnTo>
                      <a:pt x="2738" y="382"/>
                    </a:lnTo>
                    <a:lnTo>
                      <a:pt x="2738" y="406"/>
                    </a:lnTo>
                    <a:lnTo>
                      <a:pt x="2738" y="429"/>
                    </a:lnTo>
                    <a:lnTo>
                      <a:pt x="2746" y="452"/>
                    </a:lnTo>
                    <a:lnTo>
                      <a:pt x="2746" y="468"/>
                    </a:lnTo>
                    <a:lnTo>
                      <a:pt x="2746" y="491"/>
                    </a:lnTo>
                    <a:lnTo>
                      <a:pt x="2754" y="499"/>
                    </a:lnTo>
                    <a:lnTo>
                      <a:pt x="2754" y="515"/>
                    </a:lnTo>
                    <a:lnTo>
                      <a:pt x="2762" y="523"/>
                    </a:lnTo>
                    <a:lnTo>
                      <a:pt x="2769" y="530"/>
                    </a:lnTo>
                    <a:lnTo>
                      <a:pt x="2769" y="523"/>
                    </a:lnTo>
                    <a:lnTo>
                      <a:pt x="2769" y="515"/>
                    </a:lnTo>
                    <a:lnTo>
                      <a:pt x="2777" y="499"/>
                    </a:lnTo>
                    <a:lnTo>
                      <a:pt x="2777" y="484"/>
                    </a:lnTo>
                    <a:lnTo>
                      <a:pt x="2777" y="460"/>
                    </a:lnTo>
                    <a:lnTo>
                      <a:pt x="2785" y="437"/>
                    </a:lnTo>
                    <a:lnTo>
                      <a:pt x="2785" y="406"/>
                    </a:lnTo>
                    <a:lnTo>
                      <a:pt x="2785" y="374"/>
                    </a:lnTo>
                    <a:lnTo>
                      <a:pt x="2793" y="343"/>
                    </a:lnTo>
                    <a:lnTo>
                      <a:pt x="2793" y="312"/>
                    </a:lnTo>
                    <a:lnTo>
                      <a:pt x="2793" y="273"/>
                    </a:lnTo>
                    <a:lnTo>
                      <a:pt x="2801" y="234"/>
                    </a:lnTo>
                    <a:lnTo>
                      <a:pt x="2801" y="203"/>
                    </a:lnTo>
                    <a:lnTo>
                      <a:pt x="2801" y="164"/>
                    </a:lnTo>
                    <a:lnTo>
                      <a:pt x="2808" y="133"/>
                    </a:lnTo>
                    <a:lnTo>
                      <a:pt x="2808" y="101"/>
                    </a:lnTo>
                    <a:lnTo>
                      <a:pt x="2808" y="70"/>
                    </a:lnTo>
                    <a:lnTo>
                      <a:pt x="2816" y="47"/>
                    </a:lnTo>
                    <a:lnTo>
                      <a:pt x="2816" y="23"/>
                    </a:lnTo>
                    <a:lnTo>
                      <a:pt x="2816" y="8"/>
                    </a:lnTo>
                    <a:lnTo>
                      <a:pt x="2824" y="0"/>
                    </a:lnTo>
                    <a:lnTo>
                      <a:pt x="2824" y="8"/>
                    </a:lnTo>
                    <a:lnTo>
                      <a:pt x="2832" y="16"/>
                    </a:lnTo>
                    <a:lnTo>
                      <a:pt x="2832" y="31"/>
                    </a:lnTo>
                    <a:lnTo>
                      <a:pt x="2840" y="55"/>
                    </a:lnTo>
                    <a:lnTo>
                      <a:pt x="2840" y="86"/>
                    </a:lnTo>
                    <a:lnTo>
                      <a:pt x="2840" y="117"/>
                    </a:lnTo>
                    <a:lnTo>
                      <a:pt x="2847" y="156"/>
                    </a:lnTo>
                    <a:lnTo>
                      <a:pt x="2847" y="203"/>
                    </a:lnTo>
                    <a:lnTo>
                      <a:pt x="2847" y="250"/>
                    </a:lnTo>
                    <a:lnTo>
                      <a:pt x="2855" y="296"/>
                    </a:lnTo>
                    <a:lnTo>
                      <a:pt x="2855" y="335"/>
                    </a:lnTo>
                    <a:lnTo>
                      <a:pt x="2855" y="382"/>
                    </a:lnTo>
                    <a:lnTo>
                      <a:pt x="2863" y="421"/>
                    </a:lnTo>
                    <a:lnTo>
                      <a:pt x="2863" y="460"/>
                    </a:lnTo>
                    <a:lnTo>
                      <a:pt x="2863" y="491"/>
                    </a:lnTo>
                    <a:lnTo>
                      <a:pt x="2871" y="515"/>
                    </a:lnTo>
                    <a:lnTo>
                      <a:pt x="2871" y="523"/>
                    </a:lnTo>
                    <a:lnTo>
                      <a:pt x="2871" y="530"/>
                    </a:lnTo>
                    <a:lnTo>
                      <a:pt x="2879" y="523"/>
                    </a:lnTo>
                    <a:lnTo>
                      <a:pt x="2879" y="515"/>
                    </a:lnTo>
                    <a:lnTo>
                      <a:pt x="2879" y="491"/>
                    </a:lnTo>
                    <a:lnTo>
                      <a:pt x="2886" y="460"/>
                    </a:lnTo>
                    <a:lnTo>
                      <a:pt x="2886" y="413"/>
                    </a:lnTo>
                    <a:lnTo>
                      <a:pt x="2886" y="367"/>
                    </a:lnTo>
                    <a:lnTo>
                      <a:pt x="2894" y="320"/>
                    </a:lnTo>
                    <a:lnTo>
                      <a:pt x="2894" y="265"/>
                    </a:lnTo>
                    <a:lnTo>
                      <a:pt x="2894" y="211"/>
                    </a:lnTo>
                    <a:lnTo>
                      <a:pt x="2902" y="156"/>
                    </a:lnTo>
                    <a:lnTo>
                      <a:pt x="2902" y="109"/>
                    </a:lnTo>
                    <a:lnTo>
                      <a:pt x="2902" y="70"/>
                    </a:lnTo>
                    <a:lnTo>
                      <a:pt x="2910" y="31"/>
                    </a:lnTo>
                    <a:lnTo>
                      <a:pt x="2910" y="16"/>
                    </a:lnTo>
                    <a:lnTo>
                      <a:pt x="2918" y="0"/>
                    </a:lnTo>
                    <a:lnTo>
                      <a:pt x="2918" y="16"/>
                    </a:lnTo>
                    <a:lnTo>
                      <a:pt x="2925" y="47"/>
                    </a:lnTo>
                    <a:lnTo>
                      <a:pt x="2925" y="78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>
                <a:off x="4358" y="2571"/>
                <a:ext cx="453" cy="530"/>
              </a:xfrm>
              <a:custGeom>
                <a:avLst/>
                <a:gdLst>
                  <a:gd name="T0" fmla="*/ 8 w 453"/>
                  <a:gd name="T1" fmla="*/ 187 h 530"/>
                  <a:gd name="T2" fmla="*/ 16 w 453"/>
                  <a:gd name="T3" fmla="*/ 367 h 530"/>
                  <a:gd name="T4" fmla="*/ 24 w 453"/>
                  <a:gd name="T5" fmla="*/ 507 h 530"/>
                  <a:gd name="T6" fmla="*/ 32 w 453"/>
                  <a:gd name="T7" fmla="*/ 523 h 530"/>
                  <a:gd name="T8" fmla="*/ 39 w 453"/>
                  <a:gd name="T9" fmla="*/ 398 h 530"/>
                  <a:gd name="T10" fmla="*/ 47 w 453"/>
                  <a:gd name="T11" fmla="*/ 203 h 530"/>
                  <a:gd name="T12" fmla="*/ 55 w 453"/>
                  <a:gd name="T13" fmla="*/ 39 h 530"/>
                  <a:gd name="T14" fmla="*/ 63 w 453"/>
                  <a:gd name="T15" fmla="*/ 8 h 530"/>
                  <a:gd name="T16" fmla="*/ 71 w 453"/>
                  <a:gd name="T17" fmla="*/ 148 h 530"/>
                  <a:gd name="T18" fmla="*/ 78 w 453"/>
                  <a:gd name="T19" fmla="*/ 359 h 530"/>
                  <a:gd name="T20" fmla="*/ 86 w 453"/>
                  <a:gd name="T21" fmla="*/ 515 h 530"/>
                  <a:gd name="T22" fmla="*/ 94 w 453"/>
                  <a:gd name="T23" fmla="*/ 491 h 530"/>
                  <a:gd name="T24" fmla="*/ 102 w 453"/>
                  <a:gd name="T25" fmla="*/ 296 h 530"/>
                  <a:gd name="T26" fmla="*/ 110 w 453"/>
                  <a:gd name="T27" fmla="*/ 78 h 530"/>
                  <a:gd name="T28" fmla="*/ 117 w 453"/>
                  <a:gd name="T29" fmla="*/ 31 h 530"/>
                  <a:gd name="T30" fmla="*/ 125 w 453"/>
                  <a:gd name="T31" fmla="*/ 226 h 530"/>
                  <a:gd name="T32" fmla="*/ 133 w 453"/>
                  <a:gd name="T33" fmla="*/ 460 h 530"/>
                  <a:gd name="T34" fmla="*/ 141 w 453"/>
                  <a:gd name="T35" fmla="*/ 523 h 530"/>
                  <a:gd name="T36" fmla="*/ 156 w 453"/>
                  <a:gd name="T37" fmla="*/ 351 h 530"/>
                  <a:gd name="T38" fmla="*/ 164 w 453"/>
                  <a:gd name="T39" fmla="*/ 94 h 530"/>
                  <a:gd name="T40" fmla="*/ 172 w 453"/>
                  <a:gd name="T41" fmla="*/ 0 h 530"/>
                  <a:gd name="T42" fmla="*/ 180 w 453"/>
                  <a:gd name="T43" fmla="*/ 172 h 530"/>
                  <a:gd name="T44" fmla="*/ 188 w 453"/>
                  <a:gd name="T45" fmla="*/ 437 h 530"/>
                  <a:gd name="T46" fmla="*/ 195 w 453"/>
                  <a:gd name="T47" fmla="*/ 523 h 530"/>
                  <a:gd name="T48" fmla="*/ 203 w 453"/>
                  <a:gd name="T49" fmla="*/ 328 h 530"/>
                  <a:gd name="T50" fmla="*/ 211 w 453"/>
                  <a:gd name="T51" fmla="*/ 62 h 530"/>
                  <a:gd name="T52" fmla="*/ 219 w 453"/>
                  <a:gd name="T53" fmla="*/ 23 h 530"/>
                  <a:gd name="T54" fmla="*/ 227 w 453"/>
                  <a:gd name="T55" fmla="*/ 265 h 530"/>
                  <a:gd name="T56" fmla="*/ 234 w 453"/>
                  <a:gd name="T57" fmla="*/ 507 h 530"/>
                  <a:gd name="T58" fmla="*/ 242 w 453"/>
                  <a:gd name="T59" fmla="*/ 460 h 530"/>
                  <a:gd name="T60" fmla="*/ 250 w 453"/>
                  <a:gd name="T61" fmla="*/ 172 h 530"/>
                  <a:gd name="T62" fmla="*/ 258 w 453"/>
                  <a:gd name="T63" fmla="*/ 0 h 530"/>
                  <a:gd name="T64" fmla="*/ 266 w 453"/>
                  <a:gd name="T65" fmla="*/ 164 h 530"/>
                  <a:gd name="T66" fmla="*/ 273 w 453"/>
                  <a:gd name="T67" fmla="*/ 460 h 530"/>
                  <a:gd name="T68" fmla="*/ 281 w 453"/>
                  <a:gd name="T69" fmla="*/ 499 h 530"/>
                  <a:gd name="T70" fmla="*/ 289 w 453"/>
                  <a:gd name="T71" fmla="*/ 226 h 530"/>
                  <a:gd name="T72" fmla="*/ 297 w 453"/>
                  <a:gd name="T73" fmla="*/ 8 h 530"/>
                  <a:gd name="T74" fmla="*/ 312 w 453"/>
                  <a:gd name="T75" fmla="*/ 250 h 530"/>
                  <a:gd name="T76" fmla="*/ 320 w 453"/>
                  <a:gd name="T77" fmla="*/ 515 h 530"/>
                  <a:gd name="T78" fmla="*/ 328 w 453"/>
                  <a:gd name="T79" fmla="*/ 429 h 530"/>
                  <a:gd name="T80" fmla="*/ 336 w 453"/>
                  <a:gd name="T81" fmla="*/ 109 h 530"/>
                  <a:gd name="T82" fmla="*/ 344 w 453"/>
                  <a:gd name="T83" fmla="*/ 16 h 530"/>
                  <a:gd name="T84" fmla="*/ 351 w 453"/>
                  <a:gd name="T85" fmla="*/ 289 h 530"/>
                  <a:gd name="T86" fmla="*/ 359 w 453"/>
                  <a:gd name="T87" fmla="*/ 523 h 530"/>
                  <a:gd name="T88" fmla="*/ 367 w 453"/>
                  <a:gd name="T89" fmla="*/ 265 h 530"/>
                  <a:gd name="T90" fmla="*/ 375 w 453"/>
                  <a:gd name="T91" fmla="*/ 8 h 530"/>
                  <a:gd name="T92" fmla="*/ 390 w 453"/>
                  <a:gd name="T93" fmla="*/ 257 h 530"/>
                  <a:gd name="T94" fmla="*/ 398 w 453"/>
                  <a:gd name="T95" fmla="*/ 523 h 530"/>
                  <a:gd name="T96" fmla="*/ 406 w 453"/>
                  <a:gd name="T97" fmla="*/ 398 h 530"/>
                  <a:gd name="T98" fmla="*/ 414 w 453"/>
                  <a:gd name="T99" fmla="*/ 70 h 530"/>
                  <a:gd name="T100" fmla="*/ 422 w 453"/>
                  <a:gd name="T101" fmla="*/ 47 h 530"/>
                  <a:gd name="T102" fmla="*/ 429 w 453"/>
                  <a:gd name="T103" fmla="*/ 367 h 530"/>
                  <a:gd name="T104" fmla="*/ 437 w 453"/>
                  <a:gd name="T105" fmla="*/ 530 h 530"/>
                  <a:gd name="T106" fmla="*/ 445 w 453"/>
                  <a:gd name="T107" fmla="*/ 281 h 530"/>
                  <a:gd name="T108" fmla="*/ 453 w 453"/>
                  <a:gd name="T109" fmla="*/ 8 h 5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53"/>
                  <a:gd name="T166" fmla="*/ 0 h 530"/>
                  <a:gd name="T167" fmla="*/ 453 w 453"/>
                  <a:gd name="T168" fmla="*/ 530 h 5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53" h="530">
                    <a:moveTo>
                      <a:pt x="0" y="78"/>
                    </a:moveTo>
                    <a:lnTo>
                      <a:pt x="0" y="133"/>
                    </a:lnTo>
                    <a:lnTo>
                      <a:pt x="8" y="187"/>
                    </a:lnTo>
                    <a:lnTo>
                      <a:pt x="8" y="242"/>
                    </a:lnTo>
                    <a:lnTo>
                      <a:pt x="8" y="304"/>
                    </a:lnTo>
                    <a:lnTo>
                      <a:pt x="16" y="367"/>
                    </a:lnTo>
                    <a:lnTo>
                      <a:pt x="16" y="421"/>
                    </a:lnTo>
                    <a:lnTo>
                      <a:pt x="16" y="468"/>
                    </a:lnTo>
                    <a:lnTo>
                      <a:pt x="24" y="507"/>
                    </a:lnTo>
                    <a:lnTo>
                      <a:pt x="24" y="523"/>
                    </a:lnTo>
                    <a:lnTo>
                      <a:pt x="24" y="530"/>
                    </a:lnTo>
                    <a:lnTo>
                      <a:pt x="32" y="523"/>
                    </a:lnTo>
                    <a:lnTo>
                      <a:pt x="32" y="491"/>
                    </a:lnTo>
                    <a:lnTo>
                      <a:pt x="32" y="452"/>
                    </a:lnTo>
                    <a:lnTo>
                      <a:pt x="39" y="398"/>
                    </a:lnTo>
                    <a:lnTo>
                      <a:pt x="39" y="335"/>
                    </a:lnTo>
                    <a:lnTo>
                      <a:pt x="39" y="273"/>
                    </a:lnTo>
                    <a:lnTo>
                      <a:pt x="47" y="203"/>
                    </a:lnTo>
                    <a:lnTo>
                      <a:pt x="47" y="140"/>
                    </a:lnTo>
                    <a:lnTo>
                      <a:pt x="47" y="78"/>
                    </a:lnTo>
                    <a:lnTo>
                      <a:pt x="55" y="39"/>
                    </a:lnTo>
                    <a:lnTo>
                      <a:pt x="55" y="8"/>
                    </a:lnTo>
                    <a:lnTo>
                      <a:pt x="55" y="0"/>
                    </a:lnTo>
                    <a:lnTo>
                      <a:pt x="63" y="8"/>
                    </a:lnTo>
                    <a:lnTo>
                      <a:pt x="63" y="39"/>
                    </a:lnTo>
                    <a:lnTo>
                      <a:pt x="71" y="86"/>
                    </a:lnTo>
                    <a:lnTo>
                      <a:pt x="71" y="148"/>
                    </a:lnTo>
                    <a:lnTo>
                      <a:pt x="71" y="211"/>
                    </a:lnTo>
                    <a:lnTo>
                      <a:pt x="78" y="289"/>
                    </a:lnTo>
                    <a:lnTo>
                      <a:pt x="78" y="359"/>
                    </a:lnTo>
                    <a:lnTo>
                      <a:pt x="78" y="429"/>
                    </a:lnTo>
                    <a:lnTo>
                      <a:pt x="86" y="484"/>
                    </a:lnTo>
                    <a:lnTo>
                      <a:pt x="86" y="515"/>
                    </a:lnTo>
                    <a:lnTo>
                      <a:pt x="86" y="530"/>
                    </a:lnTo>
                    <a:lnTo>
                      <a:pt x="94" y="523"/>
                    </a:lnTo>
                    <a:lnTo>
                      <a:pt x="94" y="491"/>
                    </a:lnTo>
                    <a:lnTo>
                      <a:pt x="94" y="445"/>
                    </a:lnTo>
                    <a:lnTo>
                      <a:pt x="102" y="374"/>
                    </a:lnTo>
                    <a:lnTo>
                      <a:pt x="102" y="296"/>
                    </a:lnTo>
                    <a:lnTo>
                      <a:pt x="102" y="218"/>
                    </a:lnTo>
                    <a:lnTo>
                      <a:pt x="110" y="140"/>
                    </a:lnTo>
                    <a:lnTo>
                      <a:pt x="110" y="78"/>
                    </a:lnTo>
                    <a:lnTo>
                      <a:pt x="110" y="31"/>
                    </a:lnTo>
                    <a:lnTo>
                      <a:pt x="117" y="0"/>
                    </a:lnTo>
                    <a:lnTo>
                      <a:pt x="117" y="31"/>
                    </a:lnTo>
                    <a:lnTo>
                      <a:pt x="125" y="78"/>
                    </a:lnTo>
                    <a:lnTo>
                      <a:pt x="125" y="148"/>
                    </a:lnTo>
                    <a:lnTo>
                      <a:pt x="125" y="226"/>
                    </a:lnTo>
                    <a:lnTo>
                      <a:pt x="133" y="312"/>
                    </a:lnTo>
                    <a:lnTo>
                      <a:pt x="133" y="390"/>
                    </a:lnTo>
                    <a:lnTo>
                      <a:pt x="133" y="460"/>
                    </a:lnTo>
                    <a:lnTo>
                      <a:pt x="141" y="507"/>
                    </a:lnTo>
                    <a:lnTo>
                      <a:pt x="141" y="530"/>
                    </a:lnTo>
                    <a:lnTo>
                      <a:pt x="141" y="523"/>
                    </a:lnTo>
                    <a:lnTo>
                      <a:pt x="149" y="491"/>
                    </a:lnTo>
                    <a:lnTo>
                      <a:pt x="149" y="429"/>
                    </a:lnTo>
                    <a:lnTo>
                      <a:pt x="156" y="351"/>
                    </a:lnTo>
                    <a:lnTo>
                      <a:pt x="156" y="265"/>
                    </a:lnTo>
                    <a:lnTo>
                      <a:pt x="156" y="172"/>
                    </a:lnTo>
                    <a:lnTo>
                      <a:pt x="164" y="94"/>
                    </a:lnTo>
                    <a:lnTo>
                      <a:pt x="164" y="39"/>
                    </a:lnTo>
                    <a:lnTo>
                      <a:pt x="164" y="8"/>
                    </a:lnTo>
                    <a:lnTo>
                      <a:pt x="172" y="0"/>
                    </a:lnTo>
                    <a:lnTo>
                      <a:pt x="172" y="31"/>
                    </a:lnTo>
                    <a:lnTo>
                      <a:pt x="172" y="94"/>
                    </a:lnTo>
                    <a:lnTo>
                      <a:pt x="180" y="172"/>
                    </a:lnTo>
                    <a:lnTo>
                      <a:pt x="180" y="265"/>
                    </a:lnTo>
                    <a:lnTo>
                      <a:pt x="180" y="359"/>
                    </a:lnTo>
                    <a:lnTo>
                      <a:pt x="188" y="437"/>
                    </a:lnTo>
                    <a:lnTo>
                      <a:pt x="188" y="499"/>
                    </a:lnTo>
                    <a:lnTo>
                      <a:pt x="188" y="530"/>
                    </a:lnTo>
                    <a:lnTo>
                      <a:pt x="195" y="523"/>
                    </a:lnTo>
                    <a:lnTo>
                      <a:pt x="195" y="484"/>
                    </a:lnTo>
                    <a:lnTo>
                      <a:pt x="195" y="421"/>
                    </a:lnTo>
                    <a:lnTo>
                      <a:pt x="203" y="328"/>
                    </a:lnTo>
                    <a:lnTo>
                      <a:pt x="203" y="234"/>
                    </a:lnTo>
                    <a:lnTo>
                      <a:pt x="203" y="140"/>
                    </a:lnTo>
                    <a:lnTo>
                      <a:pt x="211" y="62"/>
                    </a:lnTo>
                    <a:lnTo>
                      <a:pt x="211" y="16"/>
                    </a:lnTo>
                    <a:lnTo>
                      <a:pt x="211" y="0"/>
                    </a:lnTo>
                    <a:lnTo>
                      <a:pt x="219" y="23"/>
                    </a:lnTo>
                    <a:lnTo>
                      <a:pt x="219" y="78"/>
                    </a:lnTo>
                    <a:lnTo>
                      <a:pt x="219" y="164"/>
                    </a:lnTo>
                    <a:lnTo>
                      <a:pt x="227" y="265"/>
                    </a:lnTo>
                    <a:lnTo>
                      <a:pt x="227" y="359"/>
                    </a:lnTo>
                    <a:lnTo>
                      <a:pt x="234" y="445"/>
                    </a:lnTo>
                    <a:lnTo>
                      <a:pt x="234" y="507"/>
                    </a:lnTo>
                    <a:lnTo>
                      <a:pt x="234" y="530"/>
                    </a:lnTo>
                    <a:lnTo>
                      <a:pt x="242" y="515"/>
                    </a:lnTo>
                    <a:lnTo>
                      <a:pt x="242" y="460"/>
                    </a:lnTo>
                    <a:lnTo>
                      <a:pt x="242" y="374"/>
                    </a:lnTo>
                    <a:lnTo>
                      <a:pt x="250" y="273"/>
                    </a:lnTo>
                    <a:lnTo>
                      <a:pt x="250" y="172"/>
                    </a:lnTo>
                    <a:lnTo>
                      <a:pt x="250" y="86"/>
                    </a:lnTo>
                    <a:lnTo>
                      <a:pt x="258" y="23"/>
                    </a:lnTo>
                    <a:lnTo>
                      <a:pt x="258" y="0"/>
                    </a:lnTo>
                    <a:lnTo>
                      <a:pt x="258" y="16"/>
                    </a:lnTo>
                    <a:lnTo>
                      <a:pt x="266" y="78"/>
                    </a:lnTo>
                    <a:lnTo>
                      <a:pt x="266" y="164"/>
                    </a:lnTo>
                    <a:lnTo>
                      <a:pt x="266" y="265"/>
                    </a:lnTo>
                    <a:lnTo>
                      <a:pt x="273" y="374"/>
                    </a:lnTo>
                    <a:lnTo>
                      <a:pt x="273" y="460"/>
                    </a:lnTo>
                    <a:lnTo>
                      <a:pt x="273" y="515"/>
                    </a:lnTo>
                    <a:lnTo>
                      <a:pt x="281" y="530"/>
                    </a:lnTo>
                    <a:lnTo>
                      <a:pt x="281" y="499"/>
                    </a:lnTo>
                    <a:lnTo>
                      <a:pt x="281" y="429"/>
                    </a:lnTo>
                    <a:lnTo>
                      <a:pt x="289" y="335"/>
                    </a:lnTo>
                    <a:lnTo>
                      <a:pt x="289" y="226"/>
                    </a:lnTo>
                    <a:lnTo>
                      <a:pt x="289" y="125"/>
                    </a:lnTo>
                    <a:lnTo>
                      <a:pt x="297" y="47"/>
                    </a:lnTo>
                    <a:lnTo>
                      <a:pt x="297" y="8"/>
                    </a:lnTo>
                    <a:lnTo>
                      <a:pt x="305" y="55"/>
                    </a:lnTo>
                    <a:lnTo>
                      <a:pt x="305" y="140"/>
                    </a:lnTo>
                    <a:lnTo>
                      <a:pt x="312" y="250"/>
                    </a:lnTo>
                    <a:lnTo>
                      <a:pt x="312" y="359"/>
                    </a:lnTo>
                    <a:lnTo>
                      <a:pt x="312" y="452"/>
                    </a:lnTo>
                    <a:lnTo>
                      <a:pt x="320" y="515"/>
                    </a:lnTo>
                    <a:lnTo>
                      <a:pt x="320" y="530"/>
                    </a:lnTo>
                    <a:lnTo>
                      <a:pt x="320" y="499"/>
                    </a:lnTo>
                    <a:lnTo>
                      <a:pt x="328" y="429"/>
                    </a:lnTo>
                    <a:lnTo>
                      <a:pt x="328" y="328"/>
                    </a:lnTo>
                    <a:lnTo>
                      <a:pt x="328" y="211"/>
                    </a:lnTo>
                    <a:lnTo>
                      <a:pt x="336" y="109"/>
                    </a:lnTo>
                    <a:lnTo>
                      <a:pt x="336" y="31"/>
                    </a:lnTo>
                    <a:lnTo>
                      <a:pt x="336" y="0"/>
                    </a:lnTo>
                    <a:lnTo>
                      <a:pt x="344" y="16"/>
                    </a:lnTo>
                    <a:lnTo>
                      <a:pt x="344" y="78"/>
                    </a:lnTo>
                    <a:lnTo>
                      <a:pt x="344" y="172"/>
                    </a:lnTo>
                    <a:lnTo>
                      <a:pt x="351" y="289"/>
                    </a:lnTo>
                    <a:lnTo>
                      <a:pt x="351" y="398"/>
                    </a:lnTo>
                    <a:lnTo>
                      <a:pt x="351" y="484"/>
                    </a:lnTo>
                    <a:lnTo>
                      <a:pt x="359" y="523"/>
                    </a:lnTo>
                    <a:lnTo>
                      <a:pt x="359" y="468"/>
                    </a:lnTo>
                    <a:lnTo>
                      <a:pt x="367" y="374"/>
                    </a:lnTo>
                    <a:lnTo>
                      <a:pt x="367" y="265"/>
                    </a:lnTo>
                    <a:lnTo>
                      <a:pt x="367" y="148"/>
                    </a:lnTo>
                    <a:lnTo>
                      <a:pt x="375" y="62"/>
                    </a:lnTo>
                    <a:lnTo>
                      <a:pt x="375" y="8"/>
                    </a:lnTo>
                    <a:lnTo>
                      <a:pt x="383" y="55"/>
                    </a:lnTo>
                    <a:lnTo>
                      <a:pt x="383" y="140"/>
                    </a:lnTo>
                    <a:lnTo>
                      <a:pt x="390" y="257"/>
                    </a:lnTo>
                    <a:lnTo>
                      <a:pt x="390" y="367"/>
                    </a:lnTo>
                    <a:lnTo>
                      <a:pt x="390" y="460"/>
                    </a:lnTo>
                    <a:lnTo>
                      <a:pt x="398" y="523"/>
                    </a:lnTo>
                    <a:lnTo>
                      <a:pt x="398" y="530"/>
                    </a:lnTo>
                    <a:lnTo>
                      <a:pt x="398" y="484"/>
                    </a:lnTo>
                    <a:lnTo>
                      <a:pt x="406" y="398"/>
                    </a:lnTo>
                    <a:lnTo>
                      <a:pt x="406" y="281"/>
                    </a:lnTo>
                    <a:lnTo>
                      <a:pt x="406" y="164"/>
                    </a:lnTo>
                    <a:lnTo>
                      <a:pt x="414" y="70"/>
                    </a:lnTo>
                    <a:lnTo>
                      <a:pt x="414" y="8"/>
                    </a:lnTo>
                    <a:lnTo>
                      <a:pt x="414" y="0"/>
                    </a:lnTo>
                    <a:lnTo>
                      <a:pt x="422" y="47"/>
                    </a:lnTo>
                    <a:lnTo>
                      <a:pt x="422" y="133"/>
                    </a:lnTo>
                    <a:lnTo>
                      <a:pt x="422" y="250"/>
                    </a:lnTo>
                    <a:lnTo>
                      <a:pt x="429" y="367"/>
                    </a:lnTo>
                    <a:lnTo>
                      <a:pt x="429" y="460"/>
                    </a:lnTo>
                    <a:lnTo>
                      <a:pt x="429" y="523"/>
                    </a:lnTo>
                    <a:lnTo>
                      <a:pt x="437" y="530"/>
                    </a:lnTo>
                    <a:lnTo>
                      <a:pt x="437" y="484"/>
                    </a:lnTo>
                    <a:lnTo>
                      <a:pt x="437" y="398"/>
                    </a:lnTo>
                    <a:lnTo>
                      <a:pt x="445" y="281"/>
                    </a:lnTo>
                    <a:lnTo>
                      <a:pt x="445" y="164"/>
                    </a:lnTo>
                    <a:lnTo>
                      <a:pt x="445" y="70"/>
                    </a:lnTo>
                    <a:lnTo>
                      <a:pt x="453" y="8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960" y="1832"/>
              <a:ext cx="4656" cy="672"/>
              <a:chOff x="1378" y="2016"/>
              <a:chExt cx="3972" cy="781"/>
            </a:xfrm>
          </p:grpSpPr>
          <p:sp>
            <p:nvSpPr>
              <p:cNvPr id="28" name="Rectangle 47"/>
              <p:cNvSpPr>
                <a:spLocks noChangeArrowheads="1"/>
              </p:cNvSpPr>
              <p:nvPr/>
            </p:nvSpPr>
            <p:spPr bwMode="auto">
              <a:xfrm>
                <a:off x="1378" y="2592"/>
                <a:ext cx="16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 b="0">
                    <a:solidFill>
                      <a:srgbClr val="000000"/>
                    </a:solidFill>
                    <a:latin typeface="Helvetica" charset="0"/>
                  </a:rPr>
                  <a:t>-</a:t>
                </a:r>
                <a:r>
                  <a:rPr lang="pl-PL" sz="1800" i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r>
                  <a:rPr lang="pl-PL" sz="1800" b="0" baseline="-250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pl-PL" sz="1800" baseline="-25000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29" name="Rectangle 48"/>
              <p:cNvSpPr>
                <a:spLocks noChangeArrowheads="1"/>
              </p:cNvSpPr>
              <p:nvPr/>
            </p:nvSpPr>
            <p:spPr bwMode="auto">
              <a:xfrm>
                <a:off x="1426" y="2305"/>
                <a:ext cx="6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pl-PL" sz="1800"/>
              </a:p>
            </p:txBody>
          </p:sp>
          <p:sp>
            <p:nvSpPr>
              <p:cNvPr id="30" name="Rectangle 49"/>
              <p:cNvSpPr>
                <a:spLocks noChangeArrowheads="1"/>
              </p:cNvSpPr>
              <p:nvPr/>
            </p:nvSpPr>
            <p:spPr bwMode="auto">
              <a:xfrm>
                <a:off x="1426" y="2023"/>
                <a:ext cx="123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 i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r>
                  <a:rPr lang="pl-PL" sz="1800" b="0" baseline="-250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pl-PL" sz="1800" baseline="-25000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31" name="Line 50"/>
              <p:cNvSpPr>
                <a:spLocks noChangeShapeType="1"/>
              </p:cNvSpPr>
              <p:nvPr/>
            </p:nvSpPr>
            <p:spPr bwMode="auto">
              <a:xfrm flipV="1">
                <a:off x="1632" y="2016"/>
                <a:ext cx="0" cy="78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" name="Line 51"/>
              <p:cNvSpPr>
                <a:spLocks noChangeShapeType="1"/>
              </p:cNvSpPr>
              <p:nvPr/>
            </p:nvSpPr>
            <p:spPr bwMode="auto">
              <a:xfrm>
                <a:off x="1632" y="2400"/>
                <a:ext cx="371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952" y="2616"/>
              <a:ext cx="4656" cy="672"/>
              <a:chOff x="1378" y="2016"/>
              <a:chExt cx="3972" cy="781"/>
            </a:xfrm>
          </p:grpSpPr>
          <p:sp>
            <p:nvSpPr>
              <p:cNvPr id="23" name="Rectangle 53"/>
              <p:cNvSpPr>
                <a:spLocks noChangeArrowheads="1"/>
              </p:cNvSpPr>
              <p:nvPr/>
            </p:nvSpPr>
            <p:spPr bwMode="auto">
              <a:xfrm>
                <a:off x="1378" y="2592"/>
                <a:ext cx="16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 b="0">
                    <a:solidFill>
                      <a:srgbClr val="000000"/>
                    </a:solidFill>
                    <a:latin typeface="Helvetica" charset="0"/>
                  </a:rPr>
                  <a:t>-</a:t>
                </a:r>
                <a:r>
                  <a:rPr lang="pl-PL" sz="1800" i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r>
                  <a:rPr lang="pl-PL" sz="1800" b="0" baseline="-250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pl-PL" sz="1800" baseline="-25000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24" name="Rectangle 54"/>
              <p:cNvSpPr>
                <a:spLocks noChangeArrowheads="1"/>
              </p:cNvSpPr>
              <p:nvPr/>
            </p:nvSpPr>
            <p:spPr bwMode="auto">
              <a:xfrm>
                <a:off x="1426" y="2305"/>
                <a:ext cx="6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pl-PL" sz="1800"/>
              </a:p>
            </p:txBody>
          </p:sp>
          <p:sp>
            <p:nvSpPr>
              <p:cNvPr id="25" name="Rectangle 55"/>
              <p:cNvSpPr>
                <a:spLocks noChangeArrowheads="1"/>
              </p:cNvSpPr>
              <p:nvPr/>
            </p:nvSpPr>
            <p:spPr bwMode="auto">
              <a:xfrm>
                <a:off x="1426" y="2023"/>
                <a:ext cx="123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 i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r>
                  <a:rPr lang="pl-PL" sz="1800" b="0" baseline="-250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pl-PL" sz="1800" baseline="-25000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26" name="Line 56"/>
              <p:cNvSpPr>
                <a:spLocks noChangeShapeType="1"/>
              </p:cNvSpPr>
              <p:nvPr/>
            </p:nvSpPr>
            <p:spPr bwMode="auto">
              <a:xfrm flipV="1">
                <a:off x="1632" y="2016"/>
                <a:ext cx="0" cy="78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" name="Line 57"/>
              <p:cNvSpPr>
                <a:spLocks noChangeShapeType="1"/>
              </p:cNvSpPr>
              <p:nvPr/>
            </p:nvSpPr>
            <p:spPr bwMode="auto">
              <a:xfrm>
                <a:off x="1632" y="2400"/>
                <a:ext cx="371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952" y="3408"/>
              <a:ext cx="4656" cy="672"/>
              <a:chOff x="1378" y="2016"/>
              <a:chExt cx="3972" cy="781"/>
            </a:xfrm>
          </p:grpSpPr>
          <p:sp>
            <p:nvSpPr>
              <p:cNvPr id="18" name="Rectangle 59"/>
              <p:cNvSpPr>
                <a:spLocks noChangeArrowheads="1"/>
              </p:cNvSpPr>
              <p:nvPr/>
            </p:nvSpPr>
            <p:spPr bwMode="auto">
              <a:xfrm>
                <a:off x="1378" y="2592"/>
                <a:ext cx="16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 b="0">
                    <a:solidFill>
                      <a:srgbClr val="000000"/>
                    </a:solidFill>
                    <a:latin typeface="Helvetica" charset="0"/>
                  </a:rPr>
                  <a:t>-</a:t>
                </a:r>
                <a:r>
                  <a:rPr lang="pl-PL" sz="1800" i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r>
                  <a:rPr lang="pl-PL" sz="1800" b="0" baseline="-250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pl-PL" sz="1800" baseline="-25000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19" name="Rectangle 60"/>
              <p:cNvSpPr>
                <a:spLocks noChangeArrowheads="1"/>
              </p:cNvSpPr>
              <p:nvPr/>
            </p:nvSpPr>
            <p:spPr bwMode="auto">
              <a:xfrm>
                <a:off x="1426" y="2305"/>
                <a:ext cx="6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pl-PL" sz="1800"/>
              </a:p>
            </p:txBody>
          </p:sp>
          <p:sp>
            <p:nvSpPr>
              <p:cNvPr id="20" name="Rectangle 61"/>
              <p:cNvSpPr>
                <a:spLocks noChangeArrowheads="1"/>
              </p:cNvSpPr>
              <p:nvPr/>
            </p:nvSpPr>
            <p:spPr bwMode="auto">
              <a:xfrm>
                <a:off x="1426" y="2023"/>
                <a:ext cx="123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 i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r>
                  <a:rPr lang="pl-PL" sz="1800" b="0" baseline="-250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pl-PL" sz="1800" baseline="-25000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21" name="Line 62"/>
              <p:cNvSpPr>
                <a:spLocks noChangeShapeType="1"/>
              </p:cNvSpPr>
              <p:nvPr/>
            </p:nvSpPr>
            <p:spPr bwMode="auto">
              <a:xfrm flipV="1">
                <a:off x="1632" y="2016"/>
                <a:ext cx="0" cy="78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" name="Line 63"/>
              <p:cNvSpPr>
                <a:spLocks noChangeShapeType="1"/>
              </p:cNvSpPr>
              <p:nvPr/>
            </p:nvSpPr>
            <p:spPr bwMode="auto">
              <a:xfrm>
                <a:off x="1632" y="2400"/>
                <a:ext cx="371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952" y="1040"/>
              <a:ext cx="4656" cy="672"/>
              <a:chOff x="1378" y="2016"/>
              <a:chExt cx="3972" cy="781"/>
            </a:xfrm>
          </p:grpSpPr>
          <p:sp>
            <p:nvSpPr>
              <p:cNvPr id="13" name="Rectangle 65"/>
              <p:cNvSpPr>
                <a:spLocks noChangeArrowheads="1"/>
              </p:cNvSpPr>
              <p:nvPr/>
            </p:nvSpPr>
            <p:spPr bwMode="auto">
              <a:xfrm>
                <a:off x="1378" y="2592"/>
                <a:ext cx="10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 b="0">
                    <a:solidFill>
                      <a:srgbClr val="000000"/>
                    </a:solidFill>
                    <a:latin typeface="Helvetica" charset="0"/>
                  </a:rPr>
                  <a:t>-</a:t>
                </a:r>
                <a:r>
                  <a:rPr lang="pl-PL" sz="1800" i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endParaRPr lang="pl-PL" sz="1800" baseline="-25000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14" name="Rectangle 66"/>
              <p:cNvSpPr>
                <a:spLocks noChangeArrowheads="1"/>
              </p:cNvSpPr>
              <p:nvPr/>
            </p:nvSpPr>
            <p:spPr bwMode="auto">
              <a:xfrm>
                <a:off x="1426" y="2305"/>
                <a:ext cx="6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pl-PL" sz="1800"/>
              </a:p>
            </p:txBody>
          </p:sp>
          <p:sp>
            <p:nvSpPr>
              <p:cNvPr id="15" name="Rectangle 67"/>
              <p:cNvSpPr>
                <a:spLocks noChangeArrowheads="1"/>
              </p:cNvSpPr>
              <p:nvPr/>
            </p:nvSpPr>
            <p:spPr bwMode="auto">
              <a:xfrm>
                <a:off x="1426" y="2023"/>
                <a:ext cx="6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800" i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endParaRPr lang="pl-PL" sz="1800" baseline="-25000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16" name="Line 68"/>
              <p:cNvSpPr>
                <a:spLocks noChangeShapeType="1"/>
              </p:cNvSpPr>
              <p:nvPr/>
            </p:nvSpPr>
            <p:spPr bwMode="auto">
              <a:xfrm flipV="1">
                <a:off x="1632" y="2016"/>
                <a:ext cx="0" cy="78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" name="Line 69"/>
              <p:cNvSpPr>
                <a:spLocks noChangeShapeType="1"/>
              </p:cNvSpPr>
              <p:nvPr/>
            </p:nvSpPr>
            <p:spPr bwMode="auto">
              <a:xfrm>
                <a:off x="1632" y="2400"/>
                <a:ext cx="371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9" name="Rectangle 70"/>
            <p:cNvSpPr>
              <a:spLocks noChangeArrowheads="1"/>
            </p:cNvSpPr>
            <p:nvPr/>
          </p:nvSpPr>
          <p:spPr bwMode="auto">
            <a:xfrm>
              <a:off x="1728" y="912"/>
              <a:ext cx="11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200" i="1" dirty="0"/>
                <a:t>x</a:t>
              </a:r>
              <a:r>
                <a:rPr lang="pl-PL" sz="2200" dirty="0"/>
                <a:t>(</a:t>
              </a:r>
              <a:r>
                <a:rPr lang="pl-PL" sz="2200" i="1" dirty="0"/>
                <a:t>t</a:t>
              </a:r>
              <a:r>
                <a:rPr lang="pl-PL" sz="2200" dirty="0"/>
                <a:t>)= </a:t>
              </a:r>
              <a:r>
                <a:rPr lang="pl-PL" sz="2200" i="1" dirty="0" err="1" smtClean="0"/>
                <a:t>a</a:t>
              </a:r>
              <a:r>
                <a:rPr lang="pl-PL" sz="2200" dirty="0" err="1" smtClean="0"/>
                <a:t>cos</a:t>
              </a:r>
              <a:r>
                <a:rPr lang="pl-PL" sz="2200" i="1" dirty="0" err="1" smtClean="0">
                  <a:latin typeface="Symbol" pitchFamily="18" charset="2"/>
                </a:rPr>
                <a:t>w</a:t>
              </a:r>
              <a:r>
                <a:rPr lang="pl-PL" sz="2200" baseline="-25000" dirty="0" err="1"/>
                <a:t>m</a:t>
              </a:r>
              <a:r>
                <a:rPr lang="pl-PL" sz="2200" i="1" dirty="0" err="1" smtClean="0"/>
                <a:t>t</a:t>
              </a:r>
              <a:endParaRPr lang="pl-PL" sz="2200" i="1" dirty="0"/>
            </a:p>
          </p:txBody>
        </p:sp>
        <p:sp>
          <p:nvSpPr>
            <p:cNvPr id="10" name="Text Box 71"/>
            <p:cNvSpPr txBox="1">
              <a:spLocks noChangeArrowheads="1"/>
            </p:cNvSpPr>
            <p:nvPr/>
          </p:nvSpPr>
          <p:spPr bwMode="auto">
            <a:xfrm>
              <a:off x="4911" y="1788"/>
              <a:ext cx="552" cy="231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i="1" dirty="0" smtClean="0">
                  <a:cs typeface="Times New Roman" panose="02020603050405020304" pitchFamily="18" charset="0"/>
                </a:rPr>
                <a:t>a</a:t>
              </a:r>
              <a:r>
                <a:rPr lang="pl-PL" sz="1800" dirty="0" smtClean="0">
                  <a:cs typeface="Times New Roman" panose="02020603050405020304" pitchFamily="18" charset="0"/>
                </a:rPr>
                <a:t>, </a:t>
              </a:r>
              <a:r>
                <a:rPr lang="pl-PL" sz="1800" dirty="0" err="1" smtClean="0">
                  <a:latin typeface="Symbol" pitchFamily="18" charset="2"/>
                </a:rPr>
                <a:t>D</a:t>
              </a:r>
              <a:r>
                <a:rPr lang="pl-PL" sz="1800" i="1" dirty="0" err="1" smtClean="0">
                  <a:latin typeface="Symbol" pitchFamily="18" charset="2"/>
                </a:rPr>
                <a:t>w</a:t>
              </a:r>
              <a:endParaRPr lang="pl-PL" sz="1800" dirty="0"/>
            </a:p>
          </p:txBody>
        </p:sp>
        <p:sp>
          <p:nvSpPr>
            <p:cNvPr id="11" name="Text Box 72"/>
            <p:cNvSpPr txBox="1">
              <a:spLocks noChangeArrowheads="1"/>
            </p:cNvSpPr>
            <p:nvPr/>
          </p:nvSpPr>
          <p:spPr bwMode="auto">
            <a:xfrm>
              <a:off x="4911" y="2538"/>
              <a:ext cx="522" cy="407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cs typeface="Times New Roman" panose="02020603050405020304" pitchFamily="18" charset="0"/>
                </a:rPr>
                <a:t>1.5</a:t>
              </a:r>
              <a:r>
                <a:rPr lang="pl-PL" sz="1800" i="1" dirty="0" smtClean="0">
                  <a:cs typeface="Times New Roman" panose="02020603050405020304" pitchFamily="18" charset="0"/>
                </a:rPr>
                <a:t>a</a:t>
              </a:r>
              <a:r>
                <a:rPr lang="pl-PL" sz="1800" dirty="0" smtClean="0">
                  <a:cs typeface="Times New Roman" panose="02020603050405020304" pitchFamily="18" charset="0"/>
                </a:rPr>
                <a:t>, </a:t>
              </a:r>
              <a:r>
                <a:rPr lang="pl-PL" sz="1800" dirty="0" smtClean="0">
                  <a:latin typeface="Symbol" pitchFamily="18" charset="2"/>
                </a:rPr>
                <a:t>1.5 </a:t>
              </a:r>
              <a:r>
                <a:rPr lang="pl-PL" sz="1800" dirty="0" err="1">
                  <a:latin typeface="Symbol" pitchFamily="18" charset="2"/>
                </a:rPr>
                <a:t>D</a:t>
              </a:r>
              <a:r>
                <a:rPr lang="pl-PL" sz="1800" i="1" dirty="0" err="1">
                  <a:latin typeface="Symbol" pitchFamily="18" charset="2"/>
                </a:rPr>
                <a:t>w</a:t>
              </a:r>
              <a:endParaRPr lang="pl-PL" sz="1800" i="1" dirty="0">
                <a:latin typeface="Symbol" pitchFamily="18" charset="2"/>
              </a:endParaRPr>
            </a:p>
          </p:txBody>
        </p:sp>
        <p:sp>
          <p:nvSpPr>
            <p:cNvPr id="12" name="Text Box 73"/>
            <p:cNvSpPr txBox="1">
              <a:spLocks noChangeArrowheads="1"/>
            </p:cNvSpPr>
            <p:nvPr/>
          </p:nvSpPr>
          <p:spPr bwMode="auto">
            <a:xfrm>
              <a:off x="4929" y="3295"/>
              <a:ext cx="552" cy="407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cs typeface="Times New Roman" panose="02020603050405020304" pitchFamily="18" charset="0"/>
                </a:rPr>
                <a:t>2</a:t>
              </a:r>
              <a:r>
                <a:rPr lang="pl-PL" sz="1800" i="1" dirty="0" smtClean="0">
                  <a:cs typeface="Times New Roman" panose="02020603050405020304" pitchFamily="18" charset="0"/>
                </a:rPr>
                <a:t>a</a:t>
              </a:r>
              <a:r>
                <a:rPr lang="pl-PL" sz="1800" dirty="0" smtClean="0">
                  <a:cs typeface="Times New Roman" panose="02020603050405020304" pitchFamily="18" charset="0"/>
                </a:rPr>
                <a:t>,</a:t>
              </a:r>
              <a:br>
                <a:rPr lang="pl-PL" sz="1800" dirty="0" smtClean="0">
                  <a:cs typeface="Times New Roman" panose="02020603050405020304" pitchFamily="18" charset="0"/>
                </a:rPr>
              </a:br>
              <a:r>
                <a:rPr lang="pl-PL" sz="1800" dirty="0" smtClean="0">
                  <a:latin typeface="Symbol" pitchFamily="18" charset="2"/>
                </a:rPr>
                <a:t>2.0</a:t>
              </a:r>
              <a:r>
                <a:rPr lang="pl-PL" sz="1800" i="1" dirty="0" smtClean="0">
                  <a:latin typeface="Symbol" pitchFamily="18" charset="2"/>
                </a:rPr>
                <a:t> </a:t>
              </a:r>
              <a:r>
                <a:rPr lang="pl-PL" sz="1800" dirty="0" err="1">
                  <a:latin typeface="Symbol" pitchFamily="18" charset="2"/>
                </a:rPr>
                <a:t>D</a:t>
              </a:r>
              <a:r>
                <a:rPr lang="pl-PL" sz="1800" i="1" dirty="0" err="1">
                  <a:latin typeface="Symbol" pitchFamily="18" charset="2"/>
                </a:rPr>
                <a:t>w</a:t>
              </a:r>
              <a:endParaRPr lang="pl-PL" sz="1800" i="1" dirty="0">
                <a:latin typeface="Symbol" pitchFamily="18" charset="2"/>
              </a:endParaRPr>
            </a:p>
          </p:txBody>
        </p:sp>
      </p:grpSp>
      <p:graphicFrame>
        <p:nvGraphicFramePr>
          <p:cNvPr id="40" name="Object 75"/>
          <p:cNvGraphicFramePr>
            <a:graphicFrameLocks noChangeAspect="1"/>
          </p:cNvGraphicFramePr>
          <p:nvPr/>
        </p:nvGraphicFramePr>
        <p:xfrm>
          <a:off x="6175375" y="1452563"/>
          <a:ext cx="1423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1" name="Równanie" r:id="rId3" imgW="761760" imgH="228600" progId="Equation.3">
                  <p:embed/>
                </p:oleObj>
              </mc:Choice>
              <mc:Fallback>
                <p:oleObj name="Równanie" r:id="rId3" imgW="761760" imgH="2286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1452563"/>
                        <a:ext cx="1423988" cy="427037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070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</a:t>
            </a:r>
            <a:r>
              <a:rPr lang="pl-PL" sz="1400" dirty="0" smtClean="0">
                <a:solidFill>
                  <a:schemeClr val="bg2"/>
                </a:solidFill>
              </a:rPr>
              <a:t>Papir</a:t>
            </a:r>
            <a:endParaRPr lang="pl-PL" b="0" dirty="0"/>
          </a:p>
        </p:txBody>
      </p:sp>
      <p:sp>
        <p:nvSpPr>
          <p:cNvPr id="41" name="Symbol zastępczy numeru slajdu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kern="1200" dirty="0" smtClean="0">
                <a:solidFill>
                  <a:srgbClr val="336600"/>
                </a:solidFill>
                <a:latin typeface="Verdana" pitchFamily="34" charset="0"/>
                <a:ea typeface="+mn-ea"/>
                <a:cs typeface="+mn-cs"/>
              </a:rPr>
              <a:t>Analiza widmowa tonowej</a:t>
            </a:r>
            <a:br>
              <a:rPr lang="pl-PL" sz="4000" b="1" kern="1200" dirty="0" smtClean="0">
                <a:solidFill>
                  <a:srgbClr val="336600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pl-PL" sz="4000" b="1" kern="1200" dirty="0" smtClean="0">
                <a:solidFill>
                  <a:srgbClr val="336600"/>
                </a:solidFill>
                <a:latin typeface="Verdana" pitchFamily="34" charset="0"/>
                <a:ea typeface="+mn-ea"/>
                <a:cs typeface="+mn-cs"/>
              </a:rPr>
              <a:t>modulacji FM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579866"/>
              </p:ext>
            </p:extLst>
          </p:nvPr>
        </p:nvGraphicFramePr>
        <p:xfrm>
          <a:off x="1259633" y="2508498"/>
          <a:ext cx="3672407" cy="149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3" name="Równanie" r:id="rId4" imgW="2057400" imgH="838080" progId="Equation.3">
                  <p:embed/>
                </p:oleObj>
              </mc:Choice>
              <mc:Fallback>
                <p:oleObj name="Równanie" r:id="rId4" imgW="2057400" imgH="838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3" y="2508498"/>
                        <a:ext cx="3672407" cy="1496129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655065"/>
              </p:ext>
            </p:extLst>
          </p:nvPr>
        </p:nvGraphicFramePr>
        <p:xfrm>
          <a:off x="1259632" y="1730499"/>
          <a:ext cx="2592288" cy="57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4" name="Równanie" r:id="rId6" imgW="977760" imgH="215640" progId="Equation.3">
                  <p:embed/>
                </p:oleObj>
              </mc:Choice>
              <mc:Fallback>
                <p:oleObj name="Równanie" r:id="rId6" imgW="9777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30499"/>
                        <a:ext cx="2592288" cy="572323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00700" y="6546850"/>
            <a:ext cx="3070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</a:t>
            </a:r>
            <a:r>
              <a:rPr lang="pl-PL" sz="1400" dirty="0" smtClean="0">
                <a:solidFill>
                  <a:schemeClr val="bg2"/>
                </a:solidFill>
              </a:rPr>
              <a:t>Papir</a:t>
            </a:r>
            <a:endParaRPr lang="pl-PL" b="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1173163" y="4228140"/>
            <a:ext cx="6283304" cy="2557418"/>
            <a:chOff x="1173163" y="4228140"/>
            <a:chExt cx="6283304" cy="2557418"/>
          </a:xfrm>
        </p:grpSpPr>
        <p:grpSp>
          <p:nvGrpSpPr>
            <p:cNvPr id="3" name="Grupa 2"/>
            <p:cNvGrpSpPr/>
            <p:nvPr/>
          </p:nvGrpSpPr>
          <p:grpSpPr>
            <a:xfrm>
              <a:off x="1173163" y="4228140"/>
              <a:ext cx="6283304" cy="1853926"/>
              <a:chOff x="1241024" y="4623074"/>
              <a:chExt cx="6283304" cy="1853926"/>
            </a:xfrm>
          </p:grpSpPr>
          <p:graphicFrame>
            <p:nvGraphicFramePr>
              <p:cNvPr id="7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3319922"/>
                  </p:ext>
                </p:extLst>
              </p:nvPr>
            </p:nvGraphicFramePr>
            <p:xfrm>
              <a:off x="1259632" y="5390904"/>
              <a:ext cx="6264696" cy="10860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455" name="Równanie" r:id="rId8" imgW="2361960" imgH="431640" progId="Equation.3">
                      <p:embed/>
                    </p:oleObj>
                  </mc:Choice>
                  <mc:Fallback>
                    <p:oleObj name="Równanie" r:id="rId8" imgW="236196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9632" y="5390904"/>
                            <a:ext cx="6264696" cy="1086096"/>
                          </a:xfrm>
                          <a:prstGeom prst="rect">
                            <a:avLst/>
                          </a:prstGeom>
                          <a:solidFill>
                            <a:srgbClr val="CCFFCC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1241024" y="4623074"/>
                <a:ext cx="512672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l-PL" sz="2000" dirty="0" smtClean="0"/>
                  <a:t>Rozkład sygnału tonowej modulacji FM</a:t>
                </a:r>
                <a:br>
                  <a:rPr lang="pl-PL" sz="2000" dirty="0" smtClean="0"/>
                </a:br>
                <a:r>
                  <a:rPr lang="pl-PL" sz="2000" dirty="0" smtClean="0"/>
                  <a:t>na składowe harmoniczne (widmo prążkowe)</a:t>
                </a:r>
                <a:endParaRPr lang="pl-PL" sz="2000" dirty="0"/>
              </a:p>
            </p:txBody>
          </p:sp>
        </p:grpSp>
        <p:sp>
          <p:nvSpPr>
            <p:cNvPr id="4" name="Prostokąt 3"/>
            <p:cNvSpPr/>
            <p:nvPr/>
          </p:nvSpPr>
          <p:spPr>
            <a:xfrm>
              <a:off x="1173163" y="6077672"/>
              <a:ext cx="4572000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2000" i="1" dirty="0" err="1"/>
                <a:t>J</a:t>
              </a:r>
              <a:r>
                <a:rPr lang="pl-PL" sz="2000" i="1" baseline="-25000" dirty="0" err="1"/>
                <a:t>n</a:t>
              </a:r>
              <a:r>
                <a:rPr lang="pl-PL" sz="2000" dirty="0"/>
                <a:t>(</a:t>
              </a:r>
              <a:r>
                <a:rPr lang="pl-PL" sz="2000" dirty="0" err="1">
                  <a:latin typeface="Symbol" pitchFamily="18" charset="2"/>
                </a:rPr>
                <a:t>D</a:t>
              </a:r>
              <a:r>
                <a:rPr lang="pl-PL" sz="2000" i="1" dirty="0" err="1">
                  <a:latin typeface="Symbol" pitchFamily="18" charset="2"/>
                </a:rPr>
                <a:t>j</a:t>
              </a:r>
              <a:r>
                <a:rPr lang="pl-PL" sz="2000" dirty="0"/>
                <a:t>) – </a:t>
              </a:r>
              <a:r>
                <a:rPr lang="pl-PL" sz="2000" dirty="0" smtClean="0"/>
                <a:t>funkcje Bessela pierwszego rodzaju, </a:t>
              </a:r>
              <a:r>
                <a:rPr lang="pl-PL" sz="2000" i="1" dirty="0" smtClean="0"/>
                <a:t>n</a:t>
              </a:r>
              <a:r>
                <a:rPr lang="pl-PL" sz="2000" dirty="0" smtClean="0"/>
                <a:t>-tego rzędu</a:t>
              </a:r>
              <a:endParaRPr lang="pl-PL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graphicFrame>
        <p:nvGraphicFramePr>
          <p:cNvPr id="2253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436758"/>
              </p:ext>
            </p:extLst>
          </p:nvPr>
        </p:nvGraphicFramePr>
        <p:xfrm>
          <a:off x="644525" y="1414463"/>
          <a:ext cx="846772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2" name="Równanie" r:id="rId4" imgW="2705040" imgH="482400" progId="Equation.3">
                  <p:embed/>
                </p:oleObj>
              </mc:Choice>
              <mc:Fallback>
                <p:oleObj name="Równanie" r:id="rId4" imgW="2705040" imgH="482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414463"/>
                        <a:ext cx="8467725" cy="1433512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960430" y="3810000"/>
            <a:ext cx="7760688" cy="2587788"/>
            <a:chOff x="960430" y="3810000"/>
            <a:chExt cx="7760688" cy="2587788"/>
          </a:xfrm>
        </p:grpSpPr>
        <p:sp>
          <p:nvSpPr>
            <p:cNvPr id="22533" name="Text Box 6"/>
            <p:cNvSpPr txBox="1">
              <a:spLocks noChangeArrowheads="1"/>
            </p:cNvSpPr>
            <p:nvPr/>
          </p:nvSpPr>
          <p:spPr bwMode="auto">
            <a:xfrm>
              <a:off x="1101118" y="5874568"/>
              <a:ext cx="7620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l-PL" sz="2800" i="1" dirty="0" err="1"/>
                <a:t>J</a:t>
              </a:r>
              <a:r>
                <a:rPr lang="pl-PL" sz="2800" i="1" baseline="-25000" dirty="0" err="1"/>
                <a:t>n</a:t>
              </a:r>
              <a:r>
                <a:rPr lang="pl-PL" sz="2800" dirty="0"/>
                <a:t>(</a:t>
              </a:r>
              <a:r>
                <a:rPr lang="pl-PL" sz="2800" dirty="0" err="1">
                  <a:latin typeface="Symbol" pitchFamily="18" charset="2"/>
                </a:rPr>
                <a:t>D</a:t>
              </a:r>
              <a:r>
                <a:rPr lang="pl-PL" sz="2800" i="1" dirty="0" err="1">
                  <a:latin typeface="Symbol" pitchFamily="18" charset="2"/>
                </a:rPr>
                <a:t>j</a:t>
              </a:r>
              <a:r>
                <a:rPr lang="pl-PL" sz="2800" dirty="0"/>
                <a:t>) – </a:t>
              </a:r>
              <a:r>
                <a:rPr lang="pl-PL" sz="2800" dirty="0" smtClean="0"/>
                <a:t>funkcje </a:t>
              </a:r>
              <a:r>
                <a:rPr lang="pl-PL" sz="2800" dirty="0" err="1" smtClean="0"/>
                <a:t>Bessela</a:t>
              </a:r>
              <a:r>
                <a:rPr lang="pl-PL" sz="2800" dirty="0" smtClean="0"/>
                <a:t> I rodzaju, </a:t>
              </a:r>
              <a:r>
                <a:rPr lang="pl-PL" sz="2800" i="1" dirty="0" err="1" smtClean="0"/>
                <a:t>n</a:t>
              </a:r>
              <a:r>
                <a:rPr lang="pl-PL" sz="2800" dirty="0" err="1" smtClean="0"/>
                <a:t>-tego</a:t>
              </a:r>
              <a:r>
                <a:rPr lang="pl-PL" sz="2800" dirty="0" smtClean="0"/>
                <a:t> rzędu</a:t>
              </a:r>
              <a:endParaRPr lang="pl-PL" sz="2800" dirty="0"/>
            </a:p>
          </p:txBody>
        </p:sp>
        <p:sp>
          <p:nvSpPr>
            <p:cNvPr id="22535" name="Rectangle 10"/>
            <p:cNvSpPr>
              <a:spLocks noChangeArrowheads="1"/>
            </p:cNvSpPr>
            <p:nvPr/>
          </p:nvSpPr>
          <p:spPr bwMode="auto">
            <a:xfrm>
              <a:off x="960430" y="3810000"/>
              <a:ext cx="47879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800" dirty="0" smtClean="0"/>
                <a:t>Wykładniczy szereg Fouriera:</a:t>
              </a:r>
              <a:endParaRPr lang="pl-PL" sz="2800" dirty="0"/>
            </a:p>
          </p:txBody>
        </p:sp>
        <p:graphicFrame>
          <p:nvGraphicFramePr>
            <p:cNvPr id="2253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0172593"/>
                </p:ext>
              </p:extLst>
            </p:nvPr>
          </p:nvGraphicFramePr>
          <p:xfrm>
            <a:off x="1252538" y="4419600"/>
            <a:ext cx="5570537" cy="1360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33" name="Równanie" r:id="rId6" imgW="1676160" imgH="431640" progId="Equation.3">
                    <p:embed/>
                  </p:oleObj>
                </mc:Choice>
                <mc:Fallback>
                  <p:oleObj name="Równanie" r:id="rId6" imgW="1676160" imgH="4316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2538" y="4419600"/>
                          <a:ext cx="5570537" cy="1360488"/>
                        </a:xfrm>
                        <a:prstGeom prst="rect">
                          <a:avLst/>
                        </a:prstGeom>
                        <a:solidFill>
                          <a:srgbClr val="FFCC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772400" cy="1143000"/>
          </a:xfrm>
        </p:spPr>
        <p:txBody>
          <a:bodyPr/>
          <a:lstStyle/>
          <a:p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Analiza widmowa tonowej</a:t>
            </a:r>
            <a:b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modulacji FM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  <p:pic>
        <p:nvPicPr>
          <p:cNvPr id="10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6555" y="151427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8"/>
          <p:cNvGraphicFramePr>
            <a:graphicFrameLocks noChangeAspect="1"/>
          </p:cNvGraphicFramePr>
          <p:nvPr/>
        </p:nvGraphicFramePr>
        <p:xfrm>
          <a:off x="2267744" y="3212976"/>
          <a:ext cx="5387066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7" name="Równanie" r:id="rId4" imgW="2184120" imgH="990360" progId="Equation.3">
                  <p:embed/>
                </p:oleObj>
              </mc:Choice>
              <mc:Fallback>
                <p:oleObj name="Równanie" r:id="rId4" imgW="2184120" imgH="9903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212976"/>
                        <a:ext cx="5387066" cy="2448272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Analiza widmowa tonowej</a:t>
            </a:r>
            <a:b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modulacji FM</a:t>
            </a:r>
          </a:p>
        </p:txBody>
      </p:sp>
      <p:graphicFrame>
        <p:nvGraphicFramePr>
          <p:cNvPr id="94212" name="Object 16"/>
          <p:cNvGraphicFramePr>
            <a:graphicFrameLocks noChangeAspect="1"/>
          </p:cNvGraphicFramePr>
          <p:nvPr/>
        </p:nvGraphicFramePr>
        <p:xfrm>
          <a:off x="2267744" y="1412776"/>
          <a:ext cx="55705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8" name="Równanie" r:id="rId6" imgW="1676160" imgH="431640" progId="Equation.3">
                  <p:embed/>
                </p:oleObj>
              </mc:Choice>
              <mc:Fallback>
                <p:oleObj name="Równanie" r:id="rId6" imgW="1676160" imgH="431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412776"/>
                        <a:ext cx="5570537" cy="1360488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87624" y="5877272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800" i="1" dirty="0" err="1"/>
              <a:t>J</a:t>
            </a:r>
            <a:r>
              <a:rPr lang="pl-PL" sz="2800" i="1" baseline="-25000" dirty="0" err="1"/>
              <a:t>n</a:t>
            </a:r>
            <a:r>
              <a:rPr lang="pl-PL" sz="2800" dirty="0"/>
              <a:t>(</a:t>
            </a:r>
            <a:r>
              <a:rPr lang="pl-PL" sz="2800" dirty="0" err="1">
                <a:latin typeface="Symbol" pitchFamily="18" charset="2"/>
              </a:rPr>
              <a:t>D</a:t>
            </a:r>
            <a:r>
              <a:rPr lang="pl-PL" sz="2800" i="1" dirty="0" err="1">
                <a:latin typeface="Symbol" pitchFamily="18" charset="2"/>
              </a:rPr>
              <a:t>j</a:t>
            </a:r>
            <a:r>
              <a:rPr lang="pl-PL" sz="2800" dirty="0"/>
              <a:t>) – </a:t>
            </a:r>
            <a:r>
              <a:rPr lang="pl-PL" sz="2800" dirty="0" smtClean="0"/>
              <a:t>funkcje </a:t>
            </a:r>
            <a:r>
              <a:rPr lang="pl-PL" sz="2800" dirty="0" err="1" smtClean="0"/>
              <a:t>Bessela</a:t>
            </a:r>
            <a:r>
              <a:rPr lang="pl-PL" sz="2800" dirty="0" smtClean="0"/>
              <a:t> I rodzaju, </a:t>
            </a:r>
            <a:r>
              <a:rPr lang="pl-PL" sz="2800" i="1" dirty="0" err="1" smtClean="0"/>
              <a:t>n</a:t>
            </a:r>
            <a:r>
              <a:rPr lang="pl-PL" sz="2800" dirty="0" err="1" smtClean="0"/>
              <a:t>-tego</a:t>
            </a:r>
            <a:r>
              <a:rPr lang="pl-PL" sz="2800" dirty="0" smtClean="0"/>
              <a:t> rzędu</a:t>
            </a:r>
            <a:endParaRPr lang="pl-PL" sz="2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  <p:pic>
        <p:nvPicPr>
          <p:cNvPr id="8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7504" y="147092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Analiza widmowa tonowej</a:t>
            </a:r>
            <a:b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modulacji FM</a:t>
            </a:r>
          </a:p>
        </p:txBody>
      </p:sp>
      <p:graphicFrame>
        <p:nvGraphicFramePr>
          <p:cNvPr id="942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784478"/>
              </p:ext>
            </p:extLst>
          </p:nvPr>
        </p:nvGraphicFramePr>
        <p:xfrm>
          <a:off x="1691680" y="4005064"/>
          <a:ext cx="6264696" cy="108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50" name="Równanie" r:id="rId4" imgW="2361960" imgH="431640" progId="Equation.3">
                  <p:embed/>
                </p:oleObj>
              </mc:Choice>
              <mc:Fallback>
                <p:oleObj name="Równanie" r:id="rId4" imgW="236196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005064"/>
                        <a:ext cx="6264696" cy="1086096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12184"/>
              </p:ext>
            </p:extLst>
          </p:nvPr>
        </p:nvGraphicFramePr>
        <p:xfrm>
          <a:off x="323528" y="1268760"/>
          <a:ext cx="8562007" cy="205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51" name="Równanie" r:id="rId6" imgW="3708360" imgH="939600" progId="Equation.3">
                  <p:embed/>
                </p:oleObj>
              </mc:Choice>
              <mc:Fallback>
                <p:oleObj name="Równanie" r:id="rId6" imgW="3708360" imgH="939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68760"/>
                        <a:ext cx="8562007" cy="2059204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  <p:pic>
        <p:nvPicPr>
          <p:cNvPr id="8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2910" y="140569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Właściwości funkcji </a:t>
            </a:r>
            <a:r>
              <a:rPr lang="pl-PL" sz="3200" b="1" kern="1200" dirty="0" err="1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Bessela</a:t>
            </a:r>
            <a:endParaRPr lang="pl-PL" sz="3200" b="1" kern="1200" dirty="0" smtClean="0">
              <a:solidFill>
                <a:schemeClr val="accent2"/>
              </a:solidFill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24578" name="Object 1024"/>
          <p:cNvGraphicFramePr>
            <a:graphicFrameLocks noChangeAspect="1"/>
          </p:cNvGraphicFramePr>
          <p:nvPr/>
        </p:nvGraphicFramePr>
        <p:xfrm>
          <a:off x="1295400" y="1598613"/>
          <a:ext cx="7620000" cy="404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7" name="Równanie" r:id="rId4" imgW="2539800" imgH="1346040" progId="Equation.3">
                  <p:embed/>
                </p:oleObj>
              </mc:Choice>
              <mc:Fallback>
                <p:oleObj name="Równanie" r:id="rId4" imgW="2539800" imgH="13460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98613"/>
                        <a:ext cx="7620000" cy="404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807697" y="364211"/>
            <a:ext cx="83535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Modulacja amplitudy (DSB-SC)</a:t>
            </a:r>
            <a:b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kumimoji="1" lang="pl-PL" sz="2800" dirty="0">
                <a:solidFill>
                  <a:schemeClr val="accent2"/>
                </a:solidFill>
                <a:latin typeface="Verdana" pitchFamily="34" charset="0"/>
              </a:rPr>
              <a:t>(</a:t>
            </a:r>
            <a:r>
              <a:rPr kumimoji="1" lang="pl-PL" sz="2800" dirty="0" err="1" smtClean="0">
                <a:solidFill>
                  <a:schemeClr val="accent2"/>
                </a:solidFill>
                <a:latin typeface="Verdana" pitchFamily="34" charset="0"/>
              </a:rPr>
              <a:t>Double</a:t>
            </a: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kumimoji="1" lang="pl-PL" sz="2800" dirty="0" err="1" smtClean="0">
                <a:solidFill>
                  <a:schemeClr val="accent2"/>
                </a:solidFill>
                <a:latin typeface="Verdana" pitchFamily="34" charset="0"/>
              </a:rPr>
              <a:t>Sideband</a:t>
            </a: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 – </a:t>
            </a:r>
            <a:r>
              <a:rPr kumimoji="1" lang="pl-PL" sz="2800" dirty="0" err="1" smtClean="0">
                <a:solidFill>
                  <a:schemeClr val="accent2"/>
                </a:solidFill>
                <a:latin typeface="Verdana" pitchFamily="34" charset="0"/>
              </a:rPr>
              <a:t>Suppressed</a:t>
            </a:r>
            <a:r>
              <a:rPr kumimoji="1" lang="pl-PL" sz="2800" dirty="0" smtClean="0">
                <a:solidFill>
                  <a:schemeClr val="accent2"/>
                </a:solidFill>
                <a:latin typeface="Verdana" pitchFamily="34" charset="0"/>
              </a:rPr>
              <a:t> Carrier)</a:t>
            </a:r>
            <a:endParaRPr lang="pl-PL" sz="28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56007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grpSp>
        <p:nvGrpSpPr>
          <p:cNvPr id="1032" name="Group 30"/>
          <p:cNvGrpSpPr>
            <a:grpSpLocks/>
          </p:cNvGrpSpPr>
          <p:nvPr/>
        </p:nvGrpSpPr>
        <p:grpSpPr bwMode="auto">
          <a:xfrm>
            <a:off x="1475656" y="3560481"/>
            <a:ext cx="7608888" cy="2620963"/>
            <a:chOff x="1440" y="1758"/>
            <a:chExt cx="4793" cy="1651"/>
          </a:xfrm>
        </p:grpSpPr>
        <p:sp>
          <p:nvSpPr>
            <p:cNvPr id="1033" name="Rectangle 17"/>
            <p:cNvSpPr>
              <a:spLocks noChangeArrowheads="1"/>
            </p:cNvSpPr>
            <p:nvPr/>
          </p:nvSpPr>
          <p:spPr bwMode="auto">
            <a:xfrm>
              <a:off x="2311" y="1904"/>
              <a:ext cx="1392" cy="5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" name="Text Box 18"/>
            <p:cNvSpPr txBox="1">
              <a:spLocks noChangeArrowheads="1"/>
            </p:cNvSpPr>
            <p:nvPr/>
          </p:nvSpPr>
          <p:spPr bwMode="auto">
            <a:xfrm>
              <a:off x="2322" y="2023"/>
              <a:ext cx="1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>
                  <a:latin typeface="Arial" pitchFamily="34" charset="0"/>
                </a:rPr>
                <a:t>MODULATOR</a:t>
              </a:r>
            </a:p>
          </p:txBody>
        </p:sp>
        <p:sp>
          <p:nvSpPr>
            <p:cNvPr id="1035" name="Line 19"/>
            <p:cNvSpPr>
              <a:spLocks noChangeShapeType="1"/>
            </p:cNvSpPr>
            <p:nvPr/>
          </p:nvSpPr>
          <p:spPr bwMode="auto">
            <a:xfrm>
              <a:off x="1440" y="2168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6" name="Line 20"/>
            <p:cNvSpPr>
              <a:spLocks noChangeShapeType="1"/>
            </p:cNvSpPr>
            <p:nvPr/>
          </p:nvSpPr>
          <p:spPr bwMode="auto">
            <a:xfrm rot="-5400000">
              <a:off x="2712" y="2696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7" name="Line 21"/>
            <p:cNvSpPr>
              <a:spLocks noChangeShapeType="1"/>
            </p:cNvSpPr>
            <p:nvPr/>
          </p:nvSpPr>
          <p:spPr bwMode="auto">
            <a:xfrm>
              <a:off x="3696" y="2168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027" name="Object 25"/>
            <p:cNvGraphicFramePr>
              <a:graphicFrameLocks noChangeAspect="1"/>
            </p:cNvGraphicFramePr>
            <p:nvPr/>
          </p:nvGraphicFramePr>
          <p:xfrm>
            <a:off x="2304" y="3072"/>
            <a:ext cx="1478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8" name="Równanie" r:id="rId4" imgW="1002960" imgH="228600" progId="Equation.3">
                    <p:embed/>
                  </p:oleObj>
                </mc:Choice>
                <mc:Fallback>
                  <p:oleObj name="Równanie" r:id="rId4" imgW="1002960" imgH="2286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3072"/>
                          <a:ext cx="1478" cy="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2363019"/>
                </p:ext>
              </p:extLst>
            </p:nvPr>
          </p:nvGraphicFramePr>
          <p:xfrm>
            <a:off x="3859" y="1758"/>
            <a:ext cx="2374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" name="Równanie" r:id="rId6" imgW="1612800" imgH="228600" progId="Equation.3">
                    <p:embed/>
                  </p:oleObj>
                </mc:Choice>
                <mc:Fallback>
                  <p:oleObj name="Równanie" r:id="rId6" imgW="1612800" imgH="2286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9" y="1758"/>
                          <a:ext cx="2374" cy="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27"/>
            <p:cNvGraphicFramePr>
              <a:graphicFrameLocks noChangeAspect="1"/>
            </p:cNvGraphicFramePr>
            <p:nvPr/>
          </p:nvGraphicFramePr>
          <p:xfrm>
            <a:off x="1536" y="1776"/>
            <a:ext cx="393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" name="Równanie" r:id="rId8" imgW="266400" imgH="215640" progId="Equation.3">
                    <p:embed/>
                  </p:oleObj>
                </mc:Choice>
                <mc:Fallback>
                  <p:oleObj name="Równanie" r:id="rId8" imgW="266400" imgH="21564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776"/>
                          <a:ext cx="393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555253"/>
              </p:ext>
            </p:extLst>
          </p:nvPr>
        </p:nvGraphicFramePr>
        <p:xfrm>
          <a:off x="2497138" y="1639888"/>
          <a:ext cx="407035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" name="Równanie" r:id="rId10" imgW="1739880" imgH="647640" progId="Equation.3">
                  <p:embed/>
                </p:oleObj>
              </mc:Choice>
              <mc:Fallback>
                <p:oleObj name="Równanie" r:id="rId10" imgW="17398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1639888"/>
                        <a:ext cx="4070350" cy="151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116013" y="892175"/>
            <a:ext cx="7383462" cy="564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7892" name="Rectangle 64"/>
          <p:cNvSpPr>
            <a:spLocks noGrp="1" noChangeArrowheads="1"/>
          </p:cNvSpPr>
          <p:nvPr>
            <p:ph type="title"/>
          </p:nvPr>
        </p:nvSpPr>
        <p:spPr>
          <a:xfrm>
            <a:off x="1173163" y="128588"/>
            <a:ext cx="7265987" cy="1143000"/>
          </a:xfrm>
        </p:spPr>
        <p:txBody>
          <a:bodyPr/>
          <a:lstStyle/>
          <a:p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Wykresy funkcji </a:t>
            </a:r>
            <a:r>
              <a:rPr lang="pl-PL" sz="3200" b="1" kern="1200" dirty="0" err="1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Bessela</a:t>
            </a:r>
            <a:endParaRPr lang="pl-PL" sz="3200" b="1" kern="1200" dirty="0" smtClean="0">
              <a:solidFill>
                <a:schemeClr val="accent2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7893" name="Text Box 71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grpSp>
        <p:nvGrpSpPr>
          <p:cNvPr id="66" name="Group 70"/>
          <p:cNvGrpSpPr>
            <a:grpSpLocks/>
          </p:cNvGrpSpPr>
          <p:nvPr/>
        </p:nvGrpSpPr>
        <p:grpSpPr bwMode="auto">
          <a:xfrm>
            <a:off x="1423988" y="1214438"/>
            <a:ext cx="6599237" cy="5305425"/>
            <a:chOff x="897" y="765"/>
            <a:chExt cx="4157" cy="3342"/>
          </a:xfrm>
        </p:grpSpPr>
        <p:sp>
          <p:nvSpPr>
            <p:cNvPr id="67" name="Rectangle 4"/>
            <p:cNvSpPr>
              <a:spLocks noChangeArrowheads="1"/>
            </p:cNvSpPr>
            <p:nvPr/>
          </p:nvSpPr>
          <p:spPr bwMode="auto">
            <a:xfrm>
              <a:off x="1368" y="818"/>
              <a:ext cx="3590" cy="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" name="Rectangle 5"/>
            <p:cNvSpPr>
              <a:spLocks noChangeArrowheads="1"/>
            </p:cNvSpPr>
            <p:nvPr/>
          </p:nvSpPr>
          <p:spPr bwMode="auto">
            <a:xfrm>
              <a:off x="1368" y="818"/>
              <a:ext cx="3590" cy="288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1368" y="818"/>
              <a:ext cx="1" cy="2882"/>
            </a:xfrm>
            <a:custGeom>
              <a:avLst/>
              <a:gdLst>
                <a:gd name="T0" fmla="*/ 0 w 1"/>
                <a:gd name="T1" fmla="*/ 288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2090" y="818"/>
              <a:ext cx="1" cy="2882"/>
            </a:xfrm>
            <a:custGeom>
              <a:avLst/>
              <a:gdLst>
                <a:gd name="T0" fmla="*/ 0 w 1"/>
                <a:gd name="T1" fmla="*/ 288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2802" y="818"/>
              <a:ext cx="1" cy="2882"/>
            </a:xfrm>
            <a:custGeom>
              <a:avLst/>
              <a:gdLst>
                <a:gd name="T0" fmla="*/ 0 w 1"/>
                <a:gd name="T1" fmla="*/ 288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3523" y="818"/>
              <a:ext cx="1" cy="2882"/>
            </a:xfrm>
            <a:custGeom>
              <a:avLst/>
              <a:gdLst>
                <a:gd name="T0" fmla="*/ 0 w 1"/>
                <a:gd name="T1" fmla="*/ 288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4237" y="818"/>
              <a:ext cx="1" cy="2882"/>
            </a:xfrm>
            <a:custGeom>
              <a:avLst/>
              <a:gdLst>
                <a:gd name="T0" fmla="*/ 0 w 1"/>
                <a:gd name="T1" fmla="*/ 288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4958" y="818"/>
              <a:ext cx="1" cy="2882"/>
            </a:xfrm>
            <a:custGeom>
              <a:avLst/>
              <a:gdLst>
                <a:gd name="T0" fmla="*/ 0 w 1"/>
                <a:gd name="T1" fmla="*/ 288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" name="Freeform 12"/>
            <p:cNvSpPr>
              <a:spLocks/>
            </p:cNvSpPr>
            <p:nvPr/>
          </p:nvSpPr>
          <p:spPr bwMode="auto">
            <a:xfrm>
              <a:off x="1368" y="3700"/>
              <a:ext cx="3590" cy="1"/>
            </a:xfrm>
            <a:custGeom>
              <a:avLst/>
              <a:gdLst>
                <a:gd name="T0" fmla="*/ 0 w 433"/>
                <a:gd name="T1" fmla="*/ 0 h 1"/>
                <a:gd name="T2" fmla="*/ 3590 w 433"/>
                <a:gd name="T3" fmla="*/ 0 h 1"/>
                <a:gd name="T4" fmla="*/ 3590 w 433"/>
                <a:gd name="T5" fmla="*/ 0 h 1"/>
                <a:gd name="T6" fmla="*/ 0 60000 65536"/>
                <a:gd name="T7" fmla="*/ 0 60000 65536"/>
                <a:gd name="T8" fmla="*/ 0 60000 65536"/>
                <a:gd name="T9" fmla="*/ 0 w 433"/>
                <a:gd name="T10" fmla="*/ 0 h 1"/>
                <a:gd name="T11" fmla="*/ 433 w 43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1368" y="2737"/>
              <a:ext cx="3590" cy="1"/>
            </a:xfrm>
            <a:custGeom>
              <a:avLst/>
              <a:gdLst>
                <a:gd name="T0" fmla="*/ 0 w 433"/>
                <a:gd name="T1" fmla="*/ 0 h 1"/>
                <a:gd name="T2" fmla="*/ 3590 w 433"/>
                <a:gd name="T3" fmla="*/ 0 h 1"/>
                <a:gd name="T4" fmla="*/ 3590 w 433"/>
                <a:gd name="T5" fmla="*/ 0 h 1"/>
                <a:gd name="T6" fmla="*/ 0 60000 65536"/>
                <a:gd name="T7" fmla="*/ 0 60000 65536"/>
                <a:gd name="T8" fmla="*/ 0 60000 65536"/>
                <a:gd name="T9" fmla="*/ 0 w 433"/>
                <a:gd name="T10" fmla="*/ 0 h 1"/>
                <a:gd name="T11" fmla="*/ 433 w 43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1368" y="1782"/>
              <a:ext cx="3590" cy="1"/>
            </a:xfrm>
            <a:custGeom>
              <a:avLst/>
              <a:gdLst>
                <a:gd name="T0" fmla="*/ 0 w 433"/>
                <a:gd name="T1" fmla="*/ 0 h 1"/>
                <a:gd name="T2" fmla="*/ 3590 w 433"/>
                <a:gd name="T3" fmla="*/ 0 h 1"/>
                <a:gd name="T4" fmla="*/ 3590 w 433"/>
                <a:gd name="T5" fmla="*/ 0 h 1"/>
                <a:gd name="T6" fmla="*/ 0 60000 65536"/>
                <a:gd name="T7" fmla="*/ 0 60000 65536"/>
                <a:gd name="T8" fmla="*/ 0 60000 65536"/>
                <a:gd name="T9" fmla="*/ 0 w 433"/>
                <a:gd name="T10" fmla="*/ 0 h 1"/>
                <a:gd name="T11" fmla="*/ 433 w 43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" name="Freeform 15"/>
            <p:cNvSpPr>
              <a:spLocks/>
            </p:cNvSpPr>
            <p:nvPr/>
          </p:nvSpPr>
          <p:spPr bwMode="auto">
            <a:xfrm>
              <a:off x="1368" y="818"/>
              <a:ext cx="3590" cy="1"/>
            </a:xfrm>
            <a:custGeom>
              <a:avLst/>
              <a:gdLst>
                <a:gd name="T0" fmla="*/ 0 w 433"/>
                <a:gd name="T1" fmla="*/ 0 h 1"/>
                <a:gd name="T2" fmla="*/ 3590 w 433"/>
                <a:gd name="T3" fmla="*/ 0 h 1"/>
                <a:gd name="T4" fmla="*/ 3590 w 433"/>
                <a:gd name="T5" fmla="*/ 0 h 1"/>
                <a:gd name="T6" fmla="*/ 0 60000 65536"/>
                <a:gd name="T7" fmla="*/ 0 60000 65536"/>
                <a:gd name="T8" fmla="*/ 0 60000 65536"/>
                <a:gd name="T9" fmla="*/ 0 w 433"/>
                <a:gd name="T10" fmla="*/ 0 h 1"/>
                <a:gd name="T11" fmla="*/ 433 w 43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9" name="Line 16"/>
            <p:cNvSpPr>
              <a:spLocks noChangeShapeType="1"/>
            </p:cNvSpPr>
            <p:nvPr/>
          </p:nvSpPr>
          <p:spPr bwMode="auto">
            <a:xfrm>
              <a:off x="1368" y="3700"/>
              <a:ext cx="357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Line 17"/>
            <p:cNvSpPr>
              <a:spLocks noChangeShapeType="1"/>
            </p:cNvSpPr>
            <p:nvPr/>
          </p:nvSpPr>
          <p:spPr bwMode="auto">
            <a:xfrm flipV="1">
              <a:off x="1368" y="818"/>
              <a:ext cx="1" cy="28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Line 18"/>
            <p:cNvSpPr>
              <a:spLocks noChangeShapeType="1"/>
            </p:cNvSpPr>
            <p:nvPr/>
          </p:nvSpPr>
          <p:spPr bwMode="auto">
            <a:xfrm flipV="1">
              <a:off x="1368" y="3666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Rectangle 19"/>
            <p:cNvSpPr>
              <a:spLocks noChangeArrowheads="1"/>
            </p:cNvSpPr>
            <p:nvPr/>
          </p:nvSpPr>
          <p:spPr bwMode="auto">
            <a:xfrm>
              <a:off x="1369" y="3734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600"/>
            </a:p>
          </p:txBody>
        </p:sp>
        <p:sp>
          <p:nvSpPr>
            <p:cNvPr id="83" name="Line 20"/>
            <p:cNvSpPr>
              <a:spLocks noChangeShapeType="1"/>
            </p:cNvSpPr>
            <p:nvPr/>
          </p:nvSpPr>
          <p:spPr bwMode="auto">
            <a:xfrm flipV="1">
              <a:off x="1725" y="3666"/>
              <a:ext cx="1" cy="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1725" y="3734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pl-PL" sz="1600"/>
            </a:p>
          </p:txBody>
        </p:sp>
        <p:sp>
          <p:nvSpPr>
            <p:cNvPr id="85" name="Line 22"/>
            <p:cNvSpPr>
              <a:spLocks noChangeShapeType="1"/>
            </p:cNvSpPr>
            <p:nvPr/>
          </p:nvSpPr>
          <p:spPr bwMode="auto">
            <a:xfrm flipV="1">
              <a:off x="2090" y="3666"/>
              <a:ext cx="1" cy="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Rectangle 23"/>
            <p:cNvSpPr>
              <a:spLocks noChangeArrowheads="1"/>
            </p:cNvSpPr>
            <p:nvPr/>
          </p:nvSpPr>
          <p:spPr bwMode="auto">
            <a:xfrm>
              <a:off x="2090" y="3734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pl-PL" sz="1600"/>
            </a:p>
          </p:txBody>
        </p:sp>
        <p:sp>
          <p:nvSpPr>
            <p:cNvPr id="87" name="Line 24"/>
            <p:cNvSpPr>
              <a:spLocks noChangeShapeType="1"/>
            </p:cNvSpPr>
            <p:nvPr/>
          </p:nvSpPr>
          <p:spPr bwMode="auto">
            <a:xfrm flipV="1">
              <a:off x="2446" y="3666"/>
              <a:ext cx="1" cy="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Rectangle 25"/>
            <p:cNvSpPr>
              <a:spLocks noChangeArrowheads="1"/>
            </p:cNvSpPr>
            <p:nvPr/>
          </p:nvSpPr>
          <p:spPr bwMode="auto">
            <a:xfrm>
              <a:off x="2446" y="3734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6</a:t>
              </a:r>
              <a:endParaRPr lang="pl-PL" sz="1600"/>
            </a:p>
          </p:txBody>
        </p:sp>
        <p:sp>
          <p:nvSpPr>
            <p:cNvPr id="89" name="Line 26"/>
            <p:cNvSpPr>
              <a:spLocks noChangeShapeType="1"/>
            </p:cNvSpPr>
            <p:nvPr/>
          </p:nvSpPr>
          <p:spPr bwMode="auto">
            <a:xfrm flipV="1">
              <a:off x="2802" y="3666"/>
              <a:ext cx="1" cy="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Rectangle 27"/>
            <p:cNvSpPr>
              <a:spLocks noChangeArrowheads="1"/>
            </p:cNvSpPr>
            <p:nvPr/>
          </p:nvSpPr>
          <p:spPr bwMode="auto">
            <a:xfrm>
              <a:off x="2801" y="3734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8</a:t>
              </a:r>
              <a:endParaRPr lang="pl-PL" sz="1600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 flipV="1">
              <a:off x="3167" y="3666"/>
              <a:ext cx="1" cy="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3136" y="373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pl-PL" sz="1600"/>
            </a:p>
          </p:txBody>
        </p: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 flipV="1">
              <a:off x="3523" y="3666"/>
              <a:ext cx="1" cy="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Rectangle 31"/>
            <p:cNvSpPr>
              <a:spLocks noChangeArrowheads="1"/>
            </p:cNvSpPr>
            <p:nvPr/>
          </p:nvSpPr>
          <p:spPr bwMode="auto">
            <a:xfrm>
              <a:off x="3493" y="373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12</a:t>
              </a:r>
              <a:endParaRPr lang="pl-PL" sz="1600"/>
            </a:p>
          </p:txBody>
        </p:sp>
        <p:sp>
          <p:nvSpPr>
            <p:cNvPr id="95" name="Line 32"/>
            <p:cNvSpPr>
              <a:spLocks noChangeShapeType="1"/>
            </p:cNvSpPr>
            <p:nvPr/>
          </p:nvSpPr>
          <p:spPr bwMode="auto">
            <a:xfrm flipV="1">
              <a:off x="3880" y="3666"/>
              <a:ext cx="1" cy="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>
              <a:off x="3849" y="373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14</a:t>
              </a:r>
              <a:endParaRPr lang="pl-PL" sz="1600"/>
            </a:p>
          </p:txBody>
        </p:sp>
        <p:sp>
          <p:nvSpPr>
            <p:cNvPr id="97" name="Line 34"/>
            <p:cNvSpPr>
              <a:spLocks noChangeShapeType="1"/>
            </p:cNvSpPr>
            <p:nvPr/>
          </p:nvSpPr>
          <p:spPr bwMode="auto">
            <a:xfrm flipV="1">
              <a:off x="4237" y="3666"/>
              <a:ext cx="1" cy="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4205" y="373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16</a:t>
              </a:r>
              <a:endParaRPr lang="pl-PL" sz="1600"/>
            </a:p>
          </p:txBody>
        </p:sp>
        <p:sp>
          <p:nvSpPr>
            <p:cNvPr id="99" name="Line 36"/>
            <p:cNvSpPr>
              <a:spLocks noChangeShapeType="1"/>
            </p:cNvSpPr>
            <p:nvPr/>
          </p:nvSpPr>
          <p:spPr bwMode="auto">
            <a:xfrm flipV="1">
              <a:off x="4601" y="3666"/>
              <a:ext cx="1" cy="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0" name="Rectangle 37"/>
            <p:cNvSpPr>
              <a:spLocks noChangeArrowheads="1"/>
            </p:cNvSpPr>
            <p:nvPr/>
          </p:nvSpPr>
          <p:spPr bwMode="auto">
            <a:xfrm>
              <a:off x="4570" y="373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18</a:t>
              </a:r>
              <a:endParaRPr lang="pl-PL" sz="1600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 flipV="1">
              <a:off x="4958" y="3666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2" name="Rectangle 39"/>
            <p:cNvSpPr>
              <a:spLocks noChangeArrowheads="1"/>
            </p:cNvSpPr>
            <p:nvPr/>
          </p:nvSpPr>
          <p:spPr bwMode="auto">
            <a:xfrm>
              <a:off x="4926" y="373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pl-PL" sz="1600"/>
            </a:p>
          </p:txBody>
        </p:sp>
        <p:sp>
          <p:nvSpPr>
            <p:cNvPr id="103" name="Line 40"/>
            <p:cNvSpPr>
              <a:spLocks noChangeShapeType="1"/>
            </p:cNvSpPr>
            <p:nvPr/>
          </p:nvSpPr>
          <p:spPr bwMode="auto">
            <a:xfrm>
              <a:off x="1368" y="3700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" name="Rectangle 41"/>
            <p:cNvSpPr>
              <a:spLocks noChangeArrowheads="1"/>
            </p:cNvSpPr>
            <p:nvPr/>
          </p:nvSpPr>
          <p:spPr bwMode="auto">
            <a:xfrm>
              <a:off x="1115" y="3647"/>
              <a:ext cx="2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-0.5</a:t>
              </a:r>
              <a:endParaRPr lang="pl-PL" sz="1600"/>
            </a:p>
          </p:txBody>
        </p:sp>
        <p:sp>
          <p:nvSpPr>
            <p:cNvPr id="105" name="Line 42"/>
            <p:cNvSpPr>
              <a:spLocks noChangeShapeType="1"/>
            </p:cNvSpPr>
            <p:nvPr/>
          </p:nvSpPr>
          <p:spPr bwMode="auto">
            <a:xfrm>
              <a:off x="1368" y="273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Rectangle 43"/>
            <p:cNvSpPr>
              <a:spLocks noChangeArrowheads="1"/>
            </p:cNvSpPr>
            <p:nvPr/>
          </p:nvSpPr>
          <p:spPr bwMode="auto">
            <a:xfrm>
              <a:off x="1243" y="2683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600"/>
            </a:p>
          </p:txBody>
        </p:sp>
        <p:sp>
          <p:nvSpPr>
            <p:cNvPr id="107" name="Line 44"/>
            <p:cNvSpPr>
              <a:spLocks noChangeShapeType="1"/>
            </p:cNvSpPr>
            <p:nvPr/>
          </p:nvSpPr>
          <p:spPr bwMode="auto">
            <a:xfrm>
              <a:off x="1368" y="1782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" name="Rectangle 45"/>
            <p:cNvSpPr>
              <a:spLocks noChangeArrowheads="1"/>
            </p:cNvSpPr>
            <p:nvPr/>
          </p:nvSpPr>
          <p:spPr bwMode="auto">
            <a:xfrm>
              <a:off x="1152" y="172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0.5</a:t>
              </a:r>
              <a:endParaRPr lang="pl-PL" sz="1600"/>
            </a:p>
          </p:txBody>
        </p:sp>
        <p:sp>
          <p:nvSpPr>
            <p:cNvPr id="109" name="Line 46"/>
            <p:cNvSpPr>
              <a:spLocks noChangeShapeType="1"/>
            </p:cNvSpPr>
            <p:nvPr/>
          </p:nvSpPr>
          <p:spPr bwMode="auto">
            <a:xfrm>
              <a:off x="1368" y="818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0" name="Rectangle 47"/>
            <p:cNvSpPr>
              <a:spLocks noChangeArrowheads="1"/>
            </p:cNvSpPr>
            <p:nvPr/>
          </p:nvSpPr>
          <p:spPr bwMode="auto">
            <a:xfrm>
              <a:off x="1243" y="765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pl-PL" sz="1600"/>
            </a:p>
          </p:txBody>
        </p:sp>
        <p:sp>
          <p:nvSpPr>
            <p:cNvPr id="111" name="Freeform 48"/>
            <p:cNvSpPr>
              <a:spLocks/>
            </p:cNvSpPr>
            <p:nvPr/>
          </p:nvSpPr>
          <p:spPr bwMode="auto">
            <a:xfrm>
              <a:off x="1368" y="818"/>
              <a:ext cx="3590" cy="2696"/>
            </a:xfrm>
            <a:custGeom>
              <a:avLst/>
              <a:gdLst>
                <a:gd name="T0" fmla="*/ 82 w 3315"/>
                <a:gd name="T1" fmla="*/ 102 h 2442"/>
                <a:gd name="T2" fmla="*/ 125 w 3315"/>
                <a:gd name="T3" fmla="*/ 229 h 2442"/>
                <a:gd name="T4" fmla="*/ 157 w 3315"/>
                <a:gd name="T5" fmla="*/ 354 h 2442"/>
                <a:gd name="T6" fmla="*/ 191 w 3315"/>
                <a:gd name="T7" fmla="*/ 481 h 2442"/>
                <a:gd name="T8" fmla="*/ 216 w 3315"/>
                <a:gd name="T9" fmla="*/ 608 h 2442"/>
                <a:gd name="T10" fmla="*/ 232 w 3315"/>
                <a:gd name="T11" fmla="*/ 735 h 2442"/>
                <a:gd name="T12" fmla="*/ 257 w 3315"/>
                <a:gd name="T13" fmla="*/ 862 h 2442"/>
                <a:gd name="T14" fmla="*/ 282 w 3315"/>
                <a:gd name="T15" fmla="*/ 989 h 2442"/>
                <a:gd name="T16" fmla="*/ 298 w 3315"/>
                <a:gd name="T17" fmla="*/ 1115 h 2442"/>
                <a:gd name="T18" fmla="*/ 323 w 3315"/>
                <a:gd name="T19" fmla="*/ 1242 h 2442"/>
                <a:gd name="T20" fmla="*/ 340 w 3315"/>
                <a:gd name="T21" fmla="*/ 1369 h 2442"/>
                <a:gd name="T22" fmla="*/ 356 w 3315"/>
                <a:gd name="T23" fmla="*/ 1496 h 2442"/>
                <a:gd name="T24" fmla="*/ 381 w 3315"/>
                <a:gd name="T25" fmla="*/ 1623 h 2442"/>
                <a:gd name="T26" fmla="*/ 406 w 3315"/>
                <a:gd name="T27" fmla="*/ 1749 h 2442"/>
                <a:gd name="T28" fmla="*/ 422 w 3315"/>
                <a:gd name="T29" fmla="*/ 1876 h 2442"/>
                <a:gd name="T30" fmla="*/ 447 w 3315"/>
                <a:gd name="T31" fmla="*/ 2003 h 2442"/>
                <a:gd name="T32" fmla="*/ 472 w 3315"/>
                <a:gd name="T33" fmla="*/ 2130 h 2442"/>
                <a:gd name="T34" fmla="*/ 497 w 3315"/>
                <a:gd name="T35" fmla="*/ 2257 h 2442"/>
                <a:gd name="T36" fmla="*/ 531 w 3315"/>
                <a:gd name="T37" fmla="*/ 2384 h 2442"/>
                <a:gd name="T38" fmla="*/ 563 w 3315"/>
                <a:gd name="T39" fmla="*/ 2509 h 2442"/>
                <a:gd name="T40" fmla="*/ 622 w 3315"/>
                <a:gd name="T41" fmla="*/ 2636 h 2442"/>
                <a:gd name="T42" fmla="*/ 737 w 3315"/>
                <a:gd name="T43" fmla="*/ 2662 h 2442"/>
                <a:gd name="T44" fmla="*/ 812 w 3315"/>
                <a:gd name="T45" fmla="*/ 2535 h 2442"/>
                <a:gd name="T46" fmla="*/ 853 w 3315"/>
                <a:gd name="T47" fmla="*/ 2409 h 2442"/>
                <a:gd name="T48" fmla="*/ 896 w 3315"/>
                <a:gd name="T49" fmla="*/ 2282 h 2442"/>
                <a:gd name="T50" fmla="*/ 928 w 3315"/>
                <a:gd name="T51" fmla="*/ 2155 h 2442"/>
                <a:gd name="T52" fmla="*/ 962 w 3315"/>
                <a:gd name="T53" fmla="*/ 2028 h 2442"/>
                <a:gd name="T54" fmla="*/ 994 w 3315"/>
                <a:gd name="T55" fmla="*/ 1901 h 2442"/>
                <a:gd name="T56" fmla="*/ 1036 w 3315"/>
                <a:gd name="T57" fmla="*/ 1774 h 2442"/>
                <a:gd name="T58" fmla="*/ 1069 w 3315"/>
                <a:gd name="T59" fmla="*/ 1648 h 2442"/>
                <a:gd name="T60" fmla="*/ 1119 w 3315"/>
                <a:gd name="T61" fmla="*/ 1521 h 2442"/>
                <a:gd name="T62" fmla="*/ 1186 w 3315"/>
                <a:gd name="T63" fmla="*/ 1394 h 2442"/>
                <a:gd name="T64" fmla="*/ 1309 w 3315"/>
                <a:gd name="T65" fmla="*/ 1369 h 2442"/>
                <a:gd name="T66" fmla="*/ 1393 w 3315"/>
                <a:gd name="T67" fmla="*/ 1496 h 2442"/>
                <a:gd name="T68" fmla="*/ 1451 w 3315"/>
                <a:gd name="T69" fmla="*/ 1623 h 2442"/>
                <a:gd name="T70" fmla="*/ 1492 w 3315"/>
                <a:gd name="T71" fmla="*/ 1749 h 2442"/>
                <a:gd name="T72" fmla="*/ 1542 w 3315"/>
                <a:gd name="T73" fmla="*/ 1876 h 2442"/>
                <a:gd name="T74" fmla="*/ 1583 w 3315"/>
                <a:gd name="T75" fmla="*/ 2003 h 2442"/>
                <a:gd name="T76" fmla="*/ 1633 w 3315"/>
                <a:gd name="T77" fmla="*/ 2130 h 2442"/>
                <a:gd name="T78" fmla="*/ 1683 w 3315"/>
                <a:gd name="T79" fmla="*/ 2257 h 2442"/>
                <a:gd name="T80" fmla="*/ 1783 w 3315"/>
                <a:gd name="T81" fmla="*/ 2384 h 2442"/>
                <a:gd name="T82" fmla="*/ 1907 w 3315"/>
                <a:gd name="T83" fmla="*/ 2349 h 2442"/>
                <a:gd name="T84" fmla="*/ 1989 w 3315"/>
                <a:gd name="T85" fmla="*/ 2222 h 2442"/>
                <a:gd name="T86" fmla="*/ 2048 w 3315"/>
                <a:gd name="T87" fmla="*/ 2095 h 2442"/>
                <a:gd name="T88" fmla="*/ 2098 w 3315"/>
                <a:gd name="T89" fmla="*/ 1968 h 2442"/>
                <a:gd name="T90" fmla="*/ 2148 w 3315"/>
                <a:gd name="T91" fmla="*/ 1843 h 2442"/>
                <a:gd name="T92" fmla="*/ 2205 w 3315"/>
                <a:gd name="T93" fmla="*/ 1716 h 2442"/>
                <a:gd name="T94" fmla="*/ 2280 w 3315"/>
                <a:gd name="T95" fmla="*/ 1589 h 2442"/>
                <a:gd name="T96" fmla="*/ 2395 w 3315"/>
                <a:gd name="T97" fmla="*/ 1504 h 2442"/>
                <a:gd name="T98" fmla="*/ 2520 w 3315"/>
                <a:gd name="T99" fmla="*/ 1598 h 2442"/>
                <a:gd name="T100" fmla="*/ 2586 w 3315"/>
                <a:gd name="T101" fmla="*/ 1724 h 2442"/>
                <a:gd name="T102" fmla="*/ 2653 w 3315"/>
                <a:gd name="T103" fmla="*/ 1850 h 2442"/>
                <a:gd name="T104" fmla="*/ 2711 w 3315"/>
                <a:gd name="T105" fmla="*/ 1977 h 2442"/>
                <a:gd name="T106" fmla="*/ 2769 w 3315"/>
                <a:gd name="T107" fmla="*/ 2104 h 2442"/>
                <a:gd name="T108" fmla="*/ 2851 w 3315"/>
                <a:gd name="T109" fmla="*/ 2231 h 2442"/>
                <a:gd name="T110" fmla="*/ 2976 w 3315"/>
                <a:gd name="T111" fmla="*/ 2299 h 2442"/>
                <a:gd name="T112" fmla="*/ 3092 w 3315"/>
                <a:gd name="T113" fmla="*/ 2197 h 2442"/>
                <a:gd name="T114" fmla="*/ 3167 w 3315"/>
                <a:gd name="T115" fmla="*/ 2070 h 2442"/>
                <a:gd name="T116" fmla="*/ 3233 w 3315"/>
                <a:gd name="T117" fmla="*/ 1944 h 2442"/>
                <a:gd name="T118" fmla="*/ 3300 w 3315"/>
                <a:gd name="T119" fmla="*/ 1817 h 2442"/>
                <a:gd name="T120" fmla="*/ 3374 w 3315"/>
                <a:gd name="T121" fmla="*/ 1690 h 2442"/>
                <a:gd name="T122" fmla="*/ 3490 w 3315"/>
                <a:gd name="T123" fmla="*/ 1580 h 24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15"/>
                <a:gd name="T187" fmla="*/ 0 h 2442"/>
                <a:gd name="T188" fmla="*/ 3315 w 3315"/>
                <a:gd name="T189" fmla="*/ 2442 h 24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15" h="2442">
                  <a:moveTo>
                    <a:pt x="0" y="0"/>
                  </a:moveTo>
                  <a:lnTo>
                    <a:pt x="7" y="0"/>
                  </a:lnTo>
                  <a:lnTo>
                    <a:pt x="15" y="8"/>
                  </a:lnTo>
                  <a:lnTo>
                    <a:pt x="23" y="8"/>
                  </a:lnTo>
                  <a:lnTo>
                    <a:pt x="30" y="15"/>
                  </a:lnTo>
                  <a:lnTo>
                    <a:pt x="38" y="23"/>
                  </a:lnTo>
                  <a:lnTo>
                    <a:pt x="46" y="31"/>
                  </a:lnTo>
                  <a:lnTo>
                    <a:pt x="53" y="38"/>
                  </a:lnTo>
                  <a:lnTo>
                    <a:pt x="53" y="46"/>
                  </a:lnTo>
                  <a:lnTo>
                    <a:pt x="61" y="54"/>
                  </a:lnTo>
                  <a:lnTo>
                    <a:pt x="61" y="61"/>
                  </a:lnTo>
                  <a:lnTo>
                    <a:pt x="69" y="69"/>
                  </a:lnTo>
                  <a:lnTo>
                    <a:pt x="69" y="76"/>
                  </a:lnTo>
                  <a:lnTo>
                    <a:pt x="76" y="84"/>
                  </a:lnTo>
                  <a:lnTo>
                    <a:pt x="76" y="92"/>
                  </a:lnTo>
                  <a:lnTo>
                    <a:pt x="84" y="99"/>
                  </a:lnTo>
                  <a:lnTo>
                    <a:pt x="84" y="107"/>
                  </a:lnTo>
                  <a:lnTo>
                    <a:pt x="84" y="115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92" y="138"/>
                  </a:lnTo>
                  <a:lnTo>
                    <a:pt x="99" y="145"/>
                  </a:lnTo>
                  <a:lnTo>
                    <a:pt x="99" y="153"/>
                  </a:lnTo>
                  <a:lnTo>
                    <a:pt x="99" y="161"/>
                  </a:lnTo>
                  <a:lnTo>
                    <a:pt x="107" y="168"/>
                  </a:lnTo>
                  <a:lnTo>
                    <a:pt x="107" y="176"/>
                  </a:lnTo>
                  <a:lnTo>
                    <a:pt x="107" y="184"/>
                  </a:lnTo>
                  <a:lnTo>
                    <a:pt x="115" y="191"/>
                  </a:lnTo>
                  <a:lnTo>
                    <a:pt x="115" y="199"/>
                  </a:lnTo>
                  <a:lnTo>
                    <a:pt x="115" y="207"/>
                  </a:lnTo>
                  <a:lnTo>
                    <a:pt x="122" y="214"/>
                  </a:lnTo>
                  <a:lnTo>
                    <a:pt x="122" y="222"/>
                  </a:lnTo>
                  <a:lnTo>
                    <a:pt x="122" y="230"/>
                  </a:lnTo>
                  <a:lnTo>
                    <a:pt x="122" y="237"/>
                  </a:lnTo>
                  <a:lnTo>
                    <a:pt x="130" y="245"/>
                  </a:lnTo>
                  <a:lnTo>
                    <a:pt x="130" y="253"/>
                  </a:lnTo>
                  <a:lnTo>
                    <a:pt x="130" y="260"/>
                  </a:lnTo>
                  <a:lnTo>
                    <a:pt x="130" y="268"/>
                  </a:lnTo>
                  <a:lnTo>
                    <a:pt x="138" y="276"/>
                  </a:lnTo>
                  <a:lnTo>
                    <a:pt x="138" y="283"/>
                  </a:lnTo>
                  <a:lnTo>
                    <a:pt x="138" y="291"/>
                  </a:lnTo>
                  <a:lnTo>
                    <a:pt x="138" y="298"/>
                  </a:lnTo>
                  <a:lnTo>
                    <a:pt x="145" y="306"/>
                  </a:lnTo>
                  <a:lnTo>
                    <a:pt x="145" y="314"/>
                  </a:lnTo>
                  <a:lnTo>
                    <a:pt x="145" y="321"/>
                  </a:lnTo>
                  <a:lnTo>
                    <a:pt x="145" y="329"/>
                  </a:lnTo>
                  <a:lnTo>
                    <a:pt x="153" y="337"/>
                  </a:lnTo>
                  <a:lnTo>
                    <a:pt x="153" y="344"/>
                  </a:lnTo>
                  <a:lnTo>
                    <a:pt x="153" y="352"/>
                  </a:lnTo>
                  <a:lnTo>
                    <a:pt x="153" y="360"/>
                  </a:lnTo>
                  <a:lnTo>
                    <a:pt x="161" y="367"/>
                  </a:lnTo>
                  <a:lnTo>
                    <a:pt x="161" y="375"/>
                  </a:lnTo>
                  <a:lnTo>
                    <a:pt x="161" y="383"/>
                  </a:lnTo>
                  <a:lnTo>
                    <a:pt x="161" y="390"/>
                  </a:lnTo>
                  <a:lnTo>
                    <a:pt x="161" y="398"/>
                  </a:lnTo>
                  <a:lnTo>
                    <a:pt x="168" y="406"/>
                  </a:lnTo>
                  <a:lnTo>
                    <a:pt x="168" y="413"/>
                  </a:lnTo>
                  <a:lnTo>
                    <a:pt x="168" y="421"/>
                  </a:lnTo>
                  <a:lnTo>
                    <a:pt x="168" y="429"/>
                  </a:lnTo>
                  <a:lnTo>
                    <a:pt x="176" y="436"/>
                  </a:lnTo>
                  <a:lnTo>
                    <a:pt x="176" y="444"/>
                  </a:lnTo>
                  <a:lnTo>
                    <a:pt x="176" y="452"/>
                  </a:lnTo>
                  <a:lnTo>
                    <a:pt x="176" y="459"/>
                  </a:lnTo>
                  <a:lnTo>
                    <a:pt x="176" y="467"/>
                  </a:lnTo>
                  <a:lnTo>
                    <a:pt x="184" y="475"/>
                  </a:lnTo>
                  <a:lnTo>
                    <a:pt x="184" y="482"/>
                  </a:lnTo>
                  <a:lnTo>
                    <a:pt x="184" y="490"/>
                  </a:lnTo>
                  <a:lnTo>
                    <a:pt x="184" y="498"/>
                  </a:lnTo>
                  <a:lnTo>
                    <a:pt x="184" y="505"/>
                  </a:lnTo>
                  <a:lnTo>
                    <a:pt x="191" y="513"/>
                  </a:lnTo>
                  <a:lnTo>
                    <a:pt x="191" y="520"/>
                  </a:lnTo>
                  <a:lnTo>
                    <a:pt x="191" y="528"/>
                  </a:lnTo>
                  <a:lnTo>
                    <a:pt x="191" y="536"/>
                  </a:lnTo>
                  <a:lnTo>
                    <a:pt x="191" y="543"/>
                  </a:lnTo>
                  <a:lnTo>
                    <a:pt x="199" y="551"/>
                  </a:lnTo>
                  <a:lnTo>
                    <a:pt x="199" y="559"/>
                  </a:lnTo>
                  <a:lnTo>
                    <a:pt x="199" y="566"/>
                  </a:lnTo>
                  <a:lnTo>
                    <a:pt x="199" y="574"/>
                  </a:lnTo>
                  <a:lnTo>
                    <a:pt x="199" y="582"/>
                  </a:lnTo>
                  <a:lnTo>
                    <a:pt x="199" y="589"/>
                  </a:lnTo>
                  <a:lnTo>
                    <a:pt x="207" y="597"/>
                  </a:lnTo>
                  <a:lnTo>
                    <a:pt x="207" y="605"/>
                  </a:lnTo>
                  <a:lnTo>
                    <a:pt x="207" y="612"/>
                  </a:lnTo>
                  <a:lnTo>
                    <a:pt x="207" y="620"/>
                  </a:lnTo>
                  <a:lnTo>
                    <a:pt x="207" y="628"/>
                  </a:lnTo>
                  <a:lnTo>
                    <a:pt x="214" y="635"/>
                  </a:lnTo>
                  <a:lnTo>
                    <a:pt x="214" y="643"/>
                  </a:lnTo>
                  <a:lnTo>
                    <a:pt x="214" y="651"/>
                  </a:lnTo>
                  <a:lnTo>
                    <a:pt x="214" y="658"/>
                  </a:lnTo>
                  <a:lnTo>
                    <a:pt x="214" y="666"/>
                  </a:lnTo>
                  <a:lnTo>
                    <a:pt x="222" y="674"/>
                  </a:lnTo>
                  <a:lnTo>
                    <a:pt x="222" y="681"/>
                  </a:lnTo>
                  <a:lnTo>
                    <a:pt x="222" y="689"/>
                  </a:lnTo>
                  <a:lnTo>
                    <a:pt x="222" y="697"/>
                  </a:lnTo>
                  <a:lnTo>
                    <a:pt x="222" y="704"/>
                  </a:lnTo>
                  <a:lnTo>
                    <a:pt x="222" y="712"/>
                  </a:lnTo>
                  <a:lnTo>
                    <a:pt x="229" y="719"/>
                  </a:lnTo>
                  <a:lnTo>
                    <a:pt x="229" y="727"/>
                  </a:lnTo>
                  <a:lnTo>
                    <a:pt x="229" y="735"/>
                  </a:lnTo>
                  <a:lnTo>
                    <a:pt x="229" y="742"/>
                  </a:lnTo>
                  <a:lnTo>
                    <a:pt x="229" y="750"/>
                  </a:lnTo>
                  <a:lnTo>
                    <a:pt x="229" y="758"/>
                  </a:lnTo>
                  <a:lnTo>
                    <a:pt x="237" y="765"/>
                  </a:lnTo>
                  <a:lnTo>
                    <a:pt x="237" y="773"/>
                  </a:lnTo>
                  <a:lnTo>
                    <a:pt x="237" y="781"/>
                  </a:lnTo>
                  <a:lnTo>
                    <a:pt x="237" y="788"/>
                  </a:lnTo>
                  <a:lnTo>
                    <a:pt x="237" y="796"/>
                  </a:lnTo>
                  <a:lnTo>
                    <a:pt x="245" y="804"/>
                  </a:lnTo>
                  <a:lnTo>
                    <a:pt x="245" y="811"/>
                  </a:lnTo>
                  <a:lnTo>
                    <a:pt x="245" y="819"/>
                  </a:lnTo>
                  <a:lnTo>
                    <a:pt x="245" y="827"/>
                  </a:lnTo>
                  <a:lnTo>
                    <a:pt x="245" y="834"/>
                  </a:lnTo>
                  <a:lnTo>
                    <a:pt x="245" y="842"/>
                  </a:lnTo>
                  <a:lnTo>
                    <a:pt x="252" y="850"/>
                  </a:lnTo>
                  <a:lnTo>
                    <a:pt x="252" y="857"/>
                  </a:lnTo>
                  <a:lnTo>
                    <a:pt x="252" y="865"/>
                  </a:lnTo>
                  <a:lnTo>
                    <a:pt x="252" y="873"/>
                  </a:lnTo>
                  <a:lnTo>
                    <a:pt x="252" y="880"/>
                  </a:lnTo>
                  <a:lnTo>
                    <a:pt x="252" y="888"/>
                  </a:lnTo>
                  <a:lnTo>
                    <a:pt x="260" y="896"/>
                  </a:lnTo>
                  <a:lnTo>
                    <a:pt x="260" y="903"/>
                  </a:lnTo>
                  <a:lnTo>
                    <a:pt x="260" y="911"/>
                  </a:lnTo>
                  <a:lnTo>
                    <a:pt x="260" y="919"/>
                  </a:lnTo>
                  <a:lnTo>
                    <a:pt x="260" y="926"/>
                  </a:lnTo>
                  <a:lnTo>
                    <a:pt x="260" y="934"/>
                  </a:lnTo>
                  <a:lnTo>
                    <a:pt x="268" y="941"/>
                  </a:lnTo>
                  <a:lnTo>
                    <a:pt x="268" y="949"/>
                  </a:lnTo>
                  <a:lnTo>
                    <a:pt x="268" y="957"/>
                  </a:lnTo>
                  <a:lnTo>
                    <a:pt x="268" y="964"/>
                  </a:lnTo>
                  <a:lnTo>
                    <a:pt x="268" y="972"/>
                  </a:lnTo>
                  <a:lnTo>
                    <a:pt x="268" y="980"/>
                  </a:lnTo>
                  <a:lnTo>
                    <a:pt x="275" y="987"/>
                  </a:lnTo>
                  <a:lnTo>
                    <a:pt x="275" y="995"/>
                  </a:lnTo>
                  <a:lnTo>
                    <a:pt x="275" y="1003"/>
                  </a:lnTo>
                  <a:lnTo>
                    <a:pt x="275" y="1010"/>
                  </a:lnTo>
                  <a:lnTo>
                    <a:pt x="275" y="1018"/>
                  </a:lnTo>
                  <a:lnTo>
                    <a:pt x="275" y="1026"/>
                  </a:lnTo>
                  <a:lnTo>
                    <a:pt x="283" y="1033"/>
                  </a:lnTo>
                  <a:lnTo>
                    <a:pt x="283" y="1041"/>
                  </a:lnTo>
                  <a:lnTo>
                    <a:pt x="283" y="1049"/>
                  </a:lnTo>
                  <a:lnTo>
                    <a:pt x="283" y="1056"/>
                  </a:lnTo>
                  <a:lnTo>
                    <a:pt x="283" y="1064"/>
                  </a:lnTo>
                  <a:lnTo>
                    <a:pt x="283" y="1072"/>
                  </a:lnTo>
                  <a:lnTo>
                    <a:pt x="291" y="1079"/>
                  </a:lnTo>
                  <a:lnTo>
                    <a:pt x="291" y="1087"/>
                  </a:lnTo>
                  <a:lnTo>
                    <a:pt x="291" y="1095"/>
                  </a:lnTo>
                  <a:lnTo>
                    <a:pt x="291" y="1102"/>
                  </a:lnTo>
                  <a:lnTo>
                    <a:pt x="291" y="1110"/>
                  </a:lnTo>
                  <a:lnTo>
                    <a:pt x="291" y="1118"/>
                  </a:lnTo>
                  <a:lnTo>
                    <a:pt x="298" y="1125"/>
                  </a:lnTo>
                  <a:lnTo>
                    <a:pt x="298" y="1133"/>
                  </a:lnTo>
                  <a:lnTo>
                    <a:pt x="298" y="1140"/>
                  </a:lnTo>
                  <a:lnTo>
                    <a:pt x="298" y="1148"/>
                  </a:lnTo>
                  <a:lnTo>
                    <a:pt x="298" y="1156"/>
                  </a:lnTo>
                  <a:lnTo>
                    <a:pt x="298" y="1163"/>
                  </a:lnTo>
                  <a:lnTo>
                    <a:pt x="306" y="1171"/>
                  </a:lnTo>
                  <a:lnTo>
                    <a:pt x="306" y="1179"/>
                  </a:lnTo>
                  <a:lnTo>
                    <a:pt x="306" y="1186"/>
                  </a:lnTo>
                  <a:lnTo>
                    <a:pt x="306" y="1194"/>
                  </a:lnTo>
                  <a:lnTo>
                    <a:pt x="306" y="1202"/>
                  </a:lnTo>
                  <a:lnTo>
                    <a:pt x="306" y="1209"/>
                  </a:lnTo>
                  <a:lnTo>
                    <a:pt x="314" y="1217"/>
                  </a:lnTo>
                  <a:lnTo>
                    <a:pt x="314" y="1225"/>
                  </a:lnTo>
                  <a:lnTo>
                    <a:pt x="314" y="1232"/>
                  </a:lnTo>
                  <a:lnTo>
                    <a:pt x="314" y="1240"/>
                  </a:lnTo>
                  <a:lnTo>
                    <a:pt x="314" y="1248"/>
                  </a:lnTo>
                  <a:lnTo>
                    <a:pt x="314" y="1255"/>
                  </a:lnTo>
                  <a:lnTo>
                    <a:pt x="314" y="1263"/>
                  </a:lnTo>
                  <a:lnTo>
                    <a:pt x="321" y="1271"/>
                  </a:lnTo>
                  <a:lnTo>
                    <a:pt x="321" y="1278"/>
                  </a:lnTo>
                  <a:lnTo>
                    <a:pt x="321" y="1286"/>
                  </a:lnTo>
                  <a:lnTo>
                    <a:pt x="321" y="1294"/>
                  </a:lnTo>
                  <a:lnTo>
                    <a:pt x="321" y="1301"/>
                  </a:lnTo>
                  <a:lnTo>
                    <a:pt x="321" y="1309"/>
                  </a:lnTo>
                  <a:lnTo>
                    <a:pt x="329" y="1317"/>
                  </a:lnTo>
                  <a:lnTo>
                    <a:pt x="329" y="1324"/>
                  </a:lnTo>
                  <a:lnTo>
                    <a:pt x="329" y="1332"/>
                  </a:lnTo>
                  <a:lnTo>
                    <a:pt x="329" y="1340"/>
                  </a:lnTo>
                  <a:lnTo>
                    <a:pt x="329" y="1347"/>
                  </a:lnTo>
                  <a:lnTo>
                    <a:pt x="329" y="1355"/>
                  </a:lnTo>
                  <a:lnTo>
                    <a:pt x="337" y="1362"/>
                  </a:lnTo>
                  <a:lnTo>
                    <a:pt x="337" y="1370"/>
                  </a:lnTo>
                  <a:lnTo>
                    <a:pt x="337" y="1378"/>
                  </a:lnTo>
                  <a:lnTo>
                    <a:pt x="337" y="1385"/>
                  </a:lnTo>
                  <a:lnTo>
                    <a:pt x="337" y="1393"/>
                  </a:lnTo>
                  <a:lnTo>
                    <a:pt x="337" y="1401"/>
                  </a:lnTo>
                  <a:lnTo>
                    <a:pt x="344" y="1408"/>
                  </a:lnTo>
                  <a:lnTo>
                    <a:pt x="344" y="1416"/>
                  </a:lnTo>
                  <a:lnTo>
                    <a:pt x="344" y="1424"/>
                  </a:lnTo>
                  <a:lnTo>
                    <a:pt x="344" y="1431"/>
                  </a:lnTo>
                  <a:lnTo>
                    <a:pt x="344" y="1439"/>
                  </a:lnTo>
                  <a:lnTo>
                    <a:pt x="344" y="1447"/>
                  </a:lnTo>
                  <a:lnTo>
                    <a:pt x="352" y="1454"/>
                  </a:lnTo>
                  <a:lnTo>
                    <a:pt x="352" y="1462"/>
                  </a:lnTo>
                  <a:lnTo>
                    <a:pt x="352" y="1470"/>
                  </a:lnTo>
                  <a:lnTo>
                    <a:pt x="352" y="1477"/>
                  </a:lnTo>
                  <a:lnTo>
                    <a:pt x="352" y="1485"/>
                  </a:lnTo>
                  <a:lnTo>
                    <a:pt x="352" y="1493"/>
                  </a:lnTo>
                  <a:lnTo>
                    <a:pt x="360" y="1500"/>
                  </a:lnTo>
                  <a:lnTo>
                    <a:pt x="360" y="1508"/>
                  </a:lnTo>
                  <a:lnTo>
                    <a:pt x="360" y="1516"/>
                  </a:lnTo>
                  <a:lnTo>
                    <a:pt x="360" y="1523"/>
                  </a:lnTo>
                  <a:lnTo>
                    <a:pt x="360" y="1531"/>
                  </a:lnTo>
                  <a:lnTo>
                    <a:pt x="367" y="1539"/>
                  </a:lnTo>
                  <a:lnTo>
                    <a:pt x="367" y="1546"/>
                  </a:lnTo>
                  <a:lnTo>
                    <a:pt x="367" y="1554"/>
                  </a:lnTo>
                  <a:lnTo>
                    <a:pt x="367" y="1562"/>
                  </a:lnTo>
                  <a:lnTo>
                    <a:pt x="367" y="1569"/>
                  </a:lnTo>
                  <a:lnTo>
                    <a:pt x="367" y="1577"/>
                  </a:lnTo>
                  <a:lnTo>
                    <a:pt x="375" y="1584"/>
                  </a:lnTo>
                  <a:lnTo>
                    <a:pt x="375" y="1592"/>
                  </a:lnTo>
                  <a:lnTo>
                    <a:pt x="375" y="1600"/>
                  </a:lnTo>
                  <a:lnTo>
                    <a:pt x="375" y="1607"/>
                  </a:lnTo>
                  <a:lnTo>
                    <a:pt x="375" y="1615"/>
                  </a:lnTo>
                  <a:lnTo>
                    <a:pt x="375" y="1623"/>
                  </a:lnTo>
                  <a:lnTo>
                    <a:pt x="383" y="1630"/>
                  </a:lnTo>
                  <a:lnTo>
                    <a:pt x="383" y="1638"/>
                  </a:lnTo>
                  <a:lnTo>
                    <a:pt x="383" y="1646"/>
                  </a:lnTo>
                  <a:lnTo>
                    <a:pt x="383" y="1653"/>
                  </a:lnTo>
                  <a:lnTo>
                    <a:pt x="383" y="1661"/>
                  </a:lnTo>
                  <a:lnTo>
                    <a:pt x="383" y="1669"/>
                  </a:lnTo>
                  <a:lnTo>
                    <a:pt x="390" y="1676"/>
                  </a:lnTo>
                  <a:lnTo>
                    <a:pt x="390" y="1684"/>
                  </a:lnTo>
                  <a:lnTo>
                    <a:pt x="390" y="1692"/>
                  </a:lnTo>
                  <a:lnTo>
                    <a:pt x="390" y="1699"/>
                  </a:lnTo>
                  <a:lnTo>
                    <a:pt x="390" y="1707"/>
                  </a:lnTo>
                  <a:lnTo>
                    <a:pt x="398" y="1715"/>
                  </a:lnTo>
                  <a:lnTo>
                    <a:pt x="398" y="1722"/>
                  </a:lnTo>
                  <a:lnTo>
                    <a:pt x="398" y="1730"/>
                  </a:lnTo>
                  <a:lnTo>
                    <a:pt x="398" y="1738"/>
                  </a:lnTo>
                  <a:lnTo>
                    <a:pt x="398" y="1745"/>
                  </a:lnTo>
                  <a:lnTo>
                    <a:pt x="398" y="1753"/>
                  </a:lnTo>
                  <a:lnTo>
                    <a:pt x="406" y="1761"/>
                  </a:lnTo>
                  <a:lnTo>
                    <a:pt x="406" y="1768"/>
                  </a:lnTo>
                  <a:lnTo>
                    <a:pt x="406" y="1776"/>
                  </a:lnTo>
                  <a:lnTo>
                    <a:pt x="406" y="1783"/>
                  </a:lnTo>
                  <a:lnTo>
                    <a:pt x="406" y="1791"/>
                  </a:lnTo>
                  <a:lnTo>
                    <a:pt x="413" y="1799"/>
                  </a:lnTo>
                  <a:lnTo>
                    <a:pt x="413" y="1806"/>
                  </a:lnTo>
                  <a:lnTo>
                    <a:pt x="413" y="1814"/>
                  </a:lnTo>
                  <a:lnTo>
                    <a:pt x="413" y="1822"/>
                  </a:lnTo>
                  <a:lnTo>
                    <a:pt x="413" y="1829"/>
                  </a:lnTo>
                  <a:lnTo>
                    <a:pt x="421" y="1837"/>
                  </a:lnTo>
                  <a:lnTo>
                    <a:pt x="421" y="1845"/>
                  </a:lnTo>
                  <a:lnTo>
                    <a:pt x="421" y="1852"/>
                  </a:lnTo>
                  <a:lnTo>
                    <a:pt x="421" y="1860"/>
                  </a:lnTo>
                  <a:lnTo>
                    <a:pt x="421" y="1868"/>
                  </a:lnTo>
                  <a:lnTo>
                    <a:pt x="429" y="1875"/>
                  </a:lnTo>
                  <a:lnTo>
                    <a:pt x="429" y="1883"/>
                  </a:lnTo>
                  <a:lnTo>
                    <a:pt x="429" y="1891"/>
                  </a:lnTo>
                  <a:lnTo>
                    <a:pt x="429" y="1898"/>
                  </a:lnTo>
                  <a:lnTo>
                    <a:pt x="429" y="1906"/>
                  </a:lnTo>
                  <a:lnTo>
                    <a:pt x="436" y="1914"/>
                  </a:lnTo>
                  <a:lnTo>
                    <a:pt x="436" y="1921"/>
                  </a:lnTo>
                  <a:lnTo>
                    <a:pt x="436" y="1929"/>
                  </a:lnTo>
                  <a:lnTo>
                    <a:pt x="436" y="1937"/>
                  </a:lnTo>
                  <a:lnTo>
                    <a:pt x="436" y="1944"/>
                  </a:lnTo>
                  <a:lnTo>
                    <a:pt x="444" y="1952"/>
                  </a:lnTo>
                  <a:lnTo>
                    <a:pt x="444" y="1960"/>
                  </a:lnTo>
                  <a:lnTo>
                    <a:pt x="444" y="1967"/>
                  </a:lnTo>
                  <a:lnTo>
                    <a:pt x="444" y="1975"/>
                  </a:lnTo>
                  <a:lnTo>
                    <a:pt x="444" y="1983"/>
                  </a:lnTo>
                  <a:lnTo>
                    <a:pt x="452" y="1990"/>
                  </a:lnTo>
                  <a:lnTo>
                    <a:pt x="452" y="1998"/>
                  </a:lnTo>
                  <a:lnTo>
                    <a:pt x="452" y="2005"/>
                  </a:lnTo>
                  <a:lnTo>
                    <a:pt x="452" y="2013"/>
                  </a:lnTo>
                  <a:lnTo>
                    <a:pt x="452" y="2021"/>
                  </a:lnTo>
                  <a:lnTo>
                    <a:pt x="459" y="2028"/>
                  </a:lnTo>
                  <a:lnTo>
                    <a:pt x="459" y="2036"/>
                  </a:lnTo>
                  <a:lnTo>
                    <a:pt x="459" y="2044"/>
                  </a:lnTo>
                  <a:lnTo>
                    <a:pt x="459" y="2051"/>
                  </a:lnTo>
                  <a:lnTo>
                    <a:pt x="467" y="2059"/>
                  </a:lnTo>
                  <a:lnTo>
                    <a:pt x="467" y="2067"/>
                  </a:lnTo>
                  <a:lnTo>
                    <a:pt x="467" y="2074"/>
                  </a:lnTo>
                  <a:lnTo>
                    <a:pt x="467" y="2082"/>
                  </a:lnTo>
                  <a:lnTo>
                    <a:pt x="474" y="2090"/>
                  </a:lnTo>
                  <a:lnTo>
                    <a:pt x="474" y="2097"/>
                  </a:lnTo>
                  <a:lnTo>
                    <a:pt x="474" y="2105"/>
                  </a:lnTo>
                  <a:lnTo>
                    <a:pt x="474" y="2113"/>
                  </a:lnTo>
                  <a:lnTo>
                    <a:pt x="482" y="2120"/>
                  </a:lnTo>
                  <a:lnTo>
                    <a:pt x="482" y="2128"/>
                  </a:lnTo>
                  <a:lnTo>
                    <a:pt x="482" y="2136"/>
                  </a:lnTo>
                  <a:lnTo>
                    <a:pt x="482" y="2143"/>
                  </a:lnTo>
                  <a:lnTo>
                    <a:pt x="490" y="2151"/>
                  </a:lnTo>
                  <a:lnTo>
                    <a:pt x="490" y="2159"/>
                  </a:lnTo>
                  <a:lnTo>
                    <a:pt x="490" y="2166"/>
                  </a:lnTo>
                  <a:lnTo>
                    <a:pt x="490" y="2174"/>
                  </a:lnTo>
                  <a:lnTo>
                    <a:pt x="497" y="2182"/>
                  </a:lnTo>
                  <a:lnTo>
                    <a:pt x="497" y="2189"/>
                  </a:lnTo>
                  <a:lnTo>
                    <a:pt x="497" y="2197"/>
                  </a:lnTo>
                  <a:lnTo>
                    <a:pt x="505" y="2205"/>
                  </a:lnTo>
                  <a:lnTo>
                    <a:pt x="505" y="2212"/>
                  </a:lnTo>
                  <a:lnTo>
                    <a:pt x="505" y="2220"/>
                  </a:lnTo>
                  <a:lnTo>
                    <a:pt x="505" y="2227"/>
                  </a:lnTo>
                  <a:lnTo>
                    <a:pt x="513" y="2235"/>
                  </a:lnTo>
                  <a:lnTo>
                    <a:pt x="513" y="2243"/>
                  </a:lnTo>
                  <a:lnTo>
                    <a:pt x="513" y="2250"/>
                  </a:lnTo>
                  <a:lnTo>
                    <a:pt x="520" y="2258"/>
                  </a:lnTo>
                  <a:lnTo>
                    <a:pt x="520" y="2266"/>
                  </a:lnTo>
                  <a:lnTo>
                    <a:pt x="520" y="2273"/>
                  </a:lnTo>
                  <a:lnTo>
                    <a:pt x="528" y="2281"/>
                  </a:lnTo>
                  <a:lnTo>
                    <a:pt x="528" y="2289"/>
                  </a:lnTo>
                  <a:lnTo>
                    <a:pt x="528" y="2296"/>
                  </a:lnTo>
                  <a:lnTo>
                    <a:pt x="536" y="2304"/>
                  </a:lnTo>
                  <a:lnTo>
                    <a:pt x="536" y="2312"/>
                  </a:lnTo>
                  <a:lnTo>
                    <a:pt x="543" y="2319"/>
                  </a:lnTo>
                  <a:lnTo>
                    <a:pt x="543" y="2327"/>
                  </a:lnTo>
                  <a:lnTo>
                    <a:pt x="543" y="2335"/>
                  </a:lnTo>
                  <a:lnTo>
                    <a:pt x="551" y="2342"/>
                  </a:lnTo>
                  <a:lnTo>
                    <a:pt x="551" y="2350"/>
                  </a:lnTo>
                  <a:lnTo>
                    <a:pt x="559" y="2358"/>
                  </a:lnTo>
                  <a:lnTo>
                    <a:pt x="559" y="2365"/>
                  </a:lnTo>
                  <a:lnTo>
                    <a:pt x="566" y="2373"/>
                  </a:lnTo>
                  <a:lnTo>
                    <a:pt x="566" y="2381"/>
                  </a:lnTo>
                  <a:lnTo>
                    <a:pt x="574" y="2388"/>
                  </a:lnTo>
                  <a:lnTo>
                    <a:pt x="582" y="2396"/>
                  </a:lnTo>
                  <a:lnTo>
                    <a:pt x="582" y="2404"/>
                  </a:lnTo>
                  <a:lnTo>
                    <a:pt x="589" y="2411"/>
                  </a:lnTo>
                  <a:lnTo>
                    <a:pt x="597" y="2419"/>
                  </a:lnTo>
                  <a:lnTo>
                    <a:pt x="605" y="2426"/>
                  </a:lnTo>
                  <a:lnTo>
                    <a:pt x="612" y="2434"/>
                  </a:lnTo>
                  <a:lnTo>
                    <a:pt x="620" y="2442"/>
                  </a:lnTo>
                  <a:lnTo>
                    <a:pt x="628" y="2442"/>
                  </a:lnTo>
                  <a:lnTo>
                    <a:pt x="635" y="2442"/>
                  </a:lnTo>
                  <a:lnTo>
                    <a:pt x="643" y="2442"/>
                  </a:lnTo>
                  <a:lnTo>
                    <a:pt x="651" y="2434"/>
                  </a:lnTo>
                  <a:lnTo>
                    <a:pt x="658" y="2434"/>
                  </a:lnTo>
                  <a:lnTo>
                    <a:pt x="666" y="2426"/>
                  </a:lnTo>
                  <a:lnTo>
                    <a:pt x="674" y="2419"/>
                  </a:lnTo>
                  <a:lnTo>
                    <a:pt x="681" y="2411"/>
                  </a:lnTo>
                  <a:lnTo>
                    <a:pt x="689" y="2404"/>
                  </a:lnTo>
                  <a:lnTo>
                    <a:pt x="696" y="2396"/>
                  </a:lnTo>
                  <a:lnTo>
                    <a:pt x="704" y="2388"/>
                  </a:lnTo>
                  <a:lnTo>
                    <a:pt x="704" y="2381"/>
                  </a:lnTo>
                  <a:lnTo>
                    <a:pt x="712" y="2373"/>
                  </a:lnTo>
                  <a:lnTo>
                    <a:pt x="719" y="2365"/>
                  </a:lnTo>
                  <a:lnTo>
                    <a:pt x="719" y="2358"/>
                  </a:lnTo>
                  <a:lnTo>
                    <a:pt x="727" y="2350"/>
                  </a:lnTo>
                  <a:lnTo>
                    <a:pt x="727" y="2342"/>
                  </a:lnTo>
                  <a:lnTo>
                    <a:pt x="735" y="2335"/>
                  </a:lnTo>
                  <a:lnTo>
                    <a:pt x="735" y="2327"/>
                  </a:lnTo>
                  <a:lnTo>
                    <a:pt x="735" y="2319"/>
                  </a:lnTo>
                  <a:lnTo>
                    <a:pt x="742" y="2312"/>
                  </a:lnTo>
                  <a:lnTo>
                    <a:pt x="742" y="2304"/>
                  </a:lnTo>
                  <a:lnTo>
                    <a:pt x="750" y="2296"/>
                  </a:lnTo>
                  <a:lnTo>
                    <a:pt x="750" y="2289"/>
                  </a:lnTo>
                  <a:lnTo>
                    <a:pt x="758" y="2281"/>
                  </a:lnTo>
                  <a:lnTo>
                    <a:pt x="758" y="2273"/>
                  </a:lnTo>
                  <a:lnTo>
                    <a:pt x="758" y="2266"/>
                  </a:lnTo>
                  <a:lnTo>
                    <a:pt x="765" y="2258"/>
                  </a:lnTo>
                  <a:lnTo>
                    <a:pt x="765" y="2250"/>
                  </a:lnTo>
                  <a:lnTo>
                    <a:pt x="765" y="2243"/>
                  </a:lnTo>
                  <a:lnTo>
                    <a:pt x="773" y="2235"/>
                  </a:lnTo>
                  <a:lnTo>
                    <a:pt x="773" y="2227"/>
                  </a:lnTo>
                  <a:lnTo>
                    <a:pt x="773" y="2220"/>
                  </a:lnTo>
                  <a:lnTo>
                    <a:pt x="781" y="2212"/>
                  </a:lnTo>
                  <a:lnTo>
                    <a:pt x="781" y="2205"/>
                  </a:lnTo>
                  <a:lnTo>
                    <a:pt x="781" y="2197"/>
                  </a:lnTo>
                  <a:lnTo>
                    <a:pt x="788" y="2189"/>
                  </a:lnTo>
                  <a:lnTo>
                    <a:pt x="788" y="2182"/>
                  </a:lnTo>
                  <a:lnTo>
                    <a:pt x="788" y="2174"/>
                  </a:lnTo>
                  <a:lnTo>
                    <a:pt x="796" y="2166"/>
                  </a:lnTo>
                  <a:lnTo>
                    <a:pt x="796" y="2159"/>
                  </a:lnTo>
                  <a:lnTo>
                    <a:pt x="796" y="2151"/>
                  </a:lnTo>
                  <a:lnTo>
                    <a:pt x="804" y="2143"/>
                  </a:lnTo>
                  <a:lnTo>
                    <a:pt x="804" y="2136"/>
                  </a:lnTo>
                  <a:lnTo>
                    <a:pt x="804" y="2128"/>
                  </a:lnTo>
                  <a:lnTo>
                    <a:pt x="811" y="2120"/>
                  </a:lnTo>
                  <a:lnTo>
                    <a:pt x="811" y="2113"/>
                  </a:lnTo>
                  <a:lnTo>
                    <a:pt x="811" y="2105"/>
                  </a:lnTo>
                  <a:lnTo>
                    <a:pt x="819" y="2097"/>
                  </a:lnTo>
                  <a:lnTo>
                    <a:pt x="819" y="2090"/>
                  </a:lnTo>
                  <a:lnTo>
                    <a:pt x="819" y="2082"/>
                  </a:lnTo>
                  <a:lnTo>
                    <a:pt x="819" y="2074"/>
                  </a:lnTo>
                  <a:lnTo>
                    <a:pt x="827" y="2067"/>
                  </a:lnTo>
                  <a:lnTo>
                    <a:pt x="827" y="2059"/>
                  </a:lnTo>
                  <a:lnTo>
                    <a:pt x="827" y="2051"/>
                  </a:lnTo>
                  <a:lnTo>
                    <a:pt x="834" y="2044"/>
                  </a:lnTo>
                  <a:lnTo>
                    <a:pt x="834" y="2036"/>
                  </a:lnTo>
                  <a:lnTo>
                    <a:pt x="834" y="2028"/>
                  </a:lnTo>
                  <a:lnTo>
                    <a:pt x="834" y="2021"/>
                  </a:lnTo>
                  <a:lnTo>
                    <a:pt x="842" y="2013"/>
                  </a:lnTo>
                  <a:lnTo>
                    <a:pt x="842" y="2005"/>
                  </a:lnTo>
                  <a:lnTo>
                    <a:pt x="842" y="1998"/>
                  </a:lnTo>
                  <a:lnTo>
                    <a:pt x="850" y="1990"/>
                  </a:lnTo>
                  <a:lnTo>
                    <a:pt x="850" y="1983"/>
                  </a:lnTo>
                  <a:lnTo>
                    <a:pt x="850" y="1975"/>
                  </a:lnTo>
                  <a:lnTo>
                    <a:pt x="850" y="1967"/>
                  </a:lnTo>
                  <a:lnTo>
                    <a:pt x="857" y="1960"/>
                  </a:lnTo>
                  <a:lnTo>
                    <a:pt x="857" y="1952"/>
                  </a:lnTo>
                  <a:lnTo>
                    <a:pt x="857" y="1944"/>
                  </a:lnTo>
                  <a:lnTo>
                    <a:pt x="865" y="1937"/>
                  </a:lnTo>
                  <a:lnTo>
                    <a:pt x="865" y="1929"/>
                  </a:lnTo>
                  <a:lnTo>
                    <a:pt x="865" y="1921"/>
                  </a:lnTo>
                  <a:lnTo>
                    <a:pt x="865" y="1914"/>
                  </a:lnTo>
                  <a:lnTo>
                    <a:pt x="873" y="1906"/>
                  </a:lnTo>
                  <a:lnTo>
                    <a:pt x="873" y="1898"/>
                  </a:lnTo>
                  <a:lnTo>
                    <a:pt x="873" y="1891"/>
                  </a:lnTo>
                  <a:lnTo>
                    <a:pt x="873" y="1883"/>
                  </a:lnTo>
                  <a:lnTo>
                    <a:pt x="880" y="1875"/>
                  </a:lnTo>
                  <a:lnTo>
                    <a:pt x="880" y="1868"/>
                  </a:lnTo>
                  <a:lnTo>
                    <a:pt x="880" y="1860"/>
                  </a:lnTo>
                  <a:lnTo>
                    <a:pt x="888" y="1852"/>
                  </a:lnTo>
                  <a:lnTo>
                    <a:pt x="888" y="1845"/>
                  </a:lnTo>
                  <a:lnTo>
                    <a:pt x="888" y="1837"/>
                  </a:lnTo>
                  <a:lnTo>
                    <a:pt x="888" y="1829"/>
                  </a:lnTo>
                  <a:lnTo>
                    <a:pt x="896" y="1822"/>
                  </a:lnTo>
                  <a:lnTo>
                    <a:pt x="896" y="1814"/>
                  </a:lnTo>
                  <a:lnTo>
                    <a:pt x="896" y="1806"/>
                  </a:lnTo>
                  <a:lnTo>
                    <a:pt x="903" y="1799"/>
                  </a:lnTo>
                  <a:lnTo>
                    <a:pt x="903" y="1791"/>
                  </a:lnTo>
                  <a:lnTo>
                    <a:pt x="903" y="1783"/>
                  </a:lnTo>
                  <a:lnTo>
                    <a:pt x="903" y="1776"/>
                  </a:lnTo>
                  <a:lnTo>
                    <a:pt x="911" y="1768"/>
                  </a:lnTo>
                  <a:lnTo>
                    <a:pt x="911" y="1761"/>
                  </a:lnTo>
                  <a:lnTo>
                    <a:pt x="911" y="1753"/>
                  </a:lnTo>
                  <a:lnTo>
                    <a:pt x="911" y="1745"/>
                  </a:lnTo>
                  <a:lnTo>
                    <a:pt x="918" y="1738"/>
                  </a:lnTo>
                  <a:lnTo>
                    <a:pt x="918" y="1730"/>
                  </a:lnTo>
                  <a:lnTo>
                    <a:pt x="918" y="1722"/>
                  </a:lnTo>
                  <a:lnTo>
                    <a:pt x="926" y="1715"/>
                  </a:lnTo>
                  <a:lnTo>
                    <a:pt x="926" y="1707"/>
                  </a:lnTo>
                  <a:lnTo>
                    <a:pt x="926" y="1699"/>
                  </a:lnTo>
                  <a:lnTo>
                    <a:pt x="926" y="1692"/>
                  </a:lnTo>
                  <a:lnTo>
                    <a:pt x="934" y="1684"/>
                  </a:lnTo>
                  <a:lnTo>
                    <a:pt x="934" y="1676"/>
                  </a:lnTo>
                  <a:lnTo>
                    <a:pt x="934" y="1669"/>
                  </a:lnTo>
                  <a:lnTo>
                    <a:pt x="941" y="1661"/>
                  </a:lnTo>
                  <a:lnTo>
                    <a:pt x="941" y="1653"/>
                  </a:lnTo>
                  <a:lnTo>
                    <a:pt x="941" y="1646"/>
                  </a:lnTo>
                  <a:lnTo>
                    <a:pt x="941" y="1638"/>
                  </a:lnTo>
                  <a:lnTo>
                    <a:pt x="949" y="1630"/>
                  </a:lnTo>
                  <a:lnTo>
                    <a:pt x="949" y="1623"/>
                  </a:lnTo>
                  <a:lnTo>
                    <a:pt x="949" y="1615"/>
                  </a:lnTo>
                  <a:lnTo>
                    <a:pt x="957" y="1607"/>
                  </a:lnTo>
                  <a:lnTo>
                    <a:pt x="957" y="1600"/>
                  </a:lnTo>
                  <a:lnTo>
                    <a:pt x="957" y="1592"/>
                  </a:lnTo>
                  <a:lnTo>
                    <a:pt x="964" y="1584"/>
                  </a:lnTo>
                  <a:lnTo>
                    <a:pt x="964" y="1577"/>
                  </a:lnTo>
                  <a:lnTo>
                    <a:pt x="964" y="1569"/>
                  </a:lnTo>
                  <a:lnTo>
                    <a:pt x="964" y="1562"/>
                  </a:lnTo>
                  <a:lnTo>
                    <a:pt x="972" y="1554"/>
                  </a:lnTo>
                  <a:lnTo>
                    <a:pt x="972" y="1546"/>
                  </a:lnTo>
                  <a:lnTo>
                    <a:pt x="972" y="1539"/>
                  </a:lnTo>
                  <a:lnTo>
                    <a:pt x="980" y="1531"/>
                  </a:lnTo>
                  <a:lnTo>
                    <a:pt x="980" y="1523"/>
                  </a:lnTo>
                  <a:lnTo>
                    <a:pt x="980" y="1516"/>
                  </a:lnTo>
                  <a:lnTo>
                    <a:pt x="987" y="1508"/>
                  </a:lnTo>
                  <a:lnTo>
                    <a:pt x="987" y="1500"/>
                  </a:lnTo>
                  <a:lnTo>
                    <a:pt x="987" y="1493"/>
                  </a:lnTo>
                  <a:lnTo>
                    <a:pt x="995" y="1485"/>
                  </a:lnTo>
                  <a:lnTo>
                    <a:pt x="995" y="1477"/>
                  </a:lnTo>
                  <a:lnTo>
                    <a:pt x="995" y="1470"/>
                  </a:lnTo>
                  <a:lnTo>
                    <a:pt x="1003" y="1462"/>
                  </a:lnTo>
                  <a:lnTo>
                    <a:pt x="1003" y="1454"/>
                  </a:lnTo>
                  <a:lnTo>
                    <a:pt x="1010" y="1447"/>
                  </a:lnTo>
                  <a:lnTo>
                    <a:pt x="1010" y="1439"/>
                  </a:lnTo>
                  <a:lnTo>
                    <a:pt x="1010" y="1431"/>
                  </a:lnTo>
                  <a:lnTo>
                    <a:pt x="1018" y="1424"/>
                  </a:lnTo>
                  <a:lnTo>
                    <a:pt x="1018" y="1416"/>
                  </a:lnTo>
                  <a:lnTo>
                    <a:pt x="1018" y="1408"/>
                  </a:lnTo>
                  <a:lnTo>
                    <a:pt x="1026" y="1401"/>
                  </a:lnTo>
                  <a:lnTo>
                    <a:pt x="1026" y="1393"/>
                  </a:lnTo>
                  <a:lnTo>
                    <a:pt x="1033" y="1385"/>
                  </a:lnTo>
                  <a:lnTo>
                    <a:pt x="1033" y="1378"/>
                  </a:lnTo>
                  <a:lnTo>
                    <a:pt x="1033" y="1370"/>
                  </a:lnTo>
                  <a:lnTo>
                    <a:pt x="1041" y="1362"/>
                  </a:lnTo>
                  <a:lnTo>
                    <a:pt x="1041" y="1355"/>
                  </a:lnTo>
                  <a:lnTo>
                    <a:pt x="1049" y="1347"/>
                  </a:lnTo>
                  <a:lnTo>
                    <a:pt x="1049" y="1340"/>
                  </a:lnTo>
                  <a:lnTo>
                    <a:pt x="1056" y="1332"/>
                  </a:lnTo>
                  <a:lnTo>
                    <a:pt x="1056" y="1324"/>
                  </a:lnTo>
                  <a:lnTo>
                    <a:pt x="1064" y="1317"/>
                  </a:lnTo>
                  <a:lnTo>
                    <a:pt x="1064" y="1309"/>
                  </a:lnTo>
                  <a:lnTo>
                    <a:pt x="1072" y="1301"/>
                  </a:lnTo>
                  <a:lnTo>
                    <a:pt x="1079" y="1294"/>
                  </a:lnTo>
                  <a:lnTo>
                    <a:pt x="1079" y="1286"/>
                  </a:lnTo>
                  <a:lnTo>
                    <a:pt x="1087" y="1278"/>
                  </a:lnTo>
                  <a:lnTo>
                    <a:pt x="1095" y="1271"/>
                  </a:lnTo>
                  <a:lnTo>
                    <a:pt x="1095" y="1263"/>
                  </a:lnTo>
                  <a:lnTo>
                    <a:pt x="1102" y="1255"/>
                  </a:lnTo>
                  <a:lnTo>
                    <a:pt x="1110" y="1248"/>
                  </a:lnTo>
                  <a:lnTo>
                    <a:pt x="1118" y="1240"/>
                  </a:lnTo>
                  <a:lnTo>
                    <a:pt x="1125" y="1232"/>
                  </a:lnTo>
                  <a:lnTo>
                    <a:pt x="1133" y="1225"/>
                  </a:lnTo>
                  <a:lnTo>
                    <a:pt x="1140" y="1225"/>
                  </a:lnTo>
                  <a:lnTo>
                    <a:pt x="1148" y="1217"/>
                  </a:lnTo>
                  <a:lnTo>
                    <a:pt x="1156" y="1217"/>
                  </a:lnTo>
                  <a:lnTo>
                    <a:pt x="1163" y="1217"/>
                  </a:lnTo>
                  <a:lnTo>
                    <a:pt x="1171" y="1217"/>
                  </a:lnTo>
                  <a:lnTo>
                    <a:pt x="1179" y="1225"/>
                  </a:lnTo>
                  <a:lnTo>
                    <a:pt x="1186" y="1225"/>
                  </a:lnTo>
                  <a:lnTo>
                    <a:pt x="1194" y="1232"/>
                  </a:lnTo>
                  <a:lnTo>
                    <a:pt x="1202" y="1232"/>
                  </a:lnTo>
                  <a:lnTo>
                    <a:pt x="1209" y="1240"/>
                  </a:lnTo>
                  <a:lnTo>
                    <a:pt x="1217" y="1248"/>
                  </a:lnTo>
                  <a:lnTo>
                    <a:pt x="1225" y="1255"/>
                  </a:lnTo>
                  <a:lnTo>
                    <a:pt x="1232" y="1263"/>
                  </a:lnTo>
                  <a:lnTo>
                    <a:pt x="1240" y="1271"/>
                  </a:lnTo>
                  <a:lnTo>
                    <a:pt x="1248" y="1278"/>
                  </a:lnTo>
                  <a:lnTo>
                    <a:pt x="1255" y="1286"/>
                  </a:lnTo>
                  <a:lnTo>
                    <a:pt x="1255" y="1294"/>
                  </a:lnTo>
                  <a:lnTo>
                    <a:pt x="1263" y="1301"/>
                  </a:lnTo>
                  <a:lnTo>
                    <a:pt x="1263" y="1309"/>
                  </a:lnTo>
                  <a:lnTo>
                    <a:pt x="1271" y="1317"/>
                  </a:lnTo>
                  <a:lnTo>
                    <a:pt x="1271" y="1324"/>
                  </a:lnTo>
                  <a:lnTo>
                    <a:pt x="1278" y="1332"/>
                  </a:lnTo>
                  <a:lnTo>
                    <a:pt x="1278" y="1340"/>
                  </a:lnTo>
                  <a:lnTo>
                    <a:pt x="1286" y="1347"/>
                  </a:lnTo>
                  <a:lnTo>
                    <a:pt x="1286" y="1355"/>
                  </a:lnTo>
                  <a:lnTo>
                    <a:pt x="1294" y="1362"/>
                  </a:lnTo>
                  <a:lnTo>
                    <a:pt x="1294" y="1370"/>
                  </a:lnTo>
                  <a:lnTo>
                    <a:pt x="1301" y="1378"/>
                  </a:lnTo>
                  <a:lnTo>
                    <a:pt x="1301" y="1385"/>
                  </a:lnTo>
                  <a:lnTo>
                    <a:pt x="1309" y="1393"/>
                  </a:lnTo>
                  <a:lnTo>
                    <a:pt x="1309" y="1401"/>
                  </a:lnTo>
                  <a:lnTo>
                    <a:pt x="1317" y="1408"/>
                  </a:lnTo>
                  <a:lnTo>
                    <a:pt x="1317" y="1416"/>
                  </a:lnTo>
                  <a:lnTo>
                    <a:pt x="1317" y="1424"/>
                  </a:lnTo>
                  <a:lnTo>
                    <a:pt x="1324" y="1431"/>
                  </a:lnTo>
                  <a:lnTo>
                    <a:pt x="1324" y="1439"/>
                  </a:lnTo>
                  <a:lnTo>
                    <a:pt x="1332" y="1447"/>
                  </a:lnTo>
                  <a:lnTo>
                    <a:pt x="1332" y="1454"/>
                  </a:lnTo>
                  <a:lnTo>
                    <a:pt x="1332" y="1462"/>
                  </a:lnTo>
                  <a:lnTo>
                    <a:pt x="1340" y="1470"/>
                  </a:lnTo>
                  <a:lnTo>
                    <a:pt x="1340" y="1477"/>
                  </a:lnTo>
                  <a:lnTo>
                    <a:pt x="1347" y="1485"/>
                  </a:lnTo>
                  <a:lnTo>
                    <a:pt x="1347" y="1493"/>
                  </a:lnTo>
                  <a:lnTo>
                    <a:pt x="1347" y="1500"/>
                  </a:lnTo>
                  <a:lnTo>
                    <a:pt x="1355" y="1508"/>
                  </a:lnTo>
                  <a:lnTo>
                    <a:pt x="1355" y="1516"/>
                  </a:lnTo>
                  <a:lnTo>
                    <a:pt x="1362" y="1523"/>
                  </a:lnTo>
                  <a:lnTo>
                    <a:pt x="1362" y="1531"/>
                  </a:lnTo>
                  <a:lnTo>
                    <a:pt x="1362" y="1539"/>
                  </a:lnTo>
                  <a:lnTo>
                    <a:pt x="1370" y="1546"/>
                  </a:lnTo>
                  <a:lnTo>
                    <a:pt x="1370" y="1554"/>
                  </a:lnTo>
                  <a:lnTo>
                    <a:pt x="1370" y="1562"/>
                  </a:lnTo>
                  <a:lnTo>
                    <a:pt x="1378" y="1569"/>
                  </a:lnTo>
                  <a:lnTo>
                    <a:pt x="1378" y="1577"/>
                  </a:lnTo>
                  <a:lnTo>
                    <a:pt x="1378" y="1584"/>
                  </a:lnTo>
                  <a:lnTo>
                    <a:pt x="1385" y="1592"/>
                  </a:lnTo>
                  <a:lnTo>
                    <a:pt x="1385" y="1600"/>
                  </a:lnTo>
                  <a:lnTo>
                    <a:pt x="1385" y="1607"/>
                  </a:lnTo>
                  <a:lnTo>
                    <a:pt x="1393" y="1615"/>
                  </a:lnTo>
                  <a:lnTo>
                    <a:pt x="1393" y="1623"/>
                  </a:lnTo>
                  <a:lnTo>
                    <a:pt x="1401" y="1630"/>
                  </a:lnTo>
                  <a:lnTo>
                    <a:pt x="1401" y="1638"/>
                  </a:lnTo>
                  <a:lnTo>
                    <a:pt x="1401" y="1646"/>
                  </a:lnTo>
                  <a:lnTo>
                    <a:pt x="1408" y="1653"/>
                  </a:lnTo>
                  <a:lnTo>
                    <a:pt x="1408" y="1661"/>
                  </a:lnTo>
                  <a:lnTo>
                    <a:pt x="1408" y="1669"/>
                  </a:lnTo>
                  <a:lnTo>
                    <a:pt x="1416" y="1676"/>
                  </a:lnTo>
                  <a:lnTo>
                    <a:pt x="1416" y="1684"/>
                  </a:lnTo>
                  <a:lnTo>
                    <a:pt x="1416" y="1692"/>
                  </a:lnTo>
                  <a:lnTo>
                    <a:pt x="1424" y="1699"/>
                  </a:lnTo>
                  <a:lnTo>
                    <a:pt x="1424" y="1707"/>
                  </a:lnTo>
                  <a:lnTo>
                    <a:pt x="1424" y="1715"/>
                  </a:lnTo>
                  <a:lnTo>
                    <a:pt x="1431" y="1722"/>
                  </a:lnTo>
                  <a:lnTo>
                    <a:pt x="1431" y="1730"/>
                  </a:lnTo>
                  <a:lnTo>
                    <a:pt x="1431" y="1738"/>
                  </a:lnTo>
                  <a:lnTo>
                    <a:pt x="1439" y="1745"/>
                  </a:lnTo>
                  <a:lnTo>
                    <a:pt x="1439" y="1753"/>
                  </a:lnTo>
                  <a:lnTo>
                    <a:pt x="1439" y="1761"/>
                  </a:lnTo>
                  <a:lnTo>
                    <a:pt x="1447" y="1768"/>
                  </a:lnTo>
                  <a:lnTo>
                    <a:pt x="1447" y="1776"/>
                  </a:lnTo>
                  <a:lnTo>
                    <a:pt x="1454" y="1783"/>
                  </a:lnTo>
                  <a:lnTo>
                    <a:pt x="1454" y="1791"/>
                  </a:lnTo>
                  <a:lnTo>
                    <a:pt x="1454" y="1799"/>
                  </a:lnTo>
                  <a:lnTo>
                    <a:pt x="1462" y="1806"/>
                  </a:lnTo>
                  <a:lnTo>
                    <a:pt x="1462" y="1814"/>
                  </a:lnTo>
                  <a:lnTo>
                    <a:pt x="1462" y="1822"/>
                  </a:lnTo>
                  <a:lnTo>
                    <a:pt x="1470" y="1829"/>
                  </a:lnTo>
                  <a:lnTo>
                    <a:pt x="1470" y="1837"/>
                  </a:lnTo>
                  <a:lnTo>
                    <a:pt x="1470" y="1845"/>
                  </a:lnTo>
                  <a:lnTo>
                    <a:pt x="1477" y="1852"/>
                  </a:lnTo>
                  <a:lnTo>
                    <a:pt x="1477" y="1860"/>
                  </a:lnTo>
                  <a:lnTo>
                    <a:pt x="1485" y="1868"/>
                  </a:lnTo>
                  <a:lnTo>
                    <a:pt x="1485" y="1875"/>
                  </a:lnTo>
                  <a:lnTo>
                    <a:pt x="1485" y="1883"/>
                  </a:lnTo>
                  <a:lnTo>
                    <a:pt x="1493" y="1891"/>
                  </a:lnTo>
                  <a:lnTo>
                    <a:pt x="1493" y="1898"/>
                  </a:lnTo>
                  <a:lnTo>
                    <a:pt x="1493" y="1906"/>
                  </a:lnTo>
                  <a:lnTo>
                    <a:pt x="1500" y="1914"/>
                  </a:lnTo>
                  <a:lnTo>
                    <a:pt x="1500" y="1921"/>
                  </a:lnTo>
                  <a:lnTo>
                    <a:pt x="1508" y="1929"/>
                  </a:lnTo>
                  <a:lnTo>
                    <a:pt x="1508" y="1937"/>
                  </a:lnTo>
                  <a:lnTo>
                    <a:pt x="1508" y="1944"/>
                  </a:lnTo>
                  <a:lnTo>
                    <a:pt x="1516" y="1952"/>
                  </a:lnTo>
                  <a:lnTo>
                    <a:pt x="1516" y="1960"/>
                  </a:lnTo>
                  <a:lnTo>
                    <a:pt x="1523" y="1967"/>
                  </a:lnTo>
                  <a:lnTo>
                    <a:pt x="1523" y="1975"/>
                  </a:lnTo>
                  <a:lnTo>
                    <a:pt x="1531" y="1983"/>
                  </a:lnTo>
                  <a:lnTo>
                    <a:pt x="1531" y="1990"/>
                  </a:lnTo>
                  <a:lnTo>
                    <a:pt x="1539" y="1998"/>
                  </a:lnTo>
                  <a:lnTo>
                    <a:pt x="1539" y="2005"/>
                  </a:lnTo>
                  <a:lnTo>
                    <a:pt x="1539" y="2013"/>
                  </a:lnTo>
                  <a:lnTo>
                    <a:pt x="1546" y="2021"/>
                  </a:lnTo>
                  <a:lnTo>
                    <a:pt x="1546" y="2028"/>
                  </a:lnTo>
                  <a:lnTo>
                    <a:pt x="1554" y="2036"/>
                  </a:lnTo>
                  <a:lnTo>
                    <a:pt x="1554" y="2044"/>
                  </a:lnTo>
                  <a:lnTo>
                    <a:pt x="1562" y="2051"/>
                  </a:lnTo>
                  <a:lnTo>
                    <a:pt x="1569" y="2059"/>
                  </a:lnTo>
                  <a:lnTo>
                    <a:pt x="1569" y="2067"/>
                  </a:lnTo>
                  <a:lnTo>
                    <a:pt x="1577" y="2074"/>
                  </a:lnTo>
                  <a:lnTo>
                    <a:pt x="1577" y="2082"/>
                  </a:lnTo>
                  <a:lnTo>
                    <a:pt x="1584" y="2090"/>
                  </a:lnTo>
                  <a:lnTo>
                    <a:pt x="1592" y="2097"/>
                  </a:lnTo>
                  <a:lnTo>
                    <a:pt x="1592" y="2105"/>
                  </a:lnTo>
                  <a:lnTo>
                    <a:pt x="1600" y="2113"/>
                  </a:lnTo>
                  <a:lnTo>
                    <a:pt x="1607" y="2120"/>
                  </a:lnTo>
                  <a:lnTo>
                    <a:pt x="1615" y="2128"/>
                  </a:lnTo>
                  <a:lnTo>
                    <a:pt x="1623" y="2136"/>
                  </a:lnTo>
                  <a:lnTo>
                    <a:pt x="1630" y="2143"/>
                  </a:lnTo>
                  <a:lnTo>
                    <a:pt x="1638" y="2151"/>
                  </a:lnTo>
                  <a:lnTo>
                    <a:pt x="1646" y="2159"/>
                  </a:lnTo>
                  <a:lnTo>
                    <a:pt x="1653" y="2166"/>
                  </a:lnTo>
                  <a:lnTo>
                    <a:pt x="1661" y="2174"/>
                  </a:lnTo>
                  <a:lnTo>
                    <a:pt x="1669" y="2174"/>
                  </a:lnTo>
                  <a:lnTo>
                    <a:pt x="1676" y="2174"/>
                  </a:lnTo>
                  <a:lnTo>
                    <a:pt x="1684" y="2174"/>
                  </a:lnTo>
                  <a:lnTo>
                    <a:pt x="1692" y="2174"/>
                  </a:lnTo>
                  <a:lnTo>
                    <a:pt x="1699" y="2174"/>
                  </a:lnTo>
                  <a:lnTo>
                    <a:pt x="1707" y="2166"/>
                  </a:lnTo>
                  <a:lnTo>
                    <a:pt x="1715" y="2166"/>
                  </a:lnTo>
                  <a:lnTo>
                    <a:pt x="1722" y="2159"/>
                  </a:lnTo>
                  <a:lnTo>
                    <a:pt x="1730" y="2159"/>
                  </a:lnTo>
                  <a:lnTo>
                    <a:pt x="1738" y="2151"/>
                  </a:lnTo>
                  <a:lnTo>
                    <a:pt x="1745" y="2143"/>
                  </a:lnTo>
                  <a:lnTo>
                    <a:pt x="1753" y="2136"/>
                  </a:lnTo>
                  <a:lnTo>
                    <a:pt x="1761" y="2128"/>
                  </a:lnTo>
                  <a:lnTo>
                    <a:pt x="1768" y="2120"/>
                  </a:lnTo>
                  <a:lnTo>
                    <a:pt x="1776" y="2113"/>
                  </a:lnTo>
                  <a:lnTo>
                    <a:pt x="1784" y="2105"/>
                  </a:lnTo>
                  <a:lnTo>
                    <a:pt x="1791" y="2097"/>
                  </a:lnTo>
                  <a:lnTo>
                    <a:pt x="1791" y="2090"/>
                  </a:lnTo>
                  <a:lnTo>
                    <a:pt x="1799" y="2082"/>
                  </a:lnTo>
                  <a:lnTo>
                    <a:pt x="1806" y="2074"/>
                  </a:lnTo>
                  <a:lnTo>
                    <a:pt x="1806" y="2067"/>
                  </a:lnTo>
                  <a:lnTo>
                    <a:pt x="1814" y="2059"/>
                  </a:lnTo>
                  <a:lnTo>
                    <a:pt x="1814" y="2051"/>
                  </a:lnTo>
                  <a:lnTo>
                    <a:pt x="1822" y="2044"/>
                  </a:lnTo>
                  <a:lnTo>
                    <a:pt x="1829" y="2036"/>
                  </a:lnTo>
                  <a:lnTo>
                    <a:pt x="1829" y="2028"/>
                  </a:lnTo>
                  <a:lnTo>
                    <a:pt x="1837" y="2021"/>
                  </a:lnTo>
                  <a:lnTo>
                    <a:pt x="1837" y="2013"/>
                  </a:lnTo>
                  <a:lnTo>
                    <a:pt x="1845" y="2005"/>
                  </a:lnTo>
                  <a:lnTo>
                    <a:pt x="1845" y="1998"/>
                  </a:lnTo>
                  <a:lnTo>
                    <a:pt x="1852" y="1990"/>
                  </a:lnTo>
                  <a:lnTo>
                    <a:pt x="1852" y="1983"/>
                  </a:lnTo>
                  <a:lnTo>
                    <a:pt x="1860" y="1975"/>
                  </a:lnTo>
                  <a:lnTo>
                    <a:pt x="1860" y="1967"/>
                  </a:lnTo>
                  <a:lnTo>
                    <a:pt x="1860" y="1960"/>
                  </a:lnTo>
                  <a:lnTo>
                    <a:pt x="1868" y="1952"/>
                  </a:lnTo>
                  <a:lnTo>
                    <a:pt x="1868" y="1944"/>
                  </a:lnTo>
                  <a:lnTo>
                    <a:pt x="1875" y="1937"/>
                  </a:lnTo>
                  <a:lnTo>
                    <a:pt x="1875" y="1929"/>
                  </a:lnTo>
                  <a:lnTo>
                    <a:pt x="1883" y="1921"/>
                  </a:lnTo>
                  <a:lnTo>
                    <a:pt x="1883" y="1914"/>
                  </a:lnTo>
                  <a:lnTo>
                    <a:pt x="1891" y="1906"/>
                  </a:lnTo>
                  <a:lnTo>
                    <a:pt x="1891" y="1898"/>
                  </a:lnTo>
                  <a:lnTo>
                    <a:pt x="1891" y="1891"/>
                  </a:lnTo>
                  <a:lnTo>
                    <a:pt x="1898" y="1883"/>
                  </a:lnTo>
                  <a:lnTo>
                    <a:pt x="1898" y="1875"/>
                  </a:lnTo>
                  <a:lnTo>
                    <a:pt x="1906" y="1868"/>
                  </a:lnTo>
                  <a:lnTo>
                    <a:pt x="1906" y="1860"/>
                  </a:lnTo>
                  <a:lnTo>
                    <a:pt x="1906" y="1852"/>
                  </a:lnTo>
                  <a:lnTo>
                    <a:pt x="1914" y="1845"/>
                  </a:lnTo>
                  <a:lnTo>
                    <a:pt x="1914" y="1837"/>
                  </a:lnTo>
                  <a:lnTo>
                    <a:pt x="1921" y="1829"/>
                  </a:lnTo>
                  <a:lnTo>
                    <a:pt x="1921" y="1822"/>
                  </a:lnTo>
                  <a:lnTo>
                    <a:pt x="1929" y="1814"/>
                  </a:lnTo>
                  <a:lnTo>
                    <a:pt x="1929" y="1806"/>
                  </a:lnTo>
                  <a:lnTo>
                    <a:pt x="1929" y="1799"/>
                  </a:lnTo>
                  <a:lnTo>
                    <a:pt x="1937" y="1791"/>
                  </a:lnTo>
                  <a:lnTo>
                    <a:pt x="1937" y="1783"/>
                  </a:lnTo>
                  <a:lnTo>
                    <a:pt x="1944" y="1776"/>
                  </a:lnTo>
                  <a:lnTo>
                    <a:pt x="1944" y="1768"/>
                  </a:lnTo>
                  <a:lnTo>
                    <a:pt x="1944" y="1761"/>
                  </a:lnTo>
                  <a:lnTo>
                    <a:pt x="1952" y="1753"/>
                  </a:lnTo>
                  <a:lnTo>
                    <a:pt x="1952" y="1745"/>
                  </a:lnTo>
                  <a:lnTo>
                    <a:pt x="1960" y="1738"/>
                  </a:lnTo>
                  <a:lnTo>
                    <a:pt x="1960" y="1730"/>
                  </a:lnTo>
                  <a:lnTo>
                    <a:pt x="1960" y="1722"/>
                  </a:lnTo>
                  <a:lnTo>
                    <a:pt x="1967" y="1715"/>
                  </a:lnTo>
                  <a:lnTo>
                    <a:pt x="1967" y="1707"/>
                  </a:lnTo>
                  <a:lnTo>
                    <a:pt x="1975" y="1699"/>
                  </a:lnTo>
                  <a:lnTo>
                    <a:pt x="1975" y="1692"/>
                  </a:lnTo>
                  <a:lnTo>
                    <a:pt x="1983" y="1684"/>
                  </a:lnTo>
                  <a:lnTo>
                    <a:pt x="1983" y="1676"/>
                  </a:lnTo>
                  <a:lnTo>
                    <a:pt x="1983" y="1669"/>
                  </a:lnTo>
                  <a:lnTo>
                    <a:pt x="1990" y="1661"/>
                  </a:lnTo>
                  <a:lnTo>
                    <a:pt x="1990" y="1653"/>
                  </a:lnTo>
                  <a:lnTo>
                    <a:pt x="1998" y="1646"/>
                  </a:lnTo>
                  <a:lnTo>
                    <a:pt x="1998" y="1638"/>
                  </a:lnTo>
                  <a:lnTo>
                    <a:pt x="2006" y="1630"/>
                  </a:lnTo>
                  <a:lnTo>
                    <a:pt x="2006" y="1623"/>
                  </a:lnTo>
                  <a:lnTo>
                    <a:pt x="2006" y="1615"/>
                  </a:lnTo>
                  <a:lnTo>
                    <a:pt x="2013" y="1607"/>
                  </a:lnTo>
                  <a:lnTo>
                    <a:pt x="2013" y="1600"/>
                  </a:lnTo>
                  <a:lnTo>
                    <a:pt x="2021" y="1592"/>
                  </a:lnTo>
                  <a:lnTo>
                    <a:pt x="2021" y="1584"/>
                  </a:lnTo>
                  <a:lnTo>
                    <a:pt x="2028" y="1577"/>
                  </a:lnTo>
                  <a:lnTo>
                    <a:pt x="2028" y="1569"/>
                  </a:lnTo>
                  <a:lnTo>
                    <a:pt x="2036" y="1562"/>
                  </a:lnTo>
                  <a:lnTo>
                    <a:pt x="2036" y="1554"/>
                  </a:lnTo>
                  <a:lnTo>
                    <a:pt x="2044" y="1546"/>
                  </a:lnTo>
                  <a:lnTo>
                    <a:pt x="2044" y="1539"/>
                  </a:lnTo>
                  <a:lnTo>
                    <a:pt x="2051" y="1531"/>
                  </a:lnTo>
                  <a:lnTo>
                    <a:pt x="2051" y="1523"/>
                  </a:lnTo>
                  <a:lnTo>
                    <a:pt x="2059" y="1516"/>
                  </a:lnTo>
                  <a:lnTo>
                    <a:pt x="2059" y="1508"/>
                  </a:lnTo>
                  <a:lnTo>
                    <a:pt x="2067" y="1500"/>
                  </a:lnTo>
                  <a:lnTo>
                    <a:pt x="2067" y="1493"/>
                  </a:lnTo>
                  <a:lnTo>
                    <a:pt x="2074" y="1485"/>
                  </a:lnTo>
                  <a:lnTo>
                    <a:pt x="2074" y="1477"/>
                  </a:lnTo>
                  <a:lnTo>
                    <a:pt x="2082" y="1470"/>
                  </a:lnTo>
                  <a:lnTo>
                    <a:pt x="2090" y="1462"/>
                  </a:lnTo>
                  <a:lnTo>
                    <a:pt x="2090" y="1454"/>
                  </a:lnTo>
                  <a:lnTo>
                    <a:pt x="2097" y="1447"/>
                  </a:lnTo>
                  <a:lnTo>
                    <a:pt x="2105" y="1439"/>
                  </a:lnTo>
                  <a:lnTo>
                    <a:pt x="2105" y="1431"/>
                  </a:lnTo>
                  <a:lnTo>
                    <a:pt x="2113" y="1424"/>
                  </a:lnTo>
                  <a:lnTo>
                    <a:pt x="2120" y="1416"/>
                  </a:lnTo>
                  <a:lnTo>
                    <a:pt x="2128" y="1408"/>
                  </a:lnTo>
                  <a:lnTo>
                    <a:pt x="2136" y="1401"/>
                  </a:lnTo>
                  <a:lnTo>
                    <a:pt x="2143" y="1393"/>
                  </a:lnTo>
                  <a:lnTo>
                    <a:pt x="2151" y="1385"/>
                  </a:lnTo>
                  <a:lnTo>
                    <a:pt x="2159" y="1378"/>
                  </a:lnTo>
                  <a:lnTo>
                    <a:pt x="2166" y="1370"/>
                  </a:lnTo>
                  <a:lnTo>
                    <a:pt x="2174" y="1370"/>
                  </a:lnTo>
                  <a:lnTo>
                    <a:pt x="2182" y="1362"/>
                  </a:lnTo>
                  <a:lnTo>
                    <a:pt x="2189" y="1362"/>
                  </a:lnTo>
                  <a:lnTo>
                    <a:pt x="2197" y="1362"/>
                  </a:lnTo>
                  <a:lnTo>
                    <a:pt x="2205" y="1362"/>
                  </a:lnTo>
                  <a:lnTo>
                    <a:pt x="2212" y="1362"/>
                  </a:lnTo>
                  <a:lnTo>
                    <a:pt x="2220" y="1362"/>
                  </a:lnTo>
                  <a:lnTo>
                    <a:pt x="2228" y="1362"/>
                  </a:lnTo>
                  <a:lnTo>
                    <a:pt x="2235" y="1370"/>
                  </a:lnTo>
                  <a:lnTo>
                    <a:pt x="2243" y="1370"/>
                  </a:lnTo>
                  <a:lnTo>
                    <a:pt x="2250" y="1378"/>
                  </a:lnTo>
                  <a:lnTo>
                    <a:pt x="2258" y="1378"/>
                  </a:lnTo>
                  <a:lnTo>
                    <a:pt x="2266" y="1385"/>
                  </a:lnTo>
                  <a:lnTo>
                    <a:pt x="2273" y="1393"/>
                  </a:lnTo>
                  <a:lnTo>
                    <a:pt x="2281" y="1401"/>
                  </a:lnTo>
                  <a:lnTo>
                    <a:pt x="2289" y="1408"/>
                  </a:lnTo>
                  <a:lnTo>
                    <a:pt x="2296" y="1416"/>
                  </a:lnTo>
                  <a:lnTo>
                    <a:pt x="2304" y="1424"/>
                  </a:lnTo>
                  <a:lnTo>
                    <a:pt x="2312" y="1431"/>
                  </a:lnTo>
                  <a:lnTo>
                    <a:pt x="2319" y="1439"/>
                  </a:lnTo>
                  <a:lnTo>
                    <a:pt x="2327" y="1447"/>
                  </a:lnTo>
                  <a:lnTo>
                    <a:pt x="2335" y="1454"/>
                  </a:lnTo>
                  <a:lnTo>
                    <a:pt x="2335" y="1462"/>
                  </a:lnTo>
                  <a:lnTo>
                    <a:pt x="2342" y="1470"/>
                  </a:lnTo>
                  <a:lnTo>
                    <a:pt x="2342" y="1477"/>
                  </a:lnTo>
                  <a:lnTo>
                    <a:pt x="2350" y="1485"/>
                  </a:lnTo>
                  <a:lnTo>
                    <a:pt x="2358" y="1493"/>
                  </a:lnTo>
                  <a:lnTo>
                    <a:pt x="2358" y="1500"/>
                  </a:lnTo>
                  <a:lnTo>
                    <a:pt x="2365" y="1508"/>
                  </a:lnTo>
                  <a:lnTo>
                    <a:pt x="2365" y="1516"/>
                  </a:lnTo>
                  <a:lnTo>
                    <a:pt x="2373" y="1523"/>
                  </a:lnTo>
                  <a:lnTo>
                    <a:pt x="2373" y="1531"/>
                  </a:lnTo>
                  <a:lnTo>
                    <a:pt x="2381" y="1539"/>
                  </a:lnTo>
                  <a:lnTo>
                    <a:pt x="2381" y="1546"/>
                  </a:lnTo>
                  <a:lnTo>
                    <a:pt x="2388" y="1554"/>
                  </a:lnTo>
                  <a:lnTo>
                    <a:pt x="2388" y="1562"/>
                  </a:lnTo>
                  <a:lnTo>
                    <a:pt x="2396" y="1569"/>
                  </a:lnTo>
                  <a:lnTo>
                    <a:pt x="2396" y="1577"/>
                  </a:lnTo>
                  <a:lnTo>
                    <a:pt x="2404" y="1584"/>
                  </a:lnTo>
                  <a:lnTo>
                    <a:pt x="2404" y="1592"/>
                  </a:lnTo>
                  <a:lnTo>
                    <a:pt x="2411" y="1600"/>
                  </a:lnTo>
                  <a:lnTo>
                    <a:pt x="2411" y="1607"/>
                  </a:lnTo>
                  <a:lnTo>
                    <a:pt x="2419" y="1615"/>
                  </a:lnTo>
                  <a:lnTo>
                    <a:pt x="2419" y="1623"/>
                  </a:lnTo>
                  <a:lnTo>
                    <a:pt x="2427" y="1630"/>
                  </a:lnTo>
                  <a:lnTo>
                    <a:pt x="2427" y="1638"/>
                  </a:lnTo>
                  <a:lnTo>
                    <a:pt x="2434" y="1646"/>
                  </a:lnTo>
                  <a:lnTo>
                    <a:pt x="2434" y="1653"/>
                  </a:lnTo>
                  <a:lnTo>
                    <a:pt x="2442" y="1661"/>
                  </a:lnTo>
                  <a:lnTo>
                    <a:pt x="2442" y="1669"/>
                  </a:lnTo>
                  <a:lnTo>
                    <a:pt x="2450" y="1676"/>
                  </a:lnTo>
                  <a:lnTo>
                    <a:pt x="2450" y="1684"/>
                  </a:lnTo>
                  <a:lnTo>
                    <a:pt x="2457" y="1692"/>
                  </a:lnTo>
                  <a:lnTo>
                    <a:pt x="2457" y="1699"/>
                  </a:lnTo>
                  <a:lnTo>
                    <a:pt x="2457" y="1707"/>
                  </a:lnTo>
                  <a:lnTo>
                    <a:pt x="2465" y="1715"/>
                  </a:lnTo>
                  <a:lnTo>
                    <a:pt x="2465" y="1722"/>
                  </a:lnTo>
                  <a:lnTo>
                    <a:pt x="2473" y="1730"/>
                  </a:lnTo>
                  <a:lnTo>
                    <a:pt x="2473" y="1738"/>
                  </a:lnTo>
                  <a:lnTo>
                    <a:pt x="2480" y="1745"/>
                  </a:lnTo>
                  <a:lnTo>
                    <a:pt x="2480" y="1753"/>
                  </a:lnTo>
                  <a:lnTo>
                    <a:pt x="2488" y="1761"/>
                  </a:lnTo>
                  <a:lnTo>
                    <a:pt x="2488" y="1768"/>
                  </a:lnTo>
                  <a:lnTo>
                    <a:pt x="2495" y="1776"/>
                  </a:lnTo>
                  <a:lnTo>
                    <a:pt x="2495" y="1783"/>
                  </a:lnTo>
                  <a:lnTo>
                    <a:pt x="2503" y="1791"/>
                  </a:lnTo>
                  <a:lnTo>
                    <a:pt x="2503" y="1799"/>
                  </a:lnTo>
                  <a:lnTo>
                    <a:pt x="2511" y="1806"/>
                  </a:lnTo>
                  <a:lnTo>
                    <a:pt x="2511" y="1814"/>
                  </a:lnTo>
                  <a:lnTo>
                    <a:pt x="2511" y="1822"/>
                  </a:lnTo>
                  <a:lnTo>
                    <a:pt x="2518" y="1829"/>
                  </a:lnTo>
                  <a:lnTo>
                    <a:pt x="2518" y="1837"/>
                  </a:lnTo>
                  <a:lnTo>
                    <a:pt x="2526" y="1845"/>
                  </a:lnTo>
                  <a:lnTo>
                    <a:pt x="2526" y="1852"/>
                  </a:lnTo>
                  <a:lnTo>
                    <a:pt x="2534" y="1860"/>
                  </a:lnTo>
                  <a:lnTo>
                    <a:pt x="2534" y="1868"/>
                  </a:lnTo>
                  <a:lnTo>
                    <a:pt x="2541" y="1875"/>
                  </a:lnTo>
                  <a:lnTo>
                    <a:pt x="2541" y="1883"/>
                  </a:lnTo>
                  <a:lnTo>
                    <a:pt x="2549" y="1891"/>
                  </a:lnTo>
                  <a:lnTo>
                    <a:pt x="2557" y="1898"/>
                  </a:lnTo>
                  <a:lnTo>
                    <a:pt x="2557" y="1906"/>
                  </a:lnTo>
                  <a:lnTo>
                    <a:pt x="2564" y="1914"/>
                  </a:lnTo>
                  <a:lnTo>
                    <a:pt x="2564" y="1921"/>
                  </a:lnTo>
                  <a:lnTo>
                    <a:pt x="2572" y="1929"/>
                  </a:lnTo>
                  <a:lnTo>
                    <a:pt x="2572" y="1937"/>
                  </a:lnTo>
                  <a:lnTo>
                    <a:pt x="2580" y="1944"/>
                  </a:lnTo>
                  <a:lnTo>
                    <a:pt x="2587" y="1952"/>
                  </a:lnTo>
                  <a:lnTo>
                    <a:pt x="2587" y="1960"/>
                  </a:lnTo>
                  <a:lnTo>
                    <a:pt x="2595" y="1967"/>
                  </a:lnTo>
                  <a:lnTo>
                    <a:pt x="2595" y="1975"/>
                  </a:lnTo>
                  <a:lnTo>
                    <a:pt x="2603" y="1983"/>
                  </a:lnTo>
                  <a:lnTo>
                    <a:pt x="2610" y="1990"/>
                  </a:lnTo>
                  <a:lnTo>
                    <a:pt x="2618" y="1998"/>
                  </a:lnTo>
                  <a:lnTo>
                    <a:pt x="2618" y="2005"/>
                  </a:lnTo>
                  <a:lnTo>
                    <a:pt x="2626" y="2013"/>
                  </a:lnTo>
                  <a:lnTo>
                    <a:pt x="2633" y="2021"/>
                  </a:lnTo>
                  <a:lnTo>
                    <a:pt x="2641" y="2028"/>
                  </a:lnTo>
                  <a:lnTo>
                    <a:pt x="2649" y="2036"/>
                  </a:lnTo>
                  <a:lnTo>
                    <a:pt x="2656" y="2044"/>
                  </a:lnTo>
                  <a:lnTo>
                    <a:pt x="2664" y="2051"/>
                  </a:lnTo>
                  <a:lnTo>
                    <a:pt x="2672" y="2059"/>
                  </a:lnTo>
                  <a:lnTo>
                    <a:pt x="2679" y="2067"/>
                  </a:lnTo>
                  <a:lnTo>
                    <a:pt x="2687" y="2074"/>
                  </a:lnTo>
                  <a:lnTo>
                    <a:pt x="2695" y="2074"/>
                  </a:lnTo>
                  <a:lnTo>
                    <a:pt x="2702" y="2082"/>
                  </a:lnTo>
                  <a:lnTo>
                    <a:pt x="2710" y="2082"/>
                  </a:lnTo>
                  <a:lnTo>
                    <a:pt x="2717" y="2082"/>
                  </a:lnTo>
                  <a:lnTo>
                    <a:pt x="2725" y="2082"/>
                  </a:lnTo>
                  <a:lnTo>
                    <a:pt x="2733" y="2082"/>
                  </a:lnTo>
                  <a:lnTo>
                    <a:pt x="2740" y="2082"/>
                  </a:lnTo>
                  <a:lnTo>
                    <a:pt x="2748" y="2082"/>
                  </a:lnTo>
                  <a:lnTo>
                    <a:pt x="2756" y="2074"/>
                  </a:lnTo>
                  <a:lnTo>
                    <a:pt x="2763" y="2074"/>
                  </a:lnTo>
                  <a:lnTo>
                    <a:pt x="2771" y="2067"/>
                  </a:lnTo>
                  <a:lnTo>
                    <a:pt x="2779" y="2067"/>
                  </a:lnTo>
                  <a:lnTo>
                    <a:pt x="2786" y="2059"/>
                  </a:lnTo>
                  <a:lnTo>
                    <a:pt x="2794" y="2051"/>
                  </a:lnTo>
                  <a:lnTo>
                    <a:pt x="2802" y="2044"/>
                  </a:lnTo>
                  <a:lnTo>
                    <a:pt x="2809" y="2044"/>
                  </a:lnTo>
                  <a:lnTo>
                    <a:pt x="2817" y="2036"/>
                  </a:lnTo>
                  <a:lnTo>
                    <a:pt x="2825" y="2028"/>
                  </a:lnTo>
                  <a:lnTo>
                    <a:pt x="2832" y="2021"/>
                  </a:lnTo>
                  <a:lnTo>
                    <a:pt x="2840" y="2013"/>
                  </a:lnTo>
                  <a:lnTo>
                    <a:pt x="2848" y="2005"/>
                  </a:lnTo>
                  <a:lnTo>
                    <a:pt x="2855" y="1998"/>
                  </a:lnTo>
                  <a:lnTo>
                    <a:pt x="2855" y="1990"/>
                  </a:lnTo>
                  <a:lnTo>
                    <a:pt x="2863" y="1983"/>
                  </a:lnTo>
                  <a:lnTo>
                    <a:pt x="2871" y="1975"/>
                  </a:lnTo>
                  <a:lnTo>
                    <a:pt x="2871" y="1967"/>
                  </a:lnTo>
                  <a:lnTo>
                    <a:pt x="2878" y="1960"/>
                  </a:lnTo>
                  <a:lnTo>
                    <a:pt x="2886" y="1952"/>
                  </a:lnTo>
                  <a:lnTo>
                    <a:pt x="2886" y="1944"/>
                  </a:lnTo>
                  <a:lnTo>
                    <a:pt x="2894" y="1937"/>
                  </a:lnTo>
                  <a:lnTo>
                    <a:pt x="2894" y="1929"/>
                  </a:lnTo>
                  <a:lnTo>
                    <a:pt x="2901" y="1921"/>
                  </a:lnTo>
                  <a:lnTo>
                    <a:pt x="2909" y="1914"/>
                  </a:lnTo>
                  <a:lnTo>
                    <a:pt x="2909" y="1906"/>
                  </a:lnTo>
                  <a:lnTo>
                    <a:pt x="2917" y="1898"/>
                  </a:lnTo>
                  <a:lnTo>
                    <a:pt x="2917" y="1891"/>
                  </a:lnTo>
                  <a:lnTo>
                    <a:pt x="2924" y="1883"/>
                  </a:lnTo>
                  <a:lnTo>
                    <a:pt x="2924" y="1875"/>
                  </a:lnTo>
                  <a:lnTo>
                    <a:pt x="2932" y="1868"/>
                  </a:lnTo>
                  <a:lnTo>
                    <a:pt x="2932" y="1860"/>
                  </a:lnTo>
                  <a:lnTo>
                    <a:pt x="2939" y="1852"/>
                  </a:lnTo>
                  <a:lnTo>
                    <a:pt x="2947" y="1845"/>
                  </a:lnTo>
                  <a:lnTo>
                    <a:pt x="2947" y="1837"/>
                  </a:lnTo>
                  <a:lnTo>
                    <a:pt x="2955" y="1829"/>
                  </a:lnTo>
                  <a:lnTo>
                    <a:pt x="2955" y="1822"/>
                  </a:lnTo>
                  <a:lnTo>
                    <a:pt x="2962" y="1814"/>
                  </a:lnTo>
                  <a:lnTo>
                    <a:pt x="2962" y="1806"/>
                  </a:lnTo>
                  <a:lnTo>
                    <a:pt x="2970" y="1799"/>
                  </a:lnTo>
                  <a:lnTo>
                    <a:pt x="2970" y="1791"/>
                  </a:lnTo>
                  <a:lnTo>
                    <a:pt x="2978" y="1783"/>
                  </a:lnTo>
                  <a:lnTo>
                    <a:pt x="2978" y="1776"/>
                  </a:lnTo>
                  <a:lnTo>
                    <a:pt x="2985" y="1768"/>
                  </a:lnTo>
                  <a:lnTo>
                    <a:pt x="2985" y="1761"/>
                  </a:lnTo>
                  <a:lnTo>
                    <a:pt x="2993" y="1753"/>
                  </a:lnTo>
                  <a:lnTo>
                    <a:pt x="2993" y="1745"/>
                  </a:lnTo>
                  <a:lnTo>
                    <a:pt x="3001" y="1738"/>
                  </a:lnTo>
                  <a:lnTo>
                    <a:pt x="3001" y="1730"/>
                  </a:lnTo>
                  <a:lnTo>
                    <a:pt x="3008" y="1722"/>
                  </a:lnTo>
                  <a:lnTo>
                    <a:pt x="3008" y="1715"/>
                  </a:lnTo>
                  <a:lnTo>
                    <a:pt x="3016" y="1707"/>
                  </a:lnTo>
                  <a:lnTo>
                    <a:pt x="3016" y="1699"/>
                  </a:lnTo>
                  <a:lnTo>
                    <a:pt x="3024" y="1692"/>
                  </a:lnTo>
                  <a:lnTo>
                    <a:pt x="3024" y="1684"/>
                  </a:lnTo>
                  <a:lnTo>
                    <a:pt x="3031" y="1676"/>
                  </a:lnTo>
                  <a:lnTo>
                    <a:pt x="3031" y="1669"/>
                  </a:lnTo>
                  <a:lnTo>
                    <a:pt x="3039" y="1661"/>
                  </a:lnTo>
                  <a:lnTo>
                    <a:pt x="3039" y="1653"/>
                  </a:lnTo>
                  <a:lnTo>
                    <a:pt x="3047" y="1646"/>
                  </a:lnTo>
                  <a:lnTo>
                    <a:pt x="3047" y="1638"/>
                  </a:lnTo>
                  <a:lnTo>
                    <a:pt x="3054" y="1630"/>
                  </a:lnTo>
                  <a:lnTo>
                    <a:pt x="3062" y="1623"/>
                  </a:lnTo>
                  <a:lnTo>
                    <a:pt x="3062" y="1615"/>
                  </a:lnTo>
                  <a:lnTo>
                    <a:pt x="3070" y="1607"/>
                  </a:lnTo>
                  <a:lnTo>
                    <a:pt x="3070" y="1600"/>
                  </a:lnTo>
                  <a:lnTo>
                    <a:pt x="3077" y="1592"/>
                  </a:lnTo>
                  <a:lnTo>
                    <a:pt x="3077" y="1584"/>
                  </a:lnTo>
                  <a:lnTo>
                    <a:pt x="3085" y="1577"/>
                  </a:lnTo>
                  <a:lnTo>
                    <a:pt x="3093" y="1569"/>
                  </a:lnTo>
                  <a:lnTo>
                    <a:pt x="3093" y="1562"/>
                  </a:lnTo>
                  <a:lnTo>
                    <a:pt x="3100" y="1554"/>
                  </a:lnTo>
                  <a:lnTo>
                    <a:pt x="3108" y="1546"/>
                  </a:lnTo>
                  <a:lnTo>
                    <a:pt x="3108" y="1539"/>
                  </a:lnTo>
                  <a:lnTo>
                    <a:pt x="3116" y="1531"/>
                  </a:lnTo>
                  <a:lnTo>
                    <a:pt x="3123" y="1523"/>
                  </a:lnTo>
                  <a:lnTo>
                    <a:pt x="3123" y="1516"/>
                  </a:lnTo>
                  <a:lnTo>
                    <a:pt x="3131" y="1508"/>
                  </a:lnTo>
                  <a:lnTo>
                    <a:pt x="3139" y="1500"/>
                  </a:lnTo>
                  <a:lnTo>
                    <a:pt x="3146" y="1493"/>
                  </a:lnTo>
                  <a:lnTo>
                    <a:pt x="3154" y="1485"/>
                  </a:lnTo>
                  <a:lnTo>
                    <a:pt x="3161" y="1477"/>
                  </a:lnTo>
                  <a:lnTo>
                    <a:pt x="3169" y="1470"/>
                  </a:lnTo>
                  <a:lnTo>
                    <a:pt x="3177" y="1462"/>
                  </a:lnTo>
                  <a:lnTo>
                    <a:pt x="3184" y="1454"/>
                  </a:lnTo>
                  <a:lnTo>
                    <a:pt x="3192" y="1447"/>
                  </a:lnTo>
                  <a:lnTo>
                    <a:pt x="3200" y="1439"/>
                  </a:lnTo>
                  <a:lnTo>
                    <a:pt x="3207" y="1439"/>
                  </a:lnTo>
                  <a:lnTo>
                    <a:pt x="3215" y="1431"/>
                  </a:lnTo>
                  <a:lnTo>
                    <a:pt x="3223" y="1431"/>
                  </a:lnTo>
                  <a:lnTo>
                    <a:pt x="3230" y="1431"/>
                  </a:lnTo>
                  <a:lnTo>
                    <a:pt x="3238" y="1424"/>
                  </a:lnTo>
                  <a:lnTo>
                    <a:pt x="3246" y="1424"/>
                  </a:lnTo>
                  <a:lnTo>
                    <a:pt x="3253" y="1424"/>
                  </a:lnTo>
                  <a:lnTo>
                    <a:pt x="3261" y="1431"/>
                  </a:lnTo>
                  <a:lnTo>
                    <a:pt x="3269" y="1431"/>
                  </a:lnTo>
                  <a:lnTo>
                    <a:pt x="3276" y="1431"/>
                  </a:lnTo>
                  <a:lnTo>
                    <a:pt x="3284" y="1431"/>
                  </a:lnTo>
                  <a:lnTo>
                    <a:pt x="3292" y="1439"/>
                  </a:lnTo>
                  <a:lnTo>
                    <a:pt x="3299" y="1439"/>
                  </a:lnTo>
                  <a:lnTo>
                    <a:pt x="3307" y="1447"/>
                  </a:lnTo>
                  <a:lnTo>
                    <a:pt x="3315" y="144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2" name="Freeform 49"/>
            <p:cNvSpPr>
              <a:spLocks/>
            </p:cNvSpPr>
            <p:nvPr/>
          </p:nvSpPr>
          <p:spPr bwMode="auto">
            <a:xfrm>
              <a:off x="1368" y="1620"/>
              <a:ext cx="3590" cy="1784"/>
            </a:xfrm>
            <a:custGeom>
              <a:avLst/>
              <a:gdLst>
                <a:gd name="T0" fmla="*/ 25 w 3315"/>
                <a:gd name="T1" fmla="*/ 1006 h 1615"/>
                <a:gd name="T2" fmla="*/ 41 w 3315"/>
                <a:gd name="T3" fmla="*/ 888 h 1615"/>
                <a:gd name="T4" fmla="*/ 66 w 3315"/>
                <a:gd name="T5" fmla="*/ 770 h 1615"/>
                <a:gd name="T6" fmla="*/ 91 w 3315"/>
                <a:gd name="T7" fmla="*/ 652 h 1615"/>
                <a:gd name="T8" fmla="*/ 116 w 3315"/>
                <a:gd name="T9" fmla="*/ 532 h 1615"/>
                <a:gd name="T10" fmla="*/ 141 w 3315"/>
                <a:gd name="T11" fmla="*/ 414 h 1615"/>
                <a:gd name="T12" fmla="*/ 174 w 3315"/>
                <a:gd name="T13" fmla="*/ 296 h 1615"/>
                <a:gd name="T14" fmla="*/ 207 w 3315"/>
                <a:gd name="T15" fmla="*/ 178 h 1615"/>
                <a:gd name="T16" fmla="*/ 265 w 3315"/>
                <a:gd name="T17" fmla="*/ 60 h 1615"/>
                <a:gd name="T18" fmla="*/ 373 w 3315"/>
                <a:gd name="T19" fmla="*/ 25 h 1615"/>
                <a:gd name="T20" fmla="*/ 440 w 3315"/>
                <a:gd name="T21" fmla="*/ 144 h 1615"/>
                <a:gd name="T22" fmla="*/ 481 w 3315"/>
                <a:gd name="T23" fmla="*/ 262 h 1615"/>
                <a:gd name="T24" fmla="*/ 513 w 3315"/>
                <a:gd name="T25" fmla="*/ 381 h 1615"/>
                <a:gd name="T26" fmla="*/ 547 w 3315"/>
                <a:gd name="T27" fmla="*/ 499 h 1615"/>
                <a:gd name="T28" fmla="*/ 572 w 3315"/>
                <a:gd name="T29" fmla="*/ 617 h 1615"/>
                <a:gd name="T30" fmla="*/ 605 w 3315"/>
                <a:gd name="T31" fmla="*/ 736 h 1615"/>
                <a:gd name="T32" fmla="*/ 630 w 3315"/>
                <a:gd name="T33" fmla="*/ 854 h 1615"/>
                <a:gd name="T34" fmla="*/ 655 w 3315"/>
                <a:gd name="T35" fmla="*/ 972 h 1615"/>
                <a:gd name="T36" fmla="*/ 680 w 3315"/>
                <a:gd name="T37" fmla="*/ 1091 h 1615"/>
                <a:gd name="T38" fmla="*/ 713 w 3315"/>
                <a:gd name="T39" fmla="*/ 1210 h 1615"/>
                <a:gd name="T40" fmla="*/ 737 w 3315"/>
                <a:gd name="T41" fmla="*/ 1328 h 1615"/>
                <a:gd name="T42" fmla="*/ 771 w 3315"/>
                <a:gd name="T43" fmla="*/ 1446 h 1615"/>
                <a:gd name="T44" fmla="*/ 812 w 3315"/>
                <a:gd name="T45" fmla="*/ 1564 h 1615"/>
                <a:gd name="T46" fmla="*/ 862 w 3315"/>
                <a:gd name="T47" fmla="*/ 1682 h 1615"/>
                <a:gd name="T48" fmla="*/ 953 w 3315"/>
                <a:gd name="T49" fmla="*/ 1784 h 1615"/>
                <a:gd name="T50" fmla="*/ 1061 w 3315"/>
                <a:gd name="T51" fmla="*/ 1691 h 1615"/>
                <a:gd name="T52" fmla="*/ 1111 w 3315"/>
                <a:gd name="T53" fmla="*/ 1573 h 1615"/>
                <a:gd name="T54" fmla="*/ 1152 w 3315"/>
                <a:gd name="T55" fmla="*/ 1455 h 1615"/>
                <a:gd name="T56" fmla="*/ 1193 w 3315"/>
                <a:gd name="T57" fmla="*/ 1337 h 1615"/>
                <a:gd name="T58" fmla="*/ 1227 w 3315"/>
                <a:gd name="T59" fmla="*/ 1217 h 1615"/>
                <a:gd name="T60" fmla="*/ 1268 w 3315"/>
                <a:gd name="T61" fmla="*/ 1099 h 1615"/>
                <a:gd name="T62" fmla="*/ 1302 w 3315"/>
                <a:gd name="T63" fmla="*/ 981 h 1615"/>
                <a:gd name="T64" fmla="*/ 1343 w 3315"/>
                <a:gd name="T65" fmla="*/ 863 h 1615"/>
                <a:gd name="T66" fmla="*/ 1393 w 3315"/>
                <a:gd name="T67" fmla="*/ 745 h 1615"/>
                <a:gd name="T68" fmla="*/ 1475 w 3315"/>
                <a:gd name="T69" fmla="*/ 626 h 1615"/>
                <a:gd name="T70" fmla="*/ 1592 w 3315"/>
                <a:gd name="T71" fmla="*/ 626 h 1615"/>
                <a:gd name="T72" fmla="*/ 1674 w 3315"/>
                <a:gd name="T73" fmla="*/ 745 h 1615"/>
                <a:gd name="T74" fmla="*/ 1733 w 3315"/>
                <a:gd name="T75" fmla="*/ 863 h 1615"/>
                <a:gd name="T76" fmla="*/ 1774 w 3315"/>
                <a:gd name="T77" fmla="*/ 981 h 1615"/>
                <a:gd name="T78" fmla="*/ 1824 w 3315"/>
                <a:gd name="T79" fmla="*/ 1099 h 1615"/>
                <a:gd name="T80" fmla="*/ 1865 w 3315"/>
                <a:gd name="T81" fmla="*/ 1217 h 1615"/>
                <a:gd name="T82" fmla="*/ 1915 w 3315"/>
                <a:gd name="T83" fmla="*/ 1337 h 1615"/>
                <a:gd name="T84" fmla="*/ 1973 w 3315"/>
                <a:gd name="T85" fmla="*/ 1455 h 1615"/>
                <a:gd name="T86" fmla="*/ 2073 w 3315"/>
                <a:gd name="T87" fmla="*/ 1564 h 1615"/>
                <a:gd name="T88" fmla="*/ 2189 w 3315"/>
                <a:gd name="T89" fmla="*/ 1513 h 1615"/>
                <a:gd name="T90" fmla="*/ 2271 w 3315"/>
                <a:gd name="T91" fmla="*/ 1395 h 1615"/>
                <a:gd name="T92" fmla="*/ 2321 w 3315"/>
                <a:gd name="T93" fmla="*/ 1277 h 1615"/>
                <a:gd name="T94" fmla="*/ 2379 w 3315"/>
                <a:gd name="T95" fmla="*/ 1159 h 1615"/>
                <a:gd name="T96" fmla="*/ 2429 w 3315"/>
                <a:gd name="T97" fmla="*/ 1041 h 1615"/>
                <a:gd name="T98" fmla="*/ 2486 w 3315"/>
                <a:gd name="T99" fmla="*/ 922 h 1615"/>
                <a:gd name="T100" fmla="*/ 2554 w 3315"/>
                <a:gd name="T101" fmla="*/ 803 h 1615"/>
                <a:gd name="T102" fmla="*/ 2669 w 3315"/>
                <a:gd name="T103" fmla="*/ 719 h 1615"/>
                <a:gd name="T104" fmla="*/ 2785 w 3315"/>
                <a:gd name="T105" fmla="*/ 803 h 1615"/>
                <a:gd name="T106" fmla="*/ 2860 w 3315"/>
                <a:gd name="T107" fmla="*/ 922 h 1615"/>
                <a:gd name="T108" fmla="*/ 2919 w 3315"/>
                <a:gd name="T109" fmla="*/ 1041 h 1615"/>
                <a:gd name="T110" fmla="*/ 2976 w 3315"/>
                <a:gd name="T111" fmla="*/ 1159 h 1615"/>
                <a:gd name="T112" fmla="*/ 3034 w 3315"/>
                <a:gd name="T113" fmla="*/ 1277 h 1615"/>
                <a:gd name="T114" fmla="*/ 3109 w 3315"/>
                <a:gd name="T115" fmla="*/ 1395 h 1615"/>
                <a:gd name="T116" fmla="*/ 3225 w 3315"/>
                <a:gd name="T117" fmla="*/ 1480 h 1615"/>
                <a:gd name="T118" fmla="*/ 3341 w 3315"/>
                <a:gd name="T119" fmla="*/ 1412 h 1615"/>
                <a:gd name="T120" fmla="*/ 3432 w 3315"/>
                <a:gd name="T121" fmla="*/ 1294 h 1615"/>
                <a:gd name="T122" fmla="*/ 3490 w 3315"/>
                <a:gd name="T123" fmla="*/ 1175 h 1615"/>
                <a:gd name="T124" fmla="*/ 3556 w 3315"/>
                <a:gd name="T125" fmla="*/ 1057 h 16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1615"/>
                <a:gd name="T191" fmla="*/ 3315 w 3315"/>
                <a:gd name="T192" fmla="*/ 1615 h 16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1615">
                  <a:moveTo>
                    <a:pt x="0" y="1011"/>
                  </a:moveTo>
                  <a:lnTo>
                    <a:pt x="0" y="1003"/>
                  </a:lnTo>
                  <a:lnTo>
                    <a:pt x="7" y="995"/>
                  </a:lnTo>
                  <a:lnTo>
                    <a:pt x="7" y="988"/>
                  </a:lnTo>
                  <a:lnTo>
                    <a:pt x="7" y="980"/>
                  </a:lnTo>
                  <a:lnTo>
                    <a:pt x="7" y="972"/>
                  </a:lnTo>
                  <a:lnTo>
                    <a:pt x="7" y="965"/>
                  </a:lnTo>
                  <a:lnTo>
                    <a:pt x="7" y="957"/>
                  </a:lnTo>
                  <a:lnTo>
                    <a:pt x="15" y="949"/>
                  </a:lnTo>
                  <a:lnTo>
                    <a:pt x="15" y="942"/>
                  </a:lnTo>
                  <a:lnTo>
                    <a:pt x="15" y="934"/>
                  </a:lnTo>
                  <a:lnTo>
                    <a:pt x="15" y="926"/>
                  </a:lnTo>
                  <a:lnTo>
                    <a:pt x="15" y="919"/>
                  </a:lnTo>
                  <a:lnTo>
                    <a:pt x="23" y="911"/>
                  </a:lnTo>
                  <a:lnTo>
                    <a:pt x="23" y="903"/>
                  </a:lnTo>
                  <a:lnTo>
                    <a:pt x="23" y="896"/>
                  </a:lnTo>
                  <a:lnTo>
                    <a:pt x="23" y="888"/>
                  </a:lnTo>
                  <a:lnTo>
                    <a:pt x="23" y="880"/>
                  </a:lnTo>
                  <a:lnTo>
                    <a:pt x="30" y="873"/>
                  </a:lnTo>
                  <a:lnTo>
                    <a:pt x="30" y="865"/>
                  </a:lnTo>
                  <a:lnTo>
                    <a:pt x="30" y="857"/>
                  </a:lnTo>
                  <a:lnTo>
                    <a:pt x="30" y="850"/>
                  </a:lnTo>
                  <a:lnTo>
                    <a:pt x="30" y="842"/>
                  </a:lnTo>
                  <a:lnTo>
                    <a:pt x="38" y="835"/>
                  </a:lnTo>
                  <a:lnTo>
                    <a:pt x="38" y="827"/>
                  </a:lnTo>
                  <a:lnTo>
                    <a:pt x="38" y="819"/>
                  </a:lnTo>
                  <a:lnTo>
                    <a:pt x="38" y="812"/>
                  </a:lnTo>
                  <a:lnTo>
                    <a:pt x="38" y="804"/>
                  </a:lnTo>
                  <a:lnTo>
                    <a:pt x="46" y="796"/>
                  </a:lnTo>
                  <a:lnTo>
                    <a:pt x="46" y="789"/>
                  </a:lnTo>
                  <a:lnTo>
                    <a:pt x="46" y="781"/>
                  </a:lnTo>
                  <a:lnTo>
                    <a:pt x="46" y="773"/>
                  </a:lnTo>
                  <a:lnTo>
                    <a:pt x="46" y="766"/>
                  </a:lnTo>
                  <a:lnTo>
                    <a:pt x="53" y="758"/>
                  </a:lnTo>
                  <a:lnTo>
                    <a:pt x="53" y="750"/>
                  </a:lnTo>
                  <a:lnTo>
                    <a:pt x="53" y="743"/>
                  </a:lnTo>
                  <a:lnTo>
                    <a:pt x="53" y="735"/>
                  </a:lnTo>
                  <a:lnTo>
                    <a:pt x="53" y="727"/>
                  </a:lnTo>
                  <a:lnTo>
                    <a:pt x="53" y="720"/>
                  </a:lnTo>
                  <a:lnTo>
                    <a:pt x="61" y="712"/>
                  </a:lnTo>
                  <a:lnTo>
                    <a:pt x="61" y="704"/>
                  </a:lnTo>
                  <a:lnTo>
                    <a:pt x="61" y="697"/>
                  </a:lnTo>
                  <a:lnTo>
                    <a:pt x="61" y="689"/>
                  </a:lnTo>
                  <a:lnTo>
                    <a:pt x="69" y="681"/>
                  </a:lnTo>
                  <a:lnTo>
                    <a:pt x="69" y="674"/>
                  </a:lnTo>
                  <a:lnTo>
                    <a:pt x="69" y="666"/>
                  </a:lnTo>
                  <a:lnTo>
                    <a:pt x="69" y="658"/>
                  </a:lnTo>
                  <a:lnTo>
                    <a:pt x="69" y="651"/>
                  </a:lnTo>
                  <a:lnTo>
                    <a:pt x="76" y="643"/>
                  </a:lnTo>
                  <a:lnTo>
                    <a:pt x="76" y="635"/>
                  </a:lnTo>
                  <a:lnTo>
                    <a:pt x="76" y="628"/>
                  </a:lnTo>
                  <a:lnTo>
                    <a:pt x="76" y="620"/>
                  </a:lnTo>
                  <a:lnTo>
                    <a:pt x="76" y="613"/>
                  </a:lnTo>
                  <a:lnTo>
                    <a:pt x="84" y="605"/>
                  </a:lnTo>
                  <a:lnTo>
                    <a:pt x="84" y="597"/>
                  </a:lnTo>
                  <a:lnTo>
                    <a:pt x="84" y="590"/>
                  </a:lnTo>
                  <a:lnTo>
                    <a:pt x="84" y="582"/>
                  </a:lnTo>
                  <a:lnTo>
                    <a:pt x="84" y="574"/>
                  </a:lnTo>
                  <a:lnTo>
                    <a:pt x="92" y="567"/>
                  </a:lnTo>
                  <a:lnTo>
                    <a:pt x="92" y="559"/>
                  </a:lnTo>
                  <a:lnTo>
                    <a:pt x="92" y="551"/>
                  </a:lnTo>
                  <a:lnTo>
                    <a:pt x="92" y="544"/>
                  </a:lnTo>
                  <a:lnTo>
                    <a:pt x="92" y="536"/>
                  </a:lnTo>
                  <a:lnTo>
                    <a:pt x="99" y="528"/>
                  </a:lnTo>
                  <a:lnTo>
                    <a:pt x="99" y="521"/>
                  </a:lnTo>
                  <a:lnTo>
                    <a:pt x="99" y="513"/>
                  </a:lnTo>
                  <a:lnTo>
                    <a:pt x="99" y="505"/>
                  </a:lnTo>
                  <a:lnTo>
                    <a:pt x="107" y="498"/>
                  </a:lnTo>
                  <a:lnTo>
                    <a:pt x="107" y="490"/>
                  </a:lnTo>
                  <a:lnTo>
                    <a:pt x="107" y="482"/>
                  </a:lnTo>
                  <a:lnTo>
                    <a:pt x="107" y="475"/>
                  </a:lnTo>
                  <a:lnTo>
                    <a:pt x="107" y="467"/>
                  </a:lnTo>
                  <a:lnTo>
                    <a:pt x="115" y="459"/>
                  </a:lnTo>
                  <a:lnTo>
                    <a:pt x="115" y="452"/>
                  </a:lnTo>
                  <a:lnTo>
                    <a:pt x="115" y="444"/>
                  </a:lnTo>
                  <a:lnTo>
                    <a:pt x="115" y="436"/>
                  </a:lnTo>
                  <a:lnTo>
                    <a:pt x="122" y="429"/>
                  </a:lnTo>
                  <a:lnTo>
                    <a:pt x="122" y="421"/>
                  </a:lnTo>
                  <a:lnTo>
                    <a:pt x="122" y="413"/>
                  </a:lnTo>
                  <a:lnTo>
                    <a:pt x="122" y="406"/>
                  </a:lnTo>
                  <a:lnTo>
                    <a:pt x="130" y="398"/>
                  </a:lnTo>
                  <a:lnTo>
                    <a:pt x="130" y="391"/>
                  </a:lnTo>
                  <a:lnTo>
                    <a:pt x="130" y="383"/>
                  </a:lnTo>
                  <a:lnTo>
                    <a:pt x="130" y="375"/>
                  </a:lnTo>
                  <a:lnTo>
                    <a:pt x="138" y="368"/>
                  </a:lnTo>
                  <a:lnTo>
                    <a:pt x="138" y="360"/>
                  </a:lnTo>
                  <a:lnTo>
                    <a:pt x="138" y="352"/>
                  </a:lnTo>
                  <a:lnTo>
                    <a:pt x="138" y="345"/>
                  </a:lnTo>
                  <a:lnTo>
                    <a:pt x="145" y="337"/>
                  </a:lnTo>
                  <a:lnTo>
                    <a:pt x="145" y="329"/>
                  </a:lnTo>
                  <a:lnTo>
                    <a:pt x="145" y="322"/>
                  </a:lnTo>
                  <a:lnTo>
                    <a:pt x="145" y="314"/>
                  </a:lnTo>
                  <a:lnTo>
                    <a:pt x="153" y="306"/>
                  </a:lnTo>
                  <a:lnTo>
                    <a:pt x="153" y="299"/>
                  </a:lnTo>
                  <a:lnTo>
                    <a:pt x="153" y="291"/>
                  </a:lnTo>
                  <a:lnTo>
                    <a:pt x="153" y="283"/>
                  </a:lnTo>
                  <a:lnTo>
                    <a:pt x="161" y="276"/>
                  </a:lnTo>
                  <a:lnTo>
                    <a:pt x="161" y="268"/>
                  </a:lnTo>
                  <a:lnTo>
                    <a:pt x="161" y="260"/>
                  </a:lnTo>
                  <a:lnTo>
                    <a:pt x="168" y="253"/>
                  </a:lnTo>
                  <a:lnTo>
                    <a:pt x="168" y="245"/>
                  </a:lnTo>
                  <a:lnTo>
                    <a:pt x="168" y="237"/>
                  </a:lnTo>
                  <a:lnTo>
                    <a:pt x="168" y="230"/>
                  </a:lnTo>
                  <a:lnTo>
                    <a:pt x="176" y="222"/>
                  </a:lnTo>
                  <a:lnTo>
                    <a:pt x="176" y="214"/>
                  </a:lnTo>
                  <a:lnTo>
                    <a:pt x="176" y="207"/>
                  </a:lnTo>
                  <a:lnTo>
                    <a:pt x="184" y="199"/>
                  </a:lnTo>
                  <a:lnTo>
                    <a:pt x="184" y="192"/>
                  </a:lnTo>
                  <a:lnTo>
                    <a:pt x="184" y="184"/>
                  </a:lnTo>
                  <a:lnTo>
                    <a:pt x="191" y="176"/>
                  </a:lnTo>
                  <a:lnTo>
                    <a:pt x="191" y="169"/>
                  </a:lnTo>
                  <a:lnTo>
                    <a:pt x="191" y="161"/>
                  </a:lnTo>
                  <a:lnTo>
                    <a:pt x="199" y="153"/>
                  </a:lnTo>
                  <a:lnTo>
                    <a:pt x="199" y="146"/>
                  </a:lnTo>
                  <a:lnTo>
                    <a:pt x="207" y="138"/>
                  </a:lnTo>
                  <a:lnTo>
                    <a:pt x="207" y="130"/>
                  </a:lnTo>
                  <a:lnTo>
                    <a:pt x="207" y="123"/>
                  </a:lnTo>
                  <a:lnTo>
                    <a:pt x="214" y="115"/>
                  </a:lnTo>
                  <a:lnTo>
                    <a:pt x="214" y="107"/>
                  </a:lnTo>
                  <a:lnTo>
                    <a:pt x="222" y="100"/>
                  </a:lnTo>
                  <a:lnTo>
                    <a:pt x="222" y="92"/>
                  </a:lnTo>
                  <a:lnTo>
                    <a:pt x="229" y="84"/>
                  </a:lnTo>
                  <a:lnTo>
                    <a:pt x="229" y="77"/>
                  </a:lnTo>
                  <a:lnTo>
                    <a:pt x="237" y="69"/>
                  </a:lnTo>
                  <a:lnTo>
                    <a:pt x="237" y="61"/>
                  </a:lnTo>
                  <a:lnTo>
                    <a:pt x="245" y="54"/>
                  </a:lnTo>
                  <a:lnTo>
                    <a:pt x="245" y="46"/>
                  </a:lnTo>
                  <a:lnTo>
                    <a:pt x="252" y="38"/>
                  </a:lnTo>
                  <a:lnTo>
                    <a:pt x="260" y="31"/>
                  </a:lnTo>
                  <a:lnTo>
                    <a:pt x="268" y="23"/>
                  </a:lnTo>
                  <a:lnTo>
                    <a:pt x="275" y="15"/>
                  </a:lnTo>
                  <a:lnTo>
                    <a:pt x="283" y="8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6" y="0"/>
                  </a:lnTo>
                  <a:lnTo>
                    <a:pt x="314" y="0"/>
                  </a:lnTo>
                  <a:lnTo>
                    <a:pt x="321" y="8"/>
                  </a:lnTo>
                  <a:lnTo>
                    <a:pt x="329" y="8"/>
                  </a:lnTo>
                  <a:lnTo>
                    <a:pt x="337" y="15"/>
                  </a:lnTo>
                  <a:lnTo>
                    <a:pt x="344" y="23"/>
                  </a:lnTo>
                  <a:lnTo>
                    <a:pt x="352" y="31"/>
                  </a:lnTo>
                  <a:lnTo>
                    <a:pt x="360" y="38"/>
                  </a:lnTo>
                  <a:lnTo>
                    <a:pt x="367" y="46"/>
                  </a:lnTo>
                  <a:lnTo>
                    <a:pt x="375" y="54"/>
                  </a:lnTo>
                  <a:lnTo>
                    <a:pt x="375" y="61"/>
                  </a:lnTo>
                  <a:lnTo>
                    <a:pt x="383" y="69"/>
                  </a:lnTo>
                  <a:lnTo>
                    <a:pt x="383" y="77"/>
                  </a:lnTo>
                  <a:lnTo>
                    <a:pt x="390" y="84"/>
                  </a:lnTo>
                  <a:lnTo>
                    <a:pt x="390" y="92"/>
                  </a:lnTo>
                  <a:lnTo>
                    <a:pt x="398" y="100"/>
                  </a:lnTo>
                  <a:lnTo>
                    <a:pt x="398" y="107"/>
                  </a:lnTo>
                  <a:lnTo>
                    <a:pt x="406" y="115"/>
                  </a:lnTo>
                  <a:lnTo>
                    <a:pt x="406" y="123"/>
                  </a:lnTo>
                  <a:lnTo>
                    <a:pt x="406" y="130"/>
                  </a:lnTo>
                  <a:lnTo>
                    <a:pt x="413" y="138"/>
                  </a:lnTo>
                  <a:lnTo>
                    <a:pt x="413" y="146"/>
                  </a:lnTo>
                  <a:lnTo>
                    <a:pt x="421" y="153"/>
                  </a:lnTo>
                  <a:lnTo>
                    <a:pt x="421" y="161"/>
                  </a:lnTo>
                  <a:lnTo>
                    <a:pt x="421" y="169"/>
                  </a:lnTo>
                  <a:lnTo>
                    <a:pt x="429" y="176"/>
                  </a:lnTo>
                  <a:lnTo>
                    <a:pt x="429" y="184"/>
                  </a:lnTo>
                  <a:lnTo>
                    <a:pt x="429" y="192"/>
                  </a:lnTo>
                  <a:lnTo>
                    <a:pt x="436" y="199"/>
                  </a:lnTo>
                  <a:lnTo>
                    <a:pt x="436" y="207"/>
                  </a:lnTo>
                  <a:lnTo>
                    <a:pt x="436" y="214"/>
                  </a:lnTo>
                  <a:lnTo>
                    <a:pt x="444" y="222"/>
                  </a:lnTo>
                  <a:lnTo>
                    <a:pt x="444" y="230"/>
                  </a:lnTo>
                  <a:lnTo>
                    <a:pt x="444" y="237"/>
                  </a:lnTo>
                  <a:lnTo>
                    <a:pt x="452" y="245"/>
                  </a:lnTo>
                  <a:lnTo>
                    <a:pt x="452" y="253"/>
                  </a:lnTo>
                  <a:lnTo>
                    <a:pt x="452" y="260"/>
                  </a:lnTo>
                  <a:lnTo>
                    <a:pt x="459" y="268"/>
                  </a:lnTo>
                  <a:lnTo>
                    <a:pt x="459" y="276"/>
                  </a:lnTo>
                  <a:lnTo>
                    <a:pt x="459" y="283"/>
                  </a:lnTo>
                  <a:lnTo>
                    <a:pt x="459" y="291"/>
                  </a:lnTo>
                  <a:lnTo>
                    <a:pt x="467" y="299"/>
                  </a:lnTo>
                  <a:lnTo>
                    <a:pt x="467" y="306"/>
                  </a:lnTo>
                  <a:lnTo>
                    <a:pt x="467" y="314"/>
                  </a:lnTo>
                  <a:lnTo>
                    <a:pt x="474" y="322"/>
                  </a:lnTo>
                  <a:lnTo>
                    <a:pt x="474" y="329"/>
                  </a:lnTo>
                  <a:lnTo>
                    <a:pt x="474" y="337"/>
                  </a:lnTo>
                  <a:lnTo>
                    <a:pt x="474" y="345"/>
                  </a:lnTo>
                  <a:lnTo>
                    <a:pt x="482" y="352"/>
                  </a:lnTo>
                  <a:lnTo>
                    <a:pt x="482" y="360"/>
                  </a:lnTo>
                  <a:lnTo>
                    <a:pt x="482" y="368"/>
                  </a:lnTo>
                  <a:lnTo>
                    <a:pt x="482" y="375"/>
                  </a:lnTo>
                  <a:lnTo>
                    <a:pt x="490" y="383"/>
                  </a:lnTo>
                  <a:lnTo>
                    <a:pt x="490" y="391"/>
                  </a:lnTo>
                  <a:lnTo>
                    <a:pt x="490" y="398"/>
                  </a:lnTo>
                  <a:lnTo>
                    <a:pt x="490" y="406"/>
                  </a:lnTo>
                  <a:lnTo>
                    <a:pt x="497" y="413"/>
                  </a:lnTo>
                  <a:lnTo>
                    <a:pt x="497" y="421"/>
                  </a:lnTo>
                  <a:lnTo>
                    <a:pt x="497" y="429"/>
                  </a:lnTo>
                  <a:lnTo>
                    <a:pt x="505" y="436"/>
                  </a:lnTo>
                  <a:lnTo>
                    <a:pt x="505" y="444"/>
                  </a:lnTo>
                  <a:lnTo>
                    <a:pt x="505" y="452"/>
                  </a:lnTo>
                  <a:lnTo>
                    <a:pt x="505" y="459"/>
                  </a:lnTo>
                  <a:lnTo>
                    <a:pt x="513" y="467"/>
                  </a:lnTo>
                  <a:lnTo>
                    <a:pt x="513" y="475"/>
                  </a:lnTo>
                  <a:lnTo>
                    <a:pt x="513" y="482"/>
                  </a:lnTo>
                  <a:lnTo>
                    <a:pt x="513" y="490"/>
                  </a:lnTo>
                  <a:lnTo>
                    <a:pt x="513" y="498"/>
                  </a:lnTo>
                  <a:lnTo>
                    <a:pt x="520" y="505"/>
                  </a:lnTo>
                  <a:lnTo>
                    <a:pt x="520" y="513"/>
                  </a:lnTo>
                  <a:lnTo>
                    <a:pt x="520" y="521"/>
                  </a:lnTo>
                  <a:lnTo>
                    <a:pt x="520" y="528"/>
                  </a:lnTo>
                  <a:lnTo>
                    <a:pt x="528" y="536"/>
                  </a:lnTo>
                  <a:lnTo>
                    <a:pt x="528" y="544"/>
                  </a:lnTo>
                  <a:lnTo>
                    <a:pt x="528" y="551"/>
                  </a:lnTo>
                  <a:lnTo>
                    <a:pt x="528" y="559"/>
                  </a:lnTo>
                  <a:lnTo>
                    <a:pt x="536" y="567"/>
                  </a:lnTo>
                  <a:lnTo>
                    <a:pt x="536" y="574"/>
                  </a:lnTo>
                  <a:lnTo>
                    <a:pt x="536" y="582"/>
                  </a:lnTo>
                  <a:lnTo>
                    <a:pt x="536" y="590"/>
                  </a:lnTo>
                  <a:lnTo>
                    <a:pt x="543" y="597"/>
                  </a:lnTo>
                  <a:lnTo>
                    <a:pt x="543" y="605"/>
                  </a:lnTo>
                  <a:lnTo>
                    <a:pt x="543" y="613"/>
                  </a:lnTo>
                  <a:lnTo>
                    <a:pt x="543" y="620"/>
                  </a:lnTo>
                  <a:lnTo>
                    <a:pt x="551" y="628"/>
                  </a:lnTo>
                  <a:lnTo>
                    <a:pt x="551" y="635"/>
                  </a:lnTo>
                  <a:lnTo>
                    <a:pt x="551" y="643"/>
                  </a:lnTo>
                  <a:lnTo>
                    <a:pt x="551" y="651"/>
                  </a:lnTo>
                  <a:lnTo>
                    <a:pt x="551" y="658"/>
                  </a:lnTo>
                  <a:lnTo>
                    <a:pt x="559" y="666"/>
                  </a:lnTo>
                  <a:lnTo>
                    <a:pt x="559" y="674"/>
                  </a:lnTo>
                  <a:lnTo>
                    <a:pt x="559" y="681"/>
                  </a:lnTo>
                  <a:lnTo>
                    <a:pt x="559" y="689"/>
                  </a:lnTo>
                  <a:lnTo>
                    <a:pt x="566" y="697"/>
                  </a:lnTo>
                  <a:lnTo>
                    <a:pt x="566" y="704"/>
                  </a:lnTo>
                  <a:lnTo>
                    <a:pt x="566" y="712"/>
                  </a:lnTo>
                  <a:lnTo>
                    <a:pt x="566" y="720"/>
                  </a:lnTo>
                  <a:lnTo>
                    <a:pt x="566" y="727"/>
                  </a:lnTo>
                  <a:lnTo>
                    <a:pt x="574" y="735"/>
                  </a:lnTo>
                  <a:lnTo>
                    <a:pt x="574" y="743"/>
                  </a:lnTo>
                  <a:lnTo>
                    <a:pt x="574" y="750"/>
                  </a:lnTo>
                  <a:lnTo>
                    <a:pt x="574" y="758"/>
                  </a:lnTo>
                  <a:lnTo>
                    <a:pt x="582" y="766"/>
                  </a:lnTo>
                  <a:lnTo>
                    <a:pt x="582" y="773"/>
                  </a:lnTo>
                  <a:lnTo>
                    <a:pt x="582" y="781"/>
                  </a:lnTo>
                  <a:lnTo>
                    <a:pt x="582" y="789"/>
                  </a:lnTo>
                  <a:lnTo>
                    <a:pt x="589" y="796"/>
                  </a:lnTo>
                  <a:lnTo>
                    <a:pt x="589" y="804"/>
                  </a:lnTo>
                  <a:lnTo>
                    <a:pt x="589" y="812"/>
                  </a:lnTo>
                  <a:lnTo>
                    <a:pt x="589" y="819"/>
                  </a:lnTo>
                  <a:lnTo>
                    <a:pt x="589" y="827"/>
                  </a:lnTo>
                  <a:lnTo>
                    <a:pt x="597" y="835"/>
                  </a:lnTo>
                  <a:lnTo>
                    <a:pt x="597" y="842"/>
                  </a:lnTo>
                  <a:lnTo>
                    <a:pt x="597" y="850"/>
                  </a:lnTo>
                  <a:lnTo>
                    <a:pt x="597" y="857"/>
                  </a:lnTo>
                  <a:lnTo>
                    <a:pt x="605" y="865"/>
                  </a:lnTo>
                  <a:lnTo>
                    <a:pt x="605" y="873"/>
                  </a:lnTo>
                  <a:lnTo>
                    <a:pt x="605" y="880"/>
                  </a:lnTo>
                  <a:lnTo>
                    <a:pt x="605" y="888"/>
                  </a:lnTo>
                  <a:lnTo>
                    <a:pt x="605" y="896"/>
                  </a:lnTo>
                  <a:lnTo>
                    <a:pt x="612" y="903"/>
                  </a:lnTo>
                  <a:lnTo>
                    <a:pt x="612" y="911"/>
                  </a:lnTo>
                  <a:lnTo>
                    <a:pt x="612" y="919"/>
                  </a:lnTo>
                  <a:lnTo>
                    <a:pt x="612" y="926"/>
                  </a:lnTo>
                  <a:lnTo>
                    <a:pt x="620" y="934"/>
                  </a:lnTo>
                  <a:lnTo>
                    <a:pt x="620" y="942"/>
                  </a:lnTo>
                  <a:lnTo>
                    <a:pt x="620" y="949"/>
                  </a:lnTo>
                  <a:lnTo>
                    <a:pt x="620" y="957"/>
                  </a:lnTo>
                  <a:lnTo>
                    <a:pt x="628" y="965"/>
                  </a:lnTo>
                  <a:lnTo>
                    <a:pt x="628" y="972"/>
                  </a:lnTo>
                  <a:lnTo>
                    <a:pt x="628" y="980"/>
                  </a:lnTo>
                  <a:lnTo>
                    <a:pt x="628" y="988"/>
                  </a:lnTo>
                  <a:lnTo>
                    <a:pt x="635" y="995"/>
                  </a:lnTo>
                  <a:lnTo>
                    <a:pt x="635" y="1003"/>
                  </a:lnTo>
                  <a:lnTo>
                    <a:pt x="635" y="1011"/>
                  </a:lnTo>
                  <a:lnTo>
                    <a:pt x="635" y="1018"/>
                  </a:lnTo>
                  <a:lnTo>
                    <a:pt x="635" y="1026"/>
                  </a:lnTo>
                  <a:lnTo>
                    <a:pt x="643" y="1034"/>
                  </a:lnTo>
                  <a:lnTo>
                    <a:pt x="643" y="1041"/>
                  </a:lnTo>
                  <a:lnTo>
                    <a:pt x="643" y="1049"/>
                  </a:lnTo>
                  <a:lnTo>
                    <a:pt x="643" y="1056"/>
                  </a:lnTo>
                  <a:lnTo>
                    <a:pt x="651" y="1064"/>
                  </a:lnTo>
                  <a:lnTo>
                    <a:pt x="651" y="1072"/>
                  </a:lnTo>
                  <a:lnTo>
                    <a:pt x="651" y="1079"/>
                  </a:lnTo>
                  <a:lnTo>
                    <a:pt x="651" y="1087"/>
                  </a:lnTo>
                  <a:lnTo>
                    <a:pt x="658" y="1095"/>
                  </a:lnTo>
                  <a:lnTo>
                    <a:pt x="658" y="1102"/>
                  </a:lnTo>
                  <a:lnTo>
                    <a:pt x="658" y="1110"/>
                  </a:lnTo>
                  <a:lnTo>
                    <a:pt x="658" y="1118"/>
                  </a:lnTo>
                  <a:lnTo>
                    <a:pt x="666" y="1125"/>
                  </a:lnTo>
                  <a:lnTo>
                    <a:pt x="666" y="1133"/>
                  </a:lnTo>
                  <a:lnTo>
                    <a:pt x="666" y="1141"/>
                  </a:lnTo>
                  <a:lnTo>
                    <a:pt x="666" y="1148"/>
                  </a:lnTo>
                  <a:lnTo>
                    <a:pt x="674" y="1156"/>
                  </a:lnTo>
                  <a:lnTo>
                    <a:pt x="674" y="1164"/>
                  </a:lnTo>
                  <a:lnTo>
                    <a:pt x="674" y="1171"/>
                  </a:lnTo>
                  <a:lnTo>
                    <a:pt x="674" y="1179"/>
                  </a:lnTo>
                  <a:lnTo>
                    <a:pt x="681" y="1187"/>
                  </a:lnTo>
                  <a:lnTo>
                    <a:pt x="681" y="1194"/>
                  </a:lnTo>
                  <a:lnTo>
                    <a:pt x="681" y="1202"/>
                  </a:lnTo>
                  <a:lnTo>
                    <a:pt x="681" y="1210"/>
                  </a:lnTo>
                  <a:lnTo>
                    <a:pt x="689" y="1217"/>
                  </a:lnTo>
                  <a:lnTo>
                    <a:pt x="689" y="1225"/>
                  </a:lnTo>
                  <a:lnTo>
                    <a:pt x="689" y="1233"/>
                  </a:lnTo>
                  <a:lnTo>
                    <a:pt x="696" y="1240"/>
                  </a:lnTo>
                  <a:lnTo>
                    <a:pt x="696" y="1248"/>
                  </a:lnTo>
                  <a:lnTo>
                    <a:pt x="696" y="1256"/>
                  </a:lnTo>
                  <a:lnTo>
                    <a:pt x="696" y="1263"/>
                  </a:lnTo>
                  <a:lnTo>
                    <a:pt x="704" y="1271"/>
                  </a:lnTo>
                  <a:lnTo>
                    <a:pt x="704" y="1278"/>
                  </a:lnTo>
                  <a:lnTo>
                    <a:pt x="704" y="1286"/>
                  </a:lnTo>
                  <a:lnTo>
                    <a:pt x="712" y="1294"/>
                  </a:lnTo>
                  <a:lnTo>
                    <a:pt x="712" y="1301"/>
                  </a:lnTo>
                  <a:lnTo>
                    <a:pt x="712" y="1309"/>
                  </a:lnTo>
                  <a:lnTo>
                    <a:pt x="712" y="1317"/>
                  </a:lnTo>
                  <a:lnTo>
                    <a:pt x="719" y="1324"/>
                  </a:lnTo>
                  <a:lnTo>
                    <a:pt x="719" y="1332"/>
                  </a:lnTo>
                  <a:lnTo>
                    <a:pt x="719" y="1340"/>
                  </a:lnTo>
                  <a:lnTo>
                    <a:pt x="727" y="1347"/>
                  </a:lnTo>
                  <a:lnTo>
                    <a:pt x="727" y="1355"/>
                  </a:lnTo>
                  <a:lnTo>
                    <a:pt x="727" y="1363"/>
                  </a:lnTo>
                  <a:lnTo>
                    <a:pt x="735" y="1370"/>
                  </a:lnTo>
                  <a:lnTo>
                    <a:pt x="735" y="1378"/>
                  </a:lnTo>
                  <a:lnTo>
                    <a:pt x="735" y="1386"/>
                  </a:lnTo>
                  <a:lnTo>
                    <a:pt x="742" y="1393"/>
                  </a:lnTo>
                  <a:lnTo>
                    <a:pt x="742" y="1401"/>
                  </a:lnTo>
                  <a:lnTo>
                    <a:pt x="742" y="1409"/>
                  </a:lnTo>
                  <a:lnTo>
                    <a:pt x="750" y="1416"/>
                  </a:lnTo>
                  <a:lnTo>
                    <a:pt x="750" y="1424"/>
                  </a:lnTo>
                  <a:lnTo>
                    <a:pt x="750" y="1432"/>
                  </a:lnTo>
                  <a:lnTo>
                    <a:pt x="758" y="1439"/>
                  </a:lnTo>
                  <a:lnTo>
                    <a:pt x="758" y="1447"/>
                  </a:lnTo>
                  <a:lnTo>
                    <a:pt x="765" y="1455"/>
                  </a:lnTo>
                  <a:lnTo>
                    <a:pt x="765" y="1462"/>
                  </a:lnTo>
                  <a:lnTo>
                    <a:pt x="765" y="1470"/>
                  </a:lnTo>
                  <a:lnTo>
                    <a:pt x="773" y="1478"/>
                  </a:lnTo>
                  <a:lnTo>
                    <a:pt x="773" y="1485"/>
                  </a:lnTo>
                  <a:lnTo>
                    <a:pt x="781" y="1493"/>
                  </a:lnTo>
                  <a:lnTo>
                    <a:pt x="781" y="1500"/>
                  </a:lnTo>
                  <a:lnTo>
                    <a:pt x="788" y="1508"/>
                  </a:lnTo>
                  <a:lnTo>
                    <a:pt x="788" y="1516"/>
                  </a:lnTo>
                  <a:lnTo>
                    <a:pt x="796" y="1523"/>
                  </a:lnTo>
                  <a:lnTo>
                    <a:pt x="796" y="1531"/>
                  </a:lnTo>
                  <a:lnTo>
                    <a:pt x="804" y="1539"/>
                  </a:lnTo>
                  <a:lnTo>
                    <a:pt x="804" y="1546"/>
                  </a:lnTo>
                  <a:lnTo>
                    <a:pt x="811" y="1554"/>
                  </a:lnTo>
                  <a:lnTo>
                    <a:pt x="811" y="1562"/>
                  </a:lnTo>
                  <a:lnTo>
                    <a:pt x="819" y="1569"/>
                  </a:lnTo>
                  <a:lnTo>
                    <a:pt x="827" y="1577"/>
                  </a:lnTo>
                  <a:lnTo>
                    <a:pt x="834" y="1585"/>
                  </a:lnTo>
                  <a:lnTo>
                    <a:pt x="842" y="1592"/>
                  </a:lnTo>
                  <a:lnTo>
                    <a:pt x="850" y="1600"/>
                  </a:lnTo>
                  <a:lnTo>
                    <a:pt x="857" y="1608"/>
                  </a:lnTo>
                  <a:lnTo>
                    <a:pt x="865" y="1615"/>
                  </a:lnTo>
                  <a:lnTo>
                    <a:pt x="873" y="1615"/>
                  </a:lnTo>
                  <a:lnTo>
                    <a:pt x="880" y="1615"/>
                  </a:lnTo>
                  <a:lnTo>
                    <a:pt x="888" y="1615"/>
                  </a:lnTo>
                  <a:lnTo>
                    <a:pt x="896" y="1615"/>
                  </a:lnTo>
                  <a:lnTo>
                    <a:pt x="903" y="1608"/>
                  </a:lnTo>
                  <a:lnTo>
                    <a:pt x="911" y="1608"/>
                  </a:lnTo>
                  <a:lnTo>
                    <a:pt x="918" y="1600"/>
                  </a:lnTo>
                  <a:lnTo>
                    <a:pt x="926" y="1592"/>
                  </a:lnTo>
                  <a:lnTo>
                    <a:pt x="934" y="1585"/>
                  </a:lnTo>
                  <a:lnTo>
                    <a:pt x="941" y="1577"/>
                  </a:lnTo>
                  <a:lnTo>
                    <a:pt x="949" y="1569"/>
                  </a:lnTo>
                  <a:lnTo>
                    <a:pt x="957" y="1562"/>
                  </a:lnTo>
                  <a:lnTo>
                    <a:pt x="964" y="1554"/>
                  </a:lnTo>
                  <a:lnTo>
                    <a:pt x="972" y="1546"/>
                  </a:lnTo>
                  <a:lnTo>
                    <a:pt x="972" y="1539"/>
                  </a:lnTo>
                  <a:lnTo>
                    <a:pt x="980" y="1531"/>
                  </a:lnTo>
                  <a:lnTo>
                    <a:pt x="980" y="1523"/>
                  </a:lnTo>
                  <a:lnTo>
                    <a:pt x="987" y="1516"/>
                  </a:lnTo>
                  <a:lnTo>
                    <a:pt x="987" y="1508"/>
                  </a:lnTo>
                  <a:lnTo>
                    <a:pt x="995" y="1500"/>
                  </a:lnTo>
                  <a:lnTo>
                    <a:pt x="995" y="1493"/>
                  </a:lnTo>
                  <a:lnTo>
                    <a:pt x="1003" y="1485"/>
                  </a:lnTo>
                  <a:lnTo>
                    <a:pt x="1003" y="1478"/>
                  </a:lnTo>
                  <a:lnTo>
                    <a:pt x="1010" y="1470"/>
                  </a:lnTo>
                  <a:lnTo>
                    <a:pt x="1010" y="1462"/>
                  </a:lnTo>
                  <a:lnTo>
                    <a:pt x="1010" y="1455"/>
                  </a:lnTo>
                  <a:lnTo>
                    <a:pt x="1018" y="1447"/>
                  </a:lnTo>
                  <a:lnTo>
                    <a:pt x="1018" y="1439"/>
                  </a:lnTo>
                  <a:lnTo>
                    <a:pt x="1026" y="1432"/>
                  </a:lnTo>
                  <a:lnTo>
                    <a:pt x="1026" y="1424"/>
                  </a:lnTo>
                  <a:lnTo>
                    <a:pt x="1033" y="1416"/>
                  </a:lnTo>
                  <a:lnTo>
                    <a:pt x="1033" y="1409"/>
                  </a:lnTo>
                  <a:lnTo>
                    <a:pt x="1033" y="1401"/>
                  </a:lnTo>
                  <a:lnTo>
                    <a:pt x="1041" y="1393"/>
                  </a:lnTo>
                  <a:lnTo>
                    <a:pt x="1041" y="1386"/>
                  </a:lnTo>
                  <a:lnTo>
                    <a:pt x="1041" y="1378"/>
                  </a:lnTo>
                  <a:lnTo>
                    <a:pt x="1049" y="1370"/>
                  </a:lnTo>
                  <a:lnTo>
                    <a:pt x="1049" y="1363"/>
                  </a:lnTo>
                  <a:lnTo>
                    <a:pt x="1056" y="1355"/>
                  </a:lnTo>
                  <a:lnTo>
                    <a:pt x="1056" y="1347"/>
                  </a:lnTo>
                  <a:lnTo>
                    <a:pt x="1056" y="1340"/>
                  </a:lnTo>
                  <a:lnTo>
                    <a:pt x="1064" y="1332"/>
                  </a:lnTo>
                  <a:lnTo>
                    <a:pt x="1064" y="1324"/>
                  </a:lnTo>
                  <a:lnTo>
                    <a:pt x="1064" y="1317"/>
                  </a:lnTo>
                  <a:lnTo>
                    <a:pt x="1072" y="1309"/>
                  </a:lnTo>
                  <a:lnTo>
                    <a:pt x="1072" y="1301"/>
                  </a:lnTo>
                  <a:lnTo>
                    <a:pt x="1072" y="1294"/>
                  </a:lnTo>
                  <a:lnTo>
                    <a:pt x="1079" y="1286"/>
                  </a:lnTo>
                  <a:lnTo>
                    <a:pt x="1079" y="1278"/>
                  </a:lnTo>
                  <a:lnTo>
                    <a:pt x="1079" y="1271"/>
                  </a:lnTo>
                  <a:lnTo>
                    <a:pt x="1087" y="1263"/>
                  </a:lnTo>
                  <a:lnTo>
                    <a:pt x="1087" y="1256"/>
                  </a:lnTo>
                  <a:lnTo>
                    <a:pt x="1087" y="1248"/>
                  </a:lnTo>
                  <a:lnTo>
                    <a:pt x="1095" y="1240"/>
                  </a:lnTo>
                  <a:lnTo>
                    <a:pt x="1095" y="1233"/>
                  </a:lnTo>
                  <a:lnTo>
                    <a:pt x="1095" y="1225"/>
                  </a:lnTo>
                  <a:lnTo>
                    <a:pt x="1102" y="1217"/>
                  </a:lnTo>
                  <a:lnTo>
                    <a:pt x="1102" y="1210"/>
                  </a:lnTo>
                  <a:lnTo>
                    <a:pt x="1102" y="1202"/>
                  </a:lnTo>
                  <a:lnTo>
                    <a:pt x="1110" y="1194"/>
                  </a:lnTo>
                  <a:lnTo>
                    <a:pt x="1110" y="1187"/>
                  </a:lnTo>
                  <a:lnTo>
                    <a:pt x="1110" y="1179"/>
                  </a:lnTo>
                  <a:lnTo>
                    <a:pt x="1118" y="1171"/>
                  </a:lnTo>
                  <a:lnTo>
                    <a:pt x="1118" y="1164"/>
                  </a:lnTo>
                  <a:lnTo>
                    <a:pt x="1118" y="1156"/>
                  </a:lnTo>
                  <a:lnTo>
                    <a:pt x="1118" y="1148"/>
                  </a:lnTo>
                  <a:lnTo>
                    <a:pt x="1125" y="1141"/>
                  </a:lnTo>
                  <a:lnTo>
                    <a:pt x="1125" y="1133"/>
                  </a:lnTo>
                  <a:lnTo>
                    <a:pt x="1125" y="1125"/>
                  </a:lnTo>
                  <a:lnTo>
                    <a:pt x="1133" y="1118"/>
                  </a:lnTo>
                  <a:lnTo>
                    <a:pt x="1133" y="1110"/>
                  </a:lnTo>
                  <a:lnTo>
                    <a:pt x="1133" y="1102"/>
                  </a:lnTo>
                  <a:lnTo>
                    <a:pt x="1140" y="1095"/>
                  </a:lnTo>
                  <a:lnTo>
                    <a:pt x="1140" y="1087"/>
                  </a:lnTo>
                  <a:lnTo>
                    <a:pt x="1140" y="1079"/>
                  </a:lnTo>
                  <a:lnTo>
                    <a:pt x="1148" y="1072"/>
                  </a:lnTo>
                  <a:lnTo>
                    <a:pt x="1148" y="1064"/>
                  </a:lnTo>
                  <a:lnTo>
                    <a:pt x="1148" y="1056"/>
                  </a:lnTo>
                  <a:lnTo>
                    <a:pt x="1156" y="1049"/>
                  </a:lnTo>
                  <a:lnTo>
                    <a:pt x="1156" y="1041"/>
                  </a:lnTo>
                  <a:lnTo>
                    <a:pt x="1156" y="1034"/>
                  </a:lnTo>
                  <a:lnTo>
                    <a:pt x="1163" y="1026"/>
                  </a:lnTo>
                  <a:lnTo>
                    <a:pt x="1163" y="1018"/>
                  </a:lnTo>
                  <a:lnTo>
                    <a:pt x="1163" y="1011"/>
                  </a:lnTo>
                  <a:lnTo>
                    <a:pt x="1163" y="1003"/>
                  </a:lnTo>
                  <a:lnTo>
                    <a:pt x="1171" y="995"/>
                  </a:lnTo>
                  <a:lnTo>
                    <a:pt x="1171" y="988"/>
                  </a:lnTo>
                  <a:lnTo>
                    <a:pt x="1171" y="980"/>
                  </a:lnTo>
                  <a:lnTo>
                    <a:pt x="1179" y="972"/>
                  </a:lnTo>
                  <a:lnTo>
                    <a:pt x="1179" y="965"/>
                  </a:lnTo>
                  <a:lnTo>
                    <a:pt x="1179" y="957"/>
                  </a:lnTo>
                  <a:lnTo>
                    <a:pt x="1186" y="949"/>
                  </a:lnTo>
                  <a:lnTo>
                    <a:pt x="1186" y="942"/>
                  </a:lnTo>
                  <a:lnTo>
                    <a:pt x="1186" y="934"/>
                  </a:lnTo>
                  <a:lnTo>
                    <a:pt x="1194" y="926"/>
                  </a:lnTo>
                  <a:lnTo>
                    <a:pt x="1194" y="919"/>
                  </a:lnTo>
                  <a:lnTo>
                    <a:pt x="1194" y="911"/>
                  </a:lnTo>
                  <a:lnTo>
                    <a:pt x="1202" y="903"/>
                  </a:lnTo>
                  <a:lnTo>
                    <a:pt x="1202" y="896"/>
                  </a:lnTo>
                  <a:lnTo>
                    <a:pt x="1202" y="888"/>
                  </a:lnTo>
                  <a:lnTo>
                    <a:pt x="1209" y="880"/>
                  </a:lnTo>
                  <a:lnTo>
                    <a:pt x="1209" y="873"/>
                  </a:lnTo>
                  <a:lnTo>
                    <a:pt x="1209" y="865"/>
                  </a:lnTo>
                  <a:lnTo>
                    <a:pt x="1217" y="857"/>
                  </a:lnTo>
                  <a:lnTo>
                    <a:pt x="1217" y="850"/>
                  </a:lnTo>
                  <a:lnTo>
                    <a:pt x="1217" y="842"/>
                  </a:lnTo>
                  <a:lnTo>
                    <a:pt x="1225" y="835"/>
                  </a:lnTo>
                  <a:lnTo>
                    <a:pt x="1225" y="827"/>
                  </a:lnTo>
                  <a:lnTo>
                    <a:pt x="1232" y="819"/>
                  </a:lnTo>
                  <a:lnTo>
                    <a:pt x="1232" y="812"/>
                  </a:lnTo>
                  <a:lnTo>
                    <a:pt x="1232" y="804"/>
                  </a:lnTo>
                  <a:lnTo>
                    <a:pt x="1240" y="796"/>
                  </a:lnTo>
                  <a:lnTo>
                    <a:pt x="1240" y="789"/>
                  </a:lnTo>
                  <a:lnTo>
                    <a:pt x="1240" y="781"/>
                  </a:lnTo>
                  <a:lnTo>
                    <a:pt x="1248" y="773"/>
                  </a:lnTo>
                  <a:lnTo>
                    <a:pt x="1248" y="766"/>
                  </a:lnTo>
                  <a:lnTo>
                    <a:pt x="1255" y="758"/>
                  </a:lnTo>
                  <a:lnTo>
                    <a:pt x="1255" y="750"/>
                  </a:lnTo>
                  <a:lnTo>
                    <a:pt x="1255" y="743"/>
                  </a:lnTo>
                  <a:lnTo>
                    <a:pt x="1263" y="735"/>
                  </a:lnTo>
                  <a:lnTo>
                    <a:pt x="1263" y="727"/>
                  </a:lnTo>
                  <a:lnTo>
                    <a:pt x="1271" y="720"/>
                  </a:lnTo>
                  <a:lnTo>
                    <a:pt x="1271" y="712"/>
                  </a:lnTo>
                  <a:lnTo>
                    <a:pt x="1278" y="704"/>
                  </a:lnTo>
                  <a:lnTo>
                    <a:pt x="1278" y="697"/>
                  </a:lnTo>
                  <a:lnTo>
                    <a:pt x="1278" y="689"/>
                  </a:lnTo>
                  <a:lnTo>
                    <a:pt x="1286" y="681"/>
                  </a:lnTo>
                  <a:lnTo>
                    <a:pt x="1286" y="674"/>
                  </a:lnTo>
                  <a:lnTo>
                    <a:pt x="1294" y="666"/>
                  </a:lnTo>
                  <a:lnTo>
                    <a:pt x="1294" y="658"/>
                  </a:lnTo>
                  <a:lnTo>
                    <a:pt x="1301" y="651"/>
                  </a:lnTo>
                  <a:lnTo>
                    <a:pt x="1301" y="643"/>
                  </a:lnTo>
                  <a:lnTo>
                    <a:pt x="1309" y="635"/>
                  </a:lnTo>
                  <a:lnTo>
                    <a:pt x="1317" y="628"/>
                  </a:lnTo>
                  <a:lnTo>
                    <a:pt x="1317" y="620"/>
                  </a:lnTo>
                  <a:lnTo>
                    <a:pt x="1324" y="613"/>
                  </a:lnTo>
                  <a:lnTo>
                    <a:pt x="1332" y="605"/>
                  </a:lnTo>
                  <a:lnTo>
                    <a:pt x="1332" y="597"/>
                  </a:lnTo>
                  <a:lnTo>
                    <a:pt x="1340" y="590"/>
                  </a:lnTo>
                  <a:lnTo>
                    <a:pt x="1347" y="582"/>
                  </a:lnTo>
                  <a:lnTo>
                    <a:pt x="1355" y="574"/>
                  </a:lnTo>
                  <a:lnTo>
                    <a:pt x="1362" y="567"/>
                  </a:lnTo>
                  <a:lnTo>
                    <a:pt x="1370" y="559"/>
                  </a:lnTo>
                  <a:lnTo>
                    <a:pt x="1378" y="551"/>
                  </a:lnTo>
                  <a:lnTo>
                    <a:pt x="1385" y="544"/>
                  </a:lnTo>
                  <a:lnTo>
                    <a:pt x="1393" y="544"/>
                  </a:lnTo>
                  <a:lnTo>
                    <a:pt x="1401" y="536"/>
                  </a:lnTo>
                  <a:lnTo>
                    <a:pt x="1408" y="536"/>
                  </a:lnTo>
                  <a:lnTo>
                    <a:pt x="1416" y="536"/>
                  </a:lnTo>
                  <a:lnTo>
                    <a:pt x="1424" y="536"/>
                  </a:lnTo>
                  <a:lnTo>
                    <a:pt x="1431" y="544"/>
                  </a:lnTo>
                  <a:lnTo>
                    <a:pt x="1439" y="544"/>
                  </a:lnTo>
                  <a:lnTo>
                    <a:pt x="1447" y="551"/>
                  </a:lnTo>
                  <a:lnTo>
                    <a:pt x="1454" y="551"/>
                  </a:lnTo>
                  <a:lnTo>
                    <a:pt x="1462" y="559"/>
                  </a:lnTo>
                  <a:lnTo>
                    <a:pt x="1470" y="567"/>
                  </a:lnTo>
                  <a:lnTo>
                    <a:pt x="1477" y="574"/>
                  </a:lnTo>
                  <a:lnTo>
                    <a:pt x="1485" y="582"/>
                  </a:lnTo>
                  <a:lnTo>
                    <a:pt x="1493" y="590"/>
                  </a:lnTo>
                  <a:lnTo>
                    <a:pt x="1500" y="597"/>
                  </a:lnTo>
                  <a:lnTo>
                    <a:pt x="1508" y="605"/>
                  </a:lnTo>
                  <a:lnTo>
                    <a:pt x="1516" y="613"/>
                  </a:lnTo>
                  <a:lnTo>
                    <a:pt x="1516" y="620"/>
                  </a:lnTo>
                  <a:lnTo>
                    <a:pt x="1523" y="628"/>
                  </a:lnTo>
                  <a:lnTo>
                    <a:pt x="1531" y="635"/>
                  </a:lnTo>
                  <a:lnTo>
                    <a:pt x="1531" y="643"/>
                  </a:lnTo>
                  <a:lnTo>
                    <a:pt x="1539" y="651"/>
                  </a:lnTo>
                  <a:lnTo>
                    <a:pt x="1539" y="658"/>
                  </a:lnTo>
                  <a:lnTo>
                    <a:pt x="1546" y="666"/>
                  </a:lnTo>
                  <a:lnTo>
                    <a:pt x="1546" y="674"/>
                  </a:lnTo>
                  <a:lnTo>
                    <a:pt x="1554" y="681"/>
                  </a:lnTo>
                  <a:lnTo>
                    <a:pt x="1554" y="689"/>
                  </a:lnTo>
                  <a:lnTo>
                    <a:pt x="1562" y="697"/>
                  </a:lnTo>
                  <a:lnTo>
                    <a:pt x="1562" y="704"/>
                  </a:lnTo>
                  <a:lnTo>
                    <a:pt x="1569" y="712"/>
                  </a:lnTo>
                  <a:lnTo>
                    <a:pt x="1569" y="720"/>
                  </a:lnTo>
                  <a:lnTo>
                    <a:pt x="1577" y="727"/>
                  </a:lnTo>
                  <a:lnTo>
                    <a:pt x="1577" y="735"/>
                  </a:lnTo>
                  <a:lnTo>
                    <a:pt x="1577" y="743"/>
                  </a:lnTo>
                  <a:lnTo>
                    <a:pt x="1584" y="750"/>
                  </a:lnTo>
                  <a:lnTo>
                    <a:pt x="1584" y="758"/>
                  </a:lnTo>
                  <a:lnTo>
                    <a:pt x="1592" y="766"/>
                  </a:lnTo>
                  <a:lnTo>
                    <a:pt x="1592" y="773"/>
                  </a:lnTo>
                  <a:lnTo>
                    <a:pt x="1600" y="781"/>
                  </a:lnTo>
                  <a:lnTo>
                    <a:pt x="1600" y="789"/>
                  </a:lnTo>
                  <a:lnTo>
                    <a:pt x="1600" y="796"/>
                  </a:lnTo>
                  <a:lnTo>
                    <a:pt x="1607" y="804"/>
                  </a:lnTo>
                  <a:lnTo>
                    <a:pt x="1607" y="812"/>
                  </a:lnTo>
                  <a:lnTo>
                    <a:pt x="1615" y="819"/>
                  </a:lnTo>
                  <a:lnTo>
                    <a:pt x="1615" y="827"/>
                  </a:lnTo>
                  <a:lnTo>
                    <a:pt x="1615" y="835"/>
                  </a:lnTo>
                  <a:lnTo>
                    <a:pt x="1623" y="842"/>
                  </a:lnTo>
                  <a:lnTo>
                    <a:pt x="1623" y="850"/>
                  </a:lnTo>
                  <a:lnTo>
                    <a:pt x="1630" y="857"/>
                  </a:lnTo>
                  <a:lnTo>
                    <a:pt x="1630" y="865"/>
                  </a:lnTo>
                  <a:lnTo>
                    <a:pt x="1630" y="873"/>
                  </a:lnTo>
                  <a:lnTo>
                    <a:pt x="1638" y="880"/>
                  </a:lnTo>
                  <a:lnTo>
                    <a:pt x="1638" y="888"/>
                  </a:lnTo>
                  <a:lnTo>
                    <a:pt x="1646" y="896"/>
                  </a:lnTo>
                  <a:lnTo>
                    <a:pt x="1646" y="903"/>
                  </a:lnTo>
                  <a:lnTo>
                    <a:pt x="1646" y="911"/>
                  </a:lnTo>
                  <a:lnTo>
                    <a:pt x="1653" y="919"/>
                  </a:lnTo>
                  <a:lnTo>
                    <a:pt x="1653" y="926"/>
                  </a:lnTo>
                  <a:lnTo>
                    <a:pt x="1661" y="934"/>
                  </a:lnTo>
                  <a:lnTo>
                    <a:pt x="1661" y="942"/>
                  </a:lnTo>
                  <a:lnTo>
                    <a:pt x="1661" y="949"/>
                  </a:lnTo>
                  <a:lnTo>
                    <a:pt x="1669" y="957"/>
                  </a:lnTo>
                  <a:lnTo>
                    <a:pt x="1669" y="965"/>
                  </a:lnTo>
                  <a:lnTo>
                    <a:pt x="1669" y="972"/>
                  </a:lnTo>
                  <a:lnTo>
                    <a:pt x="1676" y="980"/>
                  </a:lnTo>
                  <a:lnTo>
                    <a:pt x="1676" y="988"/>
                  </a:lnTo>
                  <a:lnTo>
                    <a:pt x="1684" y="995"/>
                  </a:lnTo>
                  <a:lnTo>
                    <a:pt x="1684" y="1003"/>
                  </a:lnTo>
                  <a:lnTo>
                    <a:pt x="1684" y="1011"/>
                  </a:lnTo>
                  <a:lnTo>
                    <a:pt x="1692" y="1018"/>
                  </a:lnTo>
                  <a:lnTo>
                    <a:pt x="1692" y="1026"/>
                  </a:lnTo>
                  <a:lnTo>
                    <a:pt x="1692" y="1034"/>
                  </a:lnTo>
                  <a:lnTo>
                    <a:pt x="1699" y="1041"/>
                  </a:lnTo>
                  <a:lnTo>
                    <a:pt x="1699" y="1049"/>
                  </a:lnTo>
                  <a:lnTo>
                    <a:pt x="1707" y="1056"/>
                  </a:lnTo>
                  <a:lnTo>
                    <a:pt x="1707" y="1064"/>
                  </a:lnTo>
                  <a:lnTo>
                    <a:pt x="1707" y="1072"/>
                  </a:lnTo>
                  <a:lnTo>
                    <a:pt x="1715" y="1079"/>
                  </a:lnTo>
                  <a:lnTo>
                    <a:pt x="1715" y="1087"/>
                  </a:lnTo>
                  <a:lnTo>
                    <a:pt x="1722" y="1095"/>
                  </a:lnTo>
                  <a:lnTo>
                    <a:pt x="1722" y="1102"/>
                  </a:lnTo>
                  <a:lnTo>
                    <a:pt x="1722" y="1110"/>
                  </a:lnTo>
                  <a:lnTo>
                    <a:pt x="1730" y="1118"/>
                  </a:lnTo>
                  <a:lnTo>
                    <a:pt x="1730" y="1125"/>
                  </a:lnTo>
                  <a:lnTo>
                    <a:pt x="1738" y="1133"/>
                  </a:lnTo>
                  <a:lnTo>
                    <a:pt x="1738" y="1141"/>
                  </a:lnTo>
                  <a:lnTo>
                    <a:pt x="1738" y="1148"/>
                  </a:lnTo>
                  <a:lnTo>
                    <a:pt x="1745" y="1156"/>
                  </a:lnTo>
                  <a:lnTo>
                    <a:pt x="1745" y="1164"/>
                  </a:lnTo>
                  <a:lnTo>
                    <a:pt x="1753" y="1171"/>
                  </a:lnTo>
                  <a:lnTo>
                    <a:pt x="1753" y="1179"/>
                  </a:lnTo>
                  <a:lnTo>
                    <a:pt x="1761" y="1187"/>
                  </a:lnTo>
                  <a:lnTo>
                    <a:pt x="1761" y="1194"/>
                  </a:lnTo>
                  <a:lnTo>
                    <a:pt x="1761" y="1202"/>
                  </a:lnTo>
                  <a:lnTo>
                    <a:pt x="1768" y="1210"/>
                  </a:lnTo>
                  <a:lnTo>
                    <a:pt x="1768" y="1217"/>
                  </a:lnTo>
                  <a:lnTo>
                    <a:pt x="1776" y="1225"/>
                  </a:lnTo>
                  <a:lnTo>
                    <a:pt x="1776" y="1233"/>
                  </a:lnTo>
                  <a:lnTo>
                    <a:pt x="1784" y="1240"/>
                  </a:lnTo>
                  <a:lnTo>
                    <a:pt x="1784" y="1248"/>
                  </a:lnTo>
                  <a:lnTo>
                    <a:pt x="1791" y="1256"/>
                  </a:lnTo>
                  <a:lnTo>
                    <a:pt x="1791" y="1263"/>
                  </a:lnTo>
                  <a:lnTo>
                    <a:pt x="1799" y="1271"/>
                  </a:lnTo>
                  <a:lnTo>
                    <a:pt x="1799" y="1278"/>
                  </a:lnTo>
                  <a:lnTo>
                    <a:pt x="1806" y="1286"/>
                  </a:lnTo>
                  <a:lnTo>
                    <a:pt x="1806" y="1294"/>
                  </a:lnTo>
                  <a:lnTo>
                    <a:pt x="1814" y="1301"/>
                  </a:lnTo>
                  <a:lnTo>
                    <a:pt x="1822" y="1309"/>
                  </a:lnTo>
                  <a:lnTo>
                    <a:pt x="1822" y="1317"/>
                  </a:lnTo>
                  <a:lnTo>
                    <a:pt x="1829" y="1324"/>
                  </a:lnTo>
                  <a:lnTo>
                    <a:pt x="1829" y="1332"/>
                  </a:lnTo>
                  <a:lnTo>
                    <a:pt x="1837" y="1340"/>
                  </a:lnTo>
                  <a:lnTo>
                    <a:pt x="1845" y="1347"/>
                  </a:lnTo>
                  <a:lnTo>
                    <a:pt x="1852" y="1355"/>
                  </a:lnTo>
                  <a:lnTo>
                    <a:pt x="1852" y="1363"/>
                  </a:lnTo>
                  <a:lnTo>
                    <a:pt x="1860" y="1370"/>
                  </a:lnTo>
                  <a:lnTo>
                    <a:pt x="1868" y="1378"/>
                  </a:lnTo>
                  <a:lnTo>
                    <a:pt x="1875" y="1386"/>
                  </a:lnTo>
                  <a:lnTo>
                    <a:pt x="1883" y="1393"/>
                  </a:lnTo>
                  <a:lnTo>
                    <a:pt x="1891" y="1401"/>
                  </a:lnTo>
                  <a:lnTo>
                    <a:pt x="1898" y="1409"/>
                  </a:lnTo>
                  <a:lnTo>
                    <a:pt x="1906" y="1409"/>
                  </a:lnTo>
                  <a:lnTo>
                    <a:pt x="1914" y="1416"/>
                  </a:lnTo>
                  <a:lnTo>
                    <a:pt x="1921" y="1416"/>
                  </a:lnTo>
                  <a:lnTo>
                    <a:pt x="1929" y="1416"/>
                  </a:lnTo>
                  <a:lnTo>
                    <a:pt x="1937" y="1416"/>
                  </a:lnTo>
                  <a:lnTo>
                    <a:pt x="1944" y="1416"/>
                  </a:lnTo>
                  <a:lnTo>
                    <a:pt x="1952" y="1416"/>
                  </a:lnTo>
                  <a:lnTo>
                    <a:pt x="1960" y="1416"/>
                  </a:lnTo>
                  <a:lnTo>
                    <a:pt x="1967" y="1409"/>
                  </a:lnTo>
                  <a:lnTo>
                    <a:pt x="1975" y="1409"/>
                  </a:lnTo>
                  <a:lnTo>
                    <a:pt x="1983" y="1401"/>
                  </a:lnTo>
                  <a:lnTo>
                    <a:pt x="1990" y="1401"/>
                  </a:lnTo>
                  <a:lnTo>
                    <a:pt x="1998" y="1393"/>
                  </a:lnTo>
                  <a:lnTo>
                    <a:pt x="2006" y="1386"/>
                  </a:lnTo>
                  <a:lnTo>
                    <a:pt x="2013" y="1378"/>
                  </a:lnTo>
                  <a:lnTo>
                    <a:pt x="2021" y="1370"/>
                  </a:lnTo>
                  <a:lnTo>
                    <a:pt x="2028" y="1363"/>
                  </a:lnTo>
                  <a:lnTo>
                    <a:pt x="2036" y="1355"/>
                  </a:lnTo>
                  <a:lnTo>
                    <a:pt x="2044" y="1347"/>
                  </a:lnTo>
                  <a:lnTo>
                    <a:pt x="2051" y="1340"/>
                  </a:lnTo>
                  <a:lnTo>
                    <a:pt x="2051" y="1332"/>
                  </a:lnTo>
                  <a:lnTo>
                    <a:pt x="2059" y="1324"/>
                  </a:lnTo>
                  <a:lnTo>
                    <a:pt x="2067" y="1317"/>
                  </a:lnTo>
                  <a:lnTo>
                    <a:pt x="2067" y="1309"/>
                  </a:lnTo>
                  <a:lnTo>
                    <a:pt x="2074" y="1301"/>
                  </a:lnTo>
                  <a:lnTo>
                    <a:pt x="2074" y="1294"/>
                  </a:lnTo>
                  <a:lnTo>
                    <a:pt x="2082" y="1286"/>
                  </a:lnTo>
                  <a:lnTo>
                    <a:pt x="2090" y="1278"/>
                  </a:lnTo>
                  <a:lnTo>
                    <a:pt x="2090" y="1271"/>
                  </a:lnTo>
                  <a:lnTo>
                    <a:pt x="2097" y="1263"/>
                  </a:lnTo>
                  <a:lnTo>
                    <a:pt x="2097" y="1256"/>
                  </a:lnTo>
                  <a:lnTo>
                    <a:pt x="2105" y="1248"/>
                  </a:lnTo>
                  <a:lnTo>
                    <a:pt x="2105" y="1240"/>
                  </a:lnTo>
                  <a:lnTo>
                    <a:pt x="2113" y="1233"/>
                  </a:lnTo>
                  <a:lnTo>
                    <a:pt x="2113" y="1225"/>
                  </a:lnTo>
                  <a:lnTo>
                    <a:pt x="2120" y="1217"/>
                  </a:lnTo>
                  <a:lnTo>
                    <a:pt x="2120" y="1210"/>
                  </a:lnTo>
                  <a:lnTo>
                    <a:pt x="2128" y="1202"/>
                  </a:lnTo>
                  <a:lnTo>
                    <a:pt x="2128" y="1194"/>
                  </a:lnTo>
                  <a:lnTo>
                    <a:pt x="2136" y="1187"/>
                  </a:lnTo>
                  <a:lnTo>
                    <a:pt x="2136" y="1179"/>
                  </a:lnTo>
                  <a:lnTo>
                    <a:pt x="2143" y="1171"/>
                  </a:lnTo>
                  <a:lnTo>
                    <a:pt x="2143" y="1164"/>
                  </a:lnTo>
                  <a:lnTo>
                    <a:pt x="2143" y="1156"/>
                  </a:lnTo>
                  <a:lnTo>
                    <a:pt x="2151" y="1148"/>
                  </a:lnTo>
                  <a:lnTo>
                    <a:pt x="2151" y="1141"/>
                  </a:lnTo>
                  <a:lnTo>
                    <a:pt x="2159" y="1133"/>
                  </a:lnTo>
                  <a:lnTo>
                    <a:pt x="2159" y="1125"/>
                  </a:lnTo>
                  <a:lnTo>
                    <a:pt x="2166" y="1118"/>
                  </a:lnTo>
                  <a:lnTo>
                    <a:pt x="2166" y="1110"/>
                  </a:lnTo>
                  <a:lnTo>
                    <a:pt x="2174" y="1102"/>
                  </a:lnTo>
                  <a:lnTo>
                    <a:pt x="2174" y="1095"/>
                  </a:lnTo>
                  <a:lnTo>
                    <a:pt x="2174" y="1087"/>
                  </a:lnTo>
                  <a:lnTo>
                    <a:pt x="2182" y="1079"/>
                  </a:lnTo>
                  <a:lnTo>
                    <a:pt x="2182" y="1072"/>
                  </a:lnTo>
                  <a:lnTo>
                    <a:pt x="2189" y="1064"/>
                  </a:lnTo>
                  <a:lnTo>
                    <a:pt x="2189" y="1056"/>
                  </a:lnTo>
                  <a:lnTo>
                    <a:pt x="2197" y="1049"/>
                  </a:lnTo>
                  <a:lnTo>
                    <a:pt x="2197" y="1041"/>
                  </a:lnTo>
                  <a:lnTo>
                    <a:pt x="2205" y="1034"/>
                  </a:lnTo>
                  <a:lnTo>
                    <a:pt x="2205" y="1026"/>
                  </a:lnTo>
                  <a:lnTo>
                    <a:pt x="2205" y="1018"/>
                  </a:lnTo>
                  <a:lnTo>
                    <a:pt x="2212" y="1011"/>
                  </a:lnTo>
                  <a:lnTo>
                    <a:pt x="2212" y="1003"/>
                  </a:lnTo>
                  <a:lnTo>
                    <a:pt x="2220" y="995"/>
                  </a:lnTo>
                  <a:lnTo>
                    <a:pt x="2220" y="988"/>
                  </a:lnTo>
                  <a:lnTo>
                    <a:pt x="2228" y="980"/>
                  </a:lnTo>
                  <a:lnTo>
                    <a:pt x="2228" y="972"/>
                  </a:lnTo>
                  <a:lnTo>
                    <a:pt x="2228" y="965"/>
                  </a:lnTo>
                  <a:lnTo>
                    <a:pt x="2235" y="957"/>
                  </a:lnTo>
                  <a:lnTo>
                    <a:pt x="2235" y="949"/>
                  </a:lnTo>
                  <a:lnTo>
                    <a:pt x="2243" y="942"/>
                  </a:lnTo>
                  <a:lnTo>
                    <a:pt x="2243" y="934"/>
                  </a:lnTo>
                  <a:lnTo>
                    <a:pt x="2250" y="926"/>
                  </a:lnTo>
                  <a:lnTo>
                    <a:pt x="2250" y="919"/>
                  </a:lnTo>
                  <a:lnTo>
                    <a:pt x="2258" y="911"/>
                  </a:lnTo>
                  <a:lnTo>
                    <a:pt x="2258" y="903"/>
                  </a:lnTo>
                  <a:lnTo>
                    <a:pt x="2266" y="896"/>
                  </a:lnTo>
                  <a:lnTo>
                    <a:pt x="2266" y="888"/>
                  </a:lnTo>
                  <a:lnTo>
                    <a:pt x="2273" y="880"/>
                  </a:lnTo>
                  <a:lnTo>
                    <a:pt x="2273" y="873"/>
                  </a:lnTo>
                  <a:lnTo>
                    <a:pt x="2273" y="865"/>
                  </a:lnTo>
                  <a:lnTo>
                    <a:pt x="2281" y="857"/>
                  </a:lnTo>
                  <a:lnTo>
                    <a:pt x="2281" y="850"/>
                  </a:lnTo>
                  <a:lnTo>
                    <a:pt x="2289" y="842"/>
                  </a:lnTo>
                  <a:lnTo>
                    <a:pt x="2296" y="835"/>
                  </a:lnTo>
                  <a:lnTo>
                    <a:pt x="2296" y="827"/>
                  </a:lnTo>
                  <a:lnTo>
                    <a:pt x="2304" y="819"/>
                  </a:lnTo>
                  <a:lnTo>
                    <a:pt x="2304" y="812"/>
                  </a:lnTo>
                  <a:lnTo>
                    <a:pt x="2312" y="804"/>
                  </a:lnTo>
                  <a:lnTo>
                    <a:pt x="2312" y="796"/>
                  </a:lnTo>
                  <a:lnTo>
                    <a:pt x="2319" y="789"/>
                  </a:lnTo>
                  <a:lnTo>
                    <a:pt x="2319" y="781"/>
                  </a:lnTo>
                  <a:lnTo>
                    <a:pt x="2327" y="773"/>
                  </a:lnTo>
                  <a:lnTo>
                    <a:pt x="2335" y="766"/>
                  </a:lnTo>
                  <a:lnTo>
                    <a:pt x="2335" y="758"/>
                  </a:lnTo>
                  <a:lnTo>
                    <a:pt x="2342" y="750"/>
                  </a:lnTo>
                  <a:lnTo>
                    <a:pt x="2350" y="743"/>
                  </a:lnTo>
                  <a:lnTo>
                    <a:pt x="2350" y="735"/>
                  </a:lnTo>
                  <a:lnTo>
                    <a:pt x="2358" y="727"/>
                  </a:lnTo>
                  <a:lnTo>
                    <a:pt x="2365" y="720"/>
                  </a:lnTo>
                  <a:lnTo>
                    <a:pt x="2373" y="712"/>
                  </a:lnTo>
                  <a:lnTo>
                    <a:pt x="2381" y="704"/>
                  </a:lnTo>
                  <a:lnTo>
                    <a:pt x="2388" y="697"/>
                  </a:lnTo>
                  <a:lnTo>
                    <a:pt x="2396" y="689"/>
                  </a:lnTo>
                  <a:lnTo>
                    <a:pt x="2404" y="681"/>
                  </a:lnTo>
                  <a:lnTo>
                    <a:pt x="2411" y="674"/>
                  </a:lnTo>
                  <a:lnTo>
                    <a:pt x="2419" y="666"/>
                  </a:lnTo>
                  <a:lnTo>
                    <a:pt x="2427" y="658"/>
                  </a:lnTo>
                  <a:lnTo>
                    <a:pt x="2434" y="658"/>
                  </a:lnTo>
                  <a:lnTo>
                    <a:pt x="2442" y="658"/>
                  </a:lnTo>
                  <a:lnTo>
                    <a:pt x="2450" y="651"/>
                  </a:lnTo>
                  <a:lnTo>
                    <a:pt x="2457" y="651"/>
                  </a:lnTo>
                  <a:lnTo>
                    <a:pt x="2465" y="651"/>
                  </a:lnTo>
                  <a:lnTo>
                    <a:pt x="2473" y="651"/>
                  </a:lnTo>
                  <a:lnTo>
                    <a:pt x="2480" y="658"/>
                  </a:lnTo>
                  <a:lnTo>
                    <a:pt x="2488" y="658"/>
                  </a:lnTo>
                  <a:lnTo>
                    <a:pt x="2495" y="658"/>
                  </a:lnTo>
                  <a:lnTo>
                    <a:pt x="2503" y="666"/>
                  </a:lnTo>
                  <a:lnTo>
                    <a:pt x="2511" y="666"/>
                  </a:lnTo>
                  <a:lnTo>
                    <a:pt x="2518" y="674"/>
                  </a:lnTo>
                  <a:lnTo>
                    <a:pt x="2526" y="681"/>
                  </a:lnTo>
                  <a:lnTo>
                    <a:pt x="2534" y="689"/>
                  </a:lnTo>
                  <a:lnTo>
                    <a:pt x="2541" y="697"/>
                  </a:lnTo>
                  <a:lnTo>
                    <a:pt x="2549" y="704"/>
                  </a:lnTo>
                  <a:lnTo>
                    <a:pt x="2557" y="712"/>
                  </a:lnTo>
                  <a:lnTo>
                    <a:pt x="2564" y="720"/>
                  </a:lnTo>
                  <a:lnTo>
                    <a:pt x="2572" y="727"/>
                  </a:lnTo>
                  <a:lnTo>
                    <a:pt x="2580" y="735"/>
                  </a:lnTo>
                  <a:lnTo>
                    <a:pt x="2587" y="743"/>
                  </a:lnTo>
                  <a:lnTo>
                    <a:pt x="2595" y="750"/>
                  </a:lnTo>
                  <a:lnTo>
                    <a:pt x="2595" y="758"/>
                  </a:lnTo>
                  <a:lnTo>
                    <a:pt x="2603" y="766"/>
                  </a:lnTo>
                  <a:lnTo>
                    <a:pt x="2610" y="773"/>
                  </a:lnTo>
                  <a:lnTo>
                    <a:pt x="2610" y="781"/>
                  </a:lnTo>
                  <a:lnTo>
                    <a:pt x="2618" y="789"/>
                  </a:lnTo>
                  <a:lnTo>
                    <a:pt x="2618" y="796"/>
                  </a:lnTo>
                  <a:lnTo>
                    <a:pt x="2626" y="804"/>
                  </a:lnTo>
                  <a:lnTo>
                    <a:pt x="2633" y="812"/>
                  </a:lnTo>
                  <a:lnTo>
                    <a:pt x="2633" y="819"/>
                  </a:lnTo>
                  <a:lnTo>
                    <a:pt x="2641" y="827"/>
                  </a:lnTo>
                  <a:lnTo>
                    <a:pt x="2641" y="835"/>
                  </a:lnTo>
                  <a:lnTo>
                    <a:pt x="2649" y="842"/>
                  </a:lnTo>
                  <a:lnTo>
                    <a:pt x="2649" y="850"/>
                  </a:lnTo>
                  <a:lnTo>
                    <a:pt x="2656" y="857"/>
                  </a:lnTo>
                  <a:lnTo>
                    <a:pt x="2656" y="865"/>
                  </a:lnTo>
                  <a:lnTo>
                    <a:pt x="2664" y="873"/>
                  </a:lnTo>
                  <a:lnTo>
                    <a:pt x="2664" y="880"/>
                  </a:lnTo>
                  <a:lnTo>
                    <a:pt x="2672" y="888"/>
                  </a:lnTo>
                  <a:lnTo>
                    <a:pt x="2672" y="896"/>
                  </a:lnTo>
                  <a:lnTo>
                    <a:pt x="2679" y="903"/>
                  </a:lnTo>
                  <a:lnTo>
                    <a:pt x="2679" y="911"/>
                  </a:lnTo>
                  <a:lnTo>
                    <a:pt x="2687" y="919"/>
                  </a:lnTo>
                  <a:lnTo>
                    <a:pt x="2687" y="926"/>
                  </a:lnTo>
                  <a:lnTo>
                    <a:pt x="2695" y="934"/>
                  </a:lnTo>
                  <a:lnTo>
                    <a:pt x="2695" y="942"/>
                  </a:lnTo>
                  <a:lnTo>
                    <a:pt x="2702" y="949"/>
                  </a:lnTo>
                  <a:lnTo>
                    <a:pt x="2702" y="957"/>
                  </a:lnTo>
                  <a:lnTo>
                    <a:pt x="2710" y="965"/>
                  </a:lnTo>
                  <a:lnTo>
                    <a:pt x="2710" y="972"/>
                  </a:lnTo>
                  <a:lnTo>
                    <a:pt x="2717" y="980"/>
                  </a:lnTo>
                  <a:lnTo>
                    <a:pt x="2717" y="988"/>
                  </a:lnTo>
                  <a:lnTo>
                    <a:pt x="2725" y="995"/>
                  </a:lnTo>
                  <a:lnTo>
                    <a:pt x="2725" y="1003"/>
                  </a:lnTo>
                  <a:lnTo>
                    <a:pt x="2733" y="1011"/>
                  </a:lnTo>
                  <a:lnTo>
                    <a:pt x="2733" y="1018"/>
                  </a:lnTo>
                  <a:lnTo>
                    <a:pt x="2740" y="1026"/>
                  </a:lnTo>
                  <a:lnTo>
                    <a:pt x="2740" y="1034"/>
                  </a:lnTo>
                  <a:lnTo>
                    <a:pt x="2748" y="1041"/>
                  </a:lnTo>
                  <a:lnTo>
                    <a:pt x="2748" y="1049"/>
                  </a:lnTo>
                  <a:lnTo>
                    <a:pt x="2756" y="1056"/>
                  </a:lnTo>
                  <a:lnTo>
                    <a:pt x="2756" y="1064"/>
                  </a:lnTo>
                  <a:lnTo>
                    <a:pt x="2763" y="1072"/>
                  </a:lnTo>
                  <a:lnTo>
                    <a:pt x="2763" y="1079"/>
                  </a:lnTo>
                  <a:lnTo>
                    <a:pt x="2771" y="1087"/>
                  </a:lnTo>
                  <a:lnTo>
                    <a:pt x="2771" y="1095"/>
                  </a:lnTo>
                  <a:lnTo>
                    <a:pt x="2779" y="1102"/>
                  </a:lnTo>
                  <a:lnTo>
                    <a:pt x="2779" y="1110"/>
                  </a:lnTo>
                  <a:lnTo>
                    <a:pt x="2786" y="1118"/>
                  </a:lnTo>
                  <a:lnTo>
                    <a:pt x="2786" y="1125"/>
                  </a:lnTo>
                  <a:lnTo>
                    <a:pt x="2794" y="1133"/>
                  </a:lnTo>
                  <a:lnTo>
                    <a:pt x="2794" y="1141"/>
                  </a:lnTo>
                  <a:lnTo>
                    <a:pt x="2802" y="1148"/>
                  </a:lnTo>
                  <a:lnTo>
                    <a:pt x="2802" y="1156"/>
                  </a:lnTo>
                  <a:lnTo>
                    <a:pt x="2809" y="1164"/>
                  </a:lnTo>
                  <a:lnTo>
                    <a:pt x="2809" y="1171"/>
                  </a:lnTo>
                  <a:lnTo>
                    <a:pt x="2817" y="1179"/>
                  </a:lnTo>
                  <a:lnTo>
                    <a:pt x="2825" y="1187"/>
                  </a:lnTo>
                  <a:lnTo>
                    <a:pt x="2825" y="1194"/>
                  </a:lnTo>
                  <a:lnTo>
                    <a:pt x="2832" y="1202"/>
                  </a:lnTo>
                  <a:lnTo>
                    <a:pt x="2832" y="1210"/>
                  </a:lnTo>
                  <a:lnTo>
                    <a:pt x="2840" y="1217"/>
                  </a:lnTo>
                  <a:lnTo>
                    <a:pt x="2848" y="1225"/>
                  </a:lnTo>
                  <a:lnTo>
                    <a:pt x="2848" y="1233"/>
                  </a:lnTo>
                  <a:lnTo>
                    <a:pt x="2855" y="1240"/>
                  </a:lnTo>
                  <a:lnTo>
                    <a:pt x="2863" y="1248"/>
                  </a:lnTo>
                  <a:lnTo>
                    <a:pt x="2871" y="1256"/>
                  </a:lnTo>
                  <a:lnTo>
                    <a:pt x="2871" y="1263"/>
                  </a:lnTo>
                  <a:lnTo>
                    <a:pt x="2878" y="1271"/>
                  </a:lnTo>
                  <a:lnTo>
                    <a:pt x="2886" y="1278"/>
                  </a:lnTo>
                  <a:lnTo>
                    <a:pt x="2894" y="1286"/>
                  </a:lnTo>
                  <a:lnTo>
                    <a:pt x="2901" y="1294"/>
                  </a:lnTo>
                  <a:lnTo>
                    <a:pt x="2909" y="1301"/>
                  </a:lnTo>
                  <a:lnTo>
                    <a:pt x="2917" y="1309"/>
                  </a:lnTo>
                  <a:lnTo>
                    <a:pt x="2924" y="1317"/>
                  </a:lnTo>
                  <a:lnTo>
                    <a:pt x="2932" y="1324"/>
                  </a:lnTo>
                  <a:lnTo>
                    <a:pt x="2939" y="1332"/>
                  </a:lnTo>
                  <a:lnTo>
                    <a:pt x="2947" y="1332"/>
                  </a:lnTo>
                  <a:lnTo>
                    <a:pt x="2955" y="1340"/>
                  </a:lnTo>
                  <a:lnTo>
                    <a:pt x="2962" y="1340"/>
                  </a:lnTo>
                  <a:lnTo>
                    <a:pt x="2970" y="1340"/>
                  </a:lnTo>
                  <a:lnTo>
                    <a:pt x="2978" y="1340"/>
                  </a:lnTo>
                  <a:lnTo>
                    <a:pt x="2985" y="1340"/>
                  </a:lnTo>
                  <a:lnTo>
                    <a:pt x="2993" y="1340"/>
                  </a:lnTo>
                  <a:lnTo>
                    <a:pt x="3001" y="1340"/>
                  </a:lnTo>
                  <a:lnTo>
                    <a:pt x="3008" y="1340"/>
                  </a:lnTo>
                  <a:lnTo>
                    <a:pt x="3016" y="1332"/>
                  </a:lnTo>
                  <a:lnTo>
                    <a:pt x="3024" y="1332"/>
                  </a:lnTo>
                  <a:lnTo>
                    <a:pt x="3031" y="1324"/>
                  </a:lnTo>
                  <a:lnTo>
                    <a:pt x="3039" y="1324"/>
                  </a:lnTo>
                  <a:lnTo>
                    <a:pt x="3047" y="1317"/>
                  </a:lnTo>
                  <a:lnTo>
                    <a:pt x="3054" y="1309"/>
                  </a:lnTo>
                  <a:lnTo>
                    <a:pt x="3062" y="1301"/>
                  </a:lnTo>
                  <a:lnTo>
                    <a:pt x="3070" y="1294"/>
                  </a:lnTo>
                  <a:lnTo>
                    <a:pt x="3077" y="1286"/>
                  </a:lnTo>
                  <a:lnTo>
                    <a:pt x="3085" y="1278"/>
                  </a:lnTo>
                  <a:lnTo>
                    <a:pt x="3093" y="1271"/>
                  </a:lnTo>
                  <a:lnTo>
                    <a:pt x="3100" y="1263"/>
                  </a:lnTo>
                  <a:lnTo>
                    <a:pt x="3108" y="1256"/>
                  </a:lnTo>
                  <a:lnTo>
                    <a:pt x="3116" y="1248"/>
                  </a:lnTo>
                  <a:lnTo>
                    <a:pt x="3123" y="1240"/>
                  </a:lnTo>
                  <a:lnTo>
                    <a:pt x="3131" y="1233"/>
                  </a:lnTo>
                  <a:lnTo>
                    <a:pt x="3131" y="1225"/>
                  </a:lnTo>
                  <a:lnTo>
                    <a:pt x="3139" y="1217"/>
                  </a:lnTo>
                  <a:lnTo>
                    <a:pt x="3146" y="1210"/>
                  </a:lnTo>
                  <a:lnTo>
                    <a:pt x="3146" y="1202"/>
                  </a:lnTo>
                  <a:lnTo>
                    <a:pt x="3154" y="1194"/>
                  </a:lnTo>
                  <a:lnTo>
                    <a:pt x="3154" y="1187"/>
                  </a:lnTo>
                  <a:lnTo>
                    <a:pt x="3161" y="1179"/>
                  </a:lnTo>
                  <a:lnTo>
                    <a:pt x="3169" y="1171"/>
                  </a:lnTo>
                  <a:lnTo>
                    <a:pt x="3169" y="1164"/>
                  </a:lnTo>
                  <a:lnTo>
                    <a:pt x="3177" y="1156"/>
                  </a:lnTo>
                  <a:lnTo>
                    <a:pt x="3177" y="1148"/>
                  </a:lnTo>
                  <a:lnTo>
                    <a:pt x="3184" y="1141"/>
                  </a:lnTo>
                  <a:lnTo>
                    <a:pt x="3192" y="1133"/>
                  </a:lnTo>
                  <a:lnTo>
                    <a:pt x="3192" y="1125"/>
                  </a:lnTo>
                  <a:lnTo>
                    <a:pt x="3200" y="1118"/>
                  </a:lnTo>
                  <a:lnTo>
                    <a:pt x="3200" y="1110"/>
                  </a:lnTo>
                  <a:lnTo>
                    <a:pt x="3207" y="1102"/>
                  </a:lnTo>
                  <a:lnTo>
                    <a:pt x="3207" y="1095"/>
                  </a:lnTo>
                  <a:lnTo>
                    <a:pt x="3215" y="1087"/>
                  </a:lnTo>
                  <a:lnTo>
                    <a:pt x="3215" y="1079"/>
                  </a:lnTo>
                  <a:lnTo>
                    <a:pt x="3223" y="1072"/>
                  </a:lnTo>
                  <a:lnTo>
                    <a:pt x="3223" y="1064"/>
                  </a:lnTo>
                  <a:lnTo>
                    <a:pt x="3230" y="1056"/>
                  </a:lnTo>
                  <a:lnTo>
                    <a:pt x="3230" y="1049"/>
                  </a:lnTo>
                  <a:lnTo>
                    <a:pt x="3238" y="1041"/>
                  </a:lnTo>
                  <a:lnTo>
                    <a:pt x="3246" y="1034"/>
                  </a:lnTo>
                  <a:lnTo>
                    <a:pt x="3246" y="1026"/>
                  </a:lnTo>
                  <a:lnTo>
                    <a:pt x="3253" y="1018"/>
                  </a:lnTo>
                  <a:lnTo>
                    <a:pt x="3253" y="1011"/>
                  </a:lnTo>
                  <a:lnTo>
                    <a:pt x="3261" y="1003"/>
                  </a:lnTo>
                  <a:lnTo>
                    <a:pt x="3261" y="995"/>
                  </a:lnTo>
                  <a:lnTo>
                    <a:pt x="3269" y="988"/>
                  </a:lnTo>
                  <a:lnTo>
                    <a:pt x="3269" y="980"/>
                  </a:lnTo>
                  <a:lnTo>
                    <a:pt x="3276" y="972"/>
                  </a:lnTo>
                  <a:lnTo>
                    <a:pt x="3276" y="965"/>
                  </a:lnTo>
                  <a:lnTo>
                    <a:pt x="3284" y="957"/>
                  </a:lnTo>
                  <a:lnTo>
                    <a:pt x="3284" y="949"/>
                  </a:lnTo>
                  <a:lnTo>
                    <a:pt x="3292" y="942"/>
                  </a:lnTo>
                  <a:lnTo>
                    <a:pt x="3299" y="934"/>
                  </a:lnTo>
                  <a:lnTo>
                    <a:pt x="3299" y="926"/>
                  </a:lnTo>
                  <a:lnTo>
                    <a:pt x="3307" y="919"/>
                  </a:lnTo>
                  <a:lnTo>
                    <a:pt x="3307" y="911"/>
                  </a:lnTo>
                  <a:lnTo>
                    <a:pt x="3315" y="903"/>
                  </a:lnTo>
                  <a:lnTo>
                    <a:pt x="3315" y="896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" name="Freeform 50"/>
            <p:cNvSpPr>
              <a:spLocks/>
            </p:cNvSpPr>
            <p:nvPr/>
          </p:nvSpPr>
          <p:spPr bwMode="auto">
            <a:xfrm>
              <a:off x="1368" y="1807"/>
              <a:ext cx="3590" cy="1538"/>
            </a:xfrm>
            <a:custGeom>
              <a:avLst/>
              <a:gdLst>
                <a:gd name="T0" fmla="*/ 100 w 3315"/>
                <a:gd name="T1" fmla="*/ 861 h 1393"/>
                <a:gd name="T2" fmla="*/ 166 w 3315"/>
                <a:gd name="T3" fmla="*/ 752 h 1393"/>
                <a:gd name="T4" fmla="*/ 207 w 3315"/>
                <a:gd name="T5" fmla="*/ 641 h 1393"/>
                <a:gd name="T6" fmla="*/ 257 w 3315"/>
                <a:gd name="T7" fmla="*/ 532 h 1393"/>
                <a:gd name="T8" fmla="*/ 298 w 3315"/>
                <a:gd name="T9" fmla="*/ 422 h 1393"/>
                <a:gd name="T10" fmla="*/ 340 w 3315"/>
                <a:gd name="T11" fmla="*/ 312 h 1393"/>
                <a:gd name="T12" fmla="*/ 381 w 3315"/>
                <a:gd name="T13" fmla="*/ 202 h 1393"/>
                <a:gd name="T14" fmla="*/ 440 w 3315"/>
                <a:gd name="T15" fmla="*/ 93 h 1393"/>
                <a:gd name="T16" fmla="*/ 538 w 3315"/>
                <a:gd name="T17" fmla="*/ 0 h 1393"/>
                <a:gd name="T18" fmla="*/ 638 w 3315"/>
                <a:gd name="T19" fmla="*/ 67 h 1393"/>
                <a:gd name="T20" fmla="*/ 696 w 3315"/>
                <a:gd name="T21" fmla="*/ 177 h 1393"/>
                <a:gd name="T22" fmla="*/ 737 w 3315"/>
                <a:gd name="T23" fmla="*/ 287 h 1393"/>
                <a:gd name="T24" fmla="*/ 771 w 3315"/>
                <a:gd name="T25" fmla="*/ 396 h 1393"/>
                <a:gd name="T26" fmla="*/ 804 w 3315"/>
                <a:gd name="T27" fmla="*/ 507 h 1393"/>
                <a:gd name="T28" fmla="*/ 837 w 3315"/>
                <a:gd name="T29" fmla="*/ 616 h 1393"/>
                <a:gd name="T30" fmla="*/ 871 w 3315"/>
                <a:gd name="T31" fmla="*/ 726 h 1393"/>
                <a:gd name="T32" fmla="*/ 896 w 3315"/>
                <a:gd name="T33" fmla="*/ 836 h 1393"/>
                <a:gd name="T34" fmla="*/ 928 w 3315"/>
                <a:gd name="T35" fmla="*/ 946 h 1393"/>
                <a:gd name="T36" fmla="*/ 962 w 3315"/>
                <a:gd name="T37" fmla="*/ 1056 h 1393"/>
                <a:gd name="T38" fmla="*/ 994 w 3315"/>
                <a:gd name="T39" fmla="*/ 1166 h 1393"/>
                <a:gd name="T40" fmla="*/ 1028 w 3315"/>
                <a:gd name="T41" fmla="*/ 1275 h 1393"/>
                <a:gd name="T42" fmla="*/ 1069 w 3315"/>
                <a:gd name="T43" fmla="*/ 1386 h 1393"/>
                <a:gd name="T44" fmla="*/ 1136 w 3315"/>
                <a:gd name="T45" fmla="*/ 1495 h 1393"/>
                <a:gd name="T46" fmla="*/ 1243 w 3315"/>
                <a:gd name="T47" fmla="*/ 1520 h 1393"/>
                <a:gd name="T48" fmla="*/ 1327 w 3315"/>
                <a:gd name="T49" fmla="*/ 1411 h 1393"/>
                <a:gd name="T50" fmla="*/ 1376 w 3315"/>
                <a:gd name="T51" fmla="*/ 1301 h 1393"/>
                <a:gd name="T52" fmla="*/ 1426 w 3315"/>
                <a:gd name="T53" fmla="*/ 1191 h 1393"/>
                <a:gd name="T54" fmla="*/ 1459 w 3315"/>
                <a:gd name="T55" fmla="*/ 1081 h 1393"/>
                <a:gd name="T56" fmla="*/ 1500 w 3315"/>
                <a:gd name="T57" fmla="*/ 972 h 1393"/>
                <a:gd name="T58" fmla="*/ 1533 w 3315"/>
                <a:gd name="T59" fmla="*/ 861 h 1393"/>
                <a:gd name="T60" fmla="*/ 1575 w 3315"/>
                <a:gd name="T61" fmla="*/ 752 h 1393"/>
                <a:gd name="T62" fmla="*/ 1624 w 3315"/>
                <a:gd name="T63" fmla="*/ 641 h 1393"/>
                <a:gd name="T64" fmla="*/ 1683 w 3315"/>
                <a:gd name="T65" fmla="*/ 532 h 1393"/>
                <a:gd name="T66" fmla="*/ 1783 w 3315"/>
                <a:gd name="T67" fmla="*/ 439 h 1393"/>
                <a:gd name="T68" fmla="*/ 1890 w 3315"/>
                <a:gd name="T69" fmla="*/ 515 h 1393"/>
                <a:gd name="T70" fmla="*/ 1956 w 3315"/>
                <a:gd name="T71" fmla="*/ 625 h 1393"/>
                <a:gd name="T72" fmla="*/ 2006 w 3315"/>
                <a:gd name="T73" fmla="*/ 735 h 1393"/>
                <a:gd name="T74" fmla="*/ 2055 w 3315"/>
                <a:gd name="T75" fmla="*/ 845 h 1393"/>
                <a:gd name="T76" fmla="*/ 2098 w 3315"/>
                <a:gd name="T77" fmla="*/ 955 h 1393"/>
                <a:gd name="T78" fmla="*/ 2139 w 3315"/>
                <a:gd name="T79" fmla="*/ 1064 h 1393"/>
                <a:gd name="T80" fmla="*/ 2196 w 3315"/>
                <a:gd name="T81" fmla="*/ 1175 h 1393"/>
                <a:gd name="T82" fmla="*/ 2263 w 3315"/>
                <a:gd name="T83" fmla="*/ 1284 h 1393"/>
                <a:gd name="T84" fmla="*/ 2363 w 3315"/>
                <a:gd name="T85" fmla="*/ 1360 h 1393"/>
                <a:gd name="T86" fmla="*/ 2470 w 3315"/>
                <a:gd name="T87" fmla="*/ 1284 h 1393"/>
                <a:gd name="T88" fmla="*/ 2545 w 3315"/>
                <a:gd name="T89" fmla="*/ 1175 h 1393"/>
                <a:gd name="T90" fmla="*/ 2595 w 3315"/>
                <a:gd name="T91" fmla="*/ 1064 h 1393"/>
                <a:gd name="T92" fmla="*/ 2645 w 3315"/>
                <a:gd name="T93" fmla="*/ 955 h 1393"/>
                <a:gd name="T94" fmla="*/ 2694 w 3315"/>
                <a:gd name="T95" fmla="*/ 845 h 1393"/>
                <a:gd name="T96" fmla="*/ 2752 w 3315"/>
                <a:gd name="T97" fmla="*/ 735 h 1393"/>
                <a:gd name="T98" fmla="*/ 2827 w 3315"/>
                <a:gd name="T99" fmla="*/ 625 h 1393"/>
                <a:gd name="T100" fmla="*/ 2926 w 3315"/>
                <a:gd name="T101" fmla="*/ 549 h 1393"/>
                <a:gd name="T102" fmla="*/ 3034 w 3315"/>
                <a:gd name="T103" fmla="*/ 608 h 1393"/>
                <a:gd name="T104" fmla="*/ 3117 w 3315"/>
                <a:gd name="T105" fmla="*/ 718 h 1393"/>
                <a:gd name="T106" fmla="*/ 3175 w 3315"/>
                <a:gd name="T107" fmla="*/ 828 h 1393"/>
                <a:gd name="T108" fmla="*/ 3225 w 3315"/>
                <a:gd name="T109" fmla="*/ 937 h 1393"/>
                <a:gd name="T110" fmla="*/ 3282 w 3315"/>
                <a:gd name="T111" fmla="*/ 1048 h 1393"/>
                <a:gd name="T112" fmla="*/ 3350 w 3315"/>
                <a:gd name="T113" fmla="*/ 1157 h 1393"/>
                <a:gd name="T114" fmla="*/ 3448 w 3315"/>
                <a:gd name="T115" fmla="*/ 1267 h 1393"/>
                <a:gd name="T116" fmla="*/ 3556 w 3315"/>
                <a:gd name="T117" fmla="*/ 1259 h 13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15"/>
                <a:gd name="T178" fmla="*/ 0 h 1393"/>
                <a:gd name="T179" fmla="*/ 3315 w 3315"/>
                <a:gd name="T180" fmla="*/ 1393 h 13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15" h="1393">
                  <a:moveTo>
                    <a:pt x="0" y="842"/>
                  </a:moveTo>
                  <a:lnTo>
                    <a:pt x="7" y="842"/>
                  </a:lnTo>
                  <a:lnTo>
                    <a:pt x="15" y="842"/>
                  </a:lnTo>
                  <a:lnTo>
                    <a:pt x="23" y="842"/>
                  </a:lnTo>
                  <a:lnTo>
                    <a:pt x="30" y="834"/>
                  </a:lnTo>
                  <a:lnTo>
                    <a:pt x="38" y="834"/>
                  </a:lnTo>
                  <a:lnTo>
                    <a:pt x="46" y="826"/>
                  </a:lnTo>
                  <a:lnTo>
                    <a:pt x="53" y="819"/>
                  </a:lnTo>
                  <a:lnTo>
                    <a:pt x="61" y="811"/>
                  </a:lnTo>
                  <a:lnTo>
                    <a:pt x="69" y="803"/>
                  </a:lnTo>
                  <a:lnTo>
                    <a:pt x="76" y="796"/>
                  </a:lnTo>
                  <a:lnTo>
                    <a:pt x="84" y="788"/>
                  </a:lnTo>
                  <a:lnTo>
                    <a:pt x="92" y="780"/>
                  </a:lnTo>
                  <a:lnTo>
                    <a:pt x="99" y="773"/>
                  </a:lnTo>
                  <a:lnTo>
                    <a:pt x="107" y="765"/>
                  </a:lnTo>
                  <a:lnTo>
                    <a:pt x="107" y="757"/>
                  </a:lnTo>
                  <a:lnTo>
                    <a:pt x="115" y="750"/>
                  </a:lnTo>
                  <a:lnTo>
                    <a:pt x="115" y="742"/>
                  </a:lnTo>
                  <a:lnTo>
                    <a:pt x="122" y="734"/>
                  </a:lnTo>
                  <a:lnTo>
                    <a:pt x="130" y="727"/>
                  </a:lnTo>
                  <a:lnTo>
                    <a:pt x="130" y="719"/>
                  </a:lnTo>
                  <a:lnTo>
                    <a:pt x="138" y="711"/>
                  </a:lnTo>
                  <a:lnTo>
                    <a:pt x="138" y="704"/>
                  </a:lnTo>
                  <a:lnTo>
                    <a:pt x="145" y="696"/>
                  </a:lnTo>
                  <a:lnTo>
                    <a:pt x="145" y="688"/>
                  </a:lnTo>
                  <a:lnTo>
                    <a:pt x="153" y="681"/>
                  </a:lnTo>
                  <a:lnTo>
                    <a:pt x="153" y="673"/>
                  </a:lnTo>
                  <a:lnTo>
                    <a:pt x="161" y="666"/>
                  </a:lnTo>
                  <a:lnTo>
                    <a:pt x="161" y="658"/>
                  </a:lnTo>
                  <a:lnTo>
                    <a:pt x="161" y="650"/>
                  </a:lnTo>
                  <a:lnTo>
                    <a:pt x="168" y="643"/>
                  </a:lnTo>
                  <a:lnTo>
                    <a:pt x="168" y="635"/>
                  </a:lnTo>
                  <a:lnTo>
                    <a:pt x="176" y="627"/>
                  </a:lnTo>
                  <a:lnTo>
                    <a:pt x="176" y="620"/>
                  </a:lnTo>
                  <a:lnTo>
                    <a:pt x="184" y="612"/>
                  </a:lnTo>
                  <a:lnTo>
                    <a:pt x="184" y="604"/>
                  </a:lnTo>
                  <a:lnTo>
                    <a:pt x="191" y="597"/>
                  </a:lnTo>
                  <a:lnTo>
                    <a:pt x="191" y="589"/>
                  </a:lnTo>
                  <a:lnTo>
                    <a:pt x="191" y="581"/>
                  </a:lnTo>
                  <a:lnTo>
                    <a:pt x="199" y="574"/>
                  </a:lnTo>
                  <a:lnTo>
                    <a:pt x="199" y="566"/>
                  </a:lnTo>
                  <a:lnTo>
                    <a:pt x="207" y="558"/>
                  </a:lnTo>
                  <a:lnTo>
                    <a:pt x="207" y="551"/>
                  </a:lnTo>
                  <a:lnTo>
                    <a:pt x="207" y="543"/>
                  </a:lnTo>
                  <a:lnTo>
                    <a:pt x="214" y="535"/>
                  </a:lnTo>
                  <a:lnTo>
                    <a:pt x="214" y="528"/>
                  </a:lnTo>
                  <a:lnTo>
                    <a:pt x="222" y="520"/>
                  </a:lnTo>
                  <a:lnTo>
                    <a:pt x="222" y="512"/>
                  </a:lnTo>
                  <a:lnTo>
                    <a:pt x="222" y="505"/>
                  </a:lnTo>
                  <a:lnTo>
                    <a:pt x="229" y="497"/>
                  </a:lnTo>
                  <a:lnTo>
                    <a:pt x="229" y="489"/>
                  </a:lnTo>
                  <a:lnTo>
                    <a:pt x="237" y="482"/>
                  </a:lnTo>
                  <a:lnTo>
                    <a:pt x="237" y="474"/>
                  </a:lnTo>
                  <a:lnTo>
                    <a:pt x="237" y="466"/>
                  </a:lnTo>
                  <a:lnTo>
                    <a:pt x="245" y="459"/>
                  </a:lnTo>
                  <a:lnTo>
                    <a:pt x="245" y="451"/>
                  </a:lnTo>
                  <a:lnTo>
                    <a:pt x="245" y="444"/>
                  </a:lnTo>
                  <a:lnTo>
                    <a:pt x="252" y="436"/>
                  </a:lnTo>
                  <a:lnTo>
                    <a:pt x="252" y="428"/>
                  </a:lnTo>
                  <a:lnTo>
                    <a:pt x="260" y="421"/>
                  </a:lnTo>
                  <a:lnTo>
                    <a:pt x="260" y="413"/>
                  </a:lnTo>
                  <a:lnTo>
                    <a:pt x="260" y="405"/>
                  </a:lnTo>
                  <a:lnTo>
                    <a:pt x="268" y="398"/>
                  </a:lnTo>
                  <a:lnTo>
                    <a:pt x="268" y="390"/>
                  </a:lnTo>
                  <a:lnTo>
                    <a:pt x="275" y="382"/>
                  </a:lnTo>
                  <a:lnTo>
                    <a:pt x="275" y="375"/>
                  </a:lnTo>
                  <a:lnTo>
                    <a:pt x="275" y="367"/>
                  </a:lnTo>
                  <a:lnTo>
                    <a:pt x="283" y="359"/>
                  </a:lnTo>
                  <a:lnTo>
                    <a:pt x="283" y="352"/>
                  </a:lnTo>
                  <a:lnTo>
                    <a:pt x="283" y="344"/>
                  </a:lnTo>
                  <a:lnTo>
                    <a:pt x="291" y="336"/>
                  </a:lnTo>
                  <a:lnTo>
                    <a:pt x="291" y="329"/>
                  </a:lnTo>
                  <a:lnTo>
                    <a:pt x="298" y="321"/>
                  </a:lnTo>
                  <a:lnTo>
                    <a:pt x="298" y="313"/>
                  </a:lnTo>
                  <a:lnTo>
                    <a:pt x="298" y="306"/>
                  </a:lnTo>
                  <a:lnTo>
                    <a:pt x="306" y="298"/>
                  </a:lnTo>
                  <a:lnTo>
                    <a:pt x="306" y="290"/>
                  </a:lnTo>
                  <a:lnTo>
                    <a:pt x="314" y="283"/>
                  </a:lnTo>
                  <a:lnTo>
                    <a:pt x="314" y="275"/>
                  </a:lnTo>
                  <a:lnTo>
                    <a:pt x="314" y="267"/>
                  </a:lnTo>
                  <a:lnTo>
                    <a:pt x="321" y="260"/>
                  </a:lnTo>
                  <a:lnTo>
                    <a:pt x="321" y="252"/>
                  </a:lnTo>
                  <a:lnTo>
                    <a:pt x="329" y="244"/>
                  </a:lnTo>
                  <a:lnTo>
                    <a:pt x="329" y="237"/>
                  </a:lnTo>
                  <a:lnTo>
                    <a:pt x="337" y="229"/>
                  </a:lnTo>
                  <a:lnTo>
                    <a:pt x="337" y="222"/>
                  </a:lnTo>
                  <a:lnTo>
                    <a:pt x="337" y="214"/>
                  </a:lnTo>
                  <a:lnTo>
                    <a:pt x="344" y="206"/>
                  </a:lnTo>
                  <a:lnTo>
                    <a:pt x="344" y="199"/>
                  </a:lnTo>
                  <a:lnTo>
                    <a:pt x="352" y="191"/>
                  </a:lnTo>
                  <a:lnTo>
                    <a:pt x="352" y="183"/>
                  </a:lnTo>
                  <a:lnTo>
                    <a:pt x="360" y="176"/>
                  </a:lnTo>
                  <a:lnTo>
                    <a:pt x="360" y="168"/>
                  </a:lnTo>
                  <a:lnTo>
                    <a:pt x="367" y="160"/>
                  </a:lnTo>
                  <a:lnTo>
                    <a:pt x="367" y="153"/>
                  </a:lnTo>
                  <a:lnTo>
                    <a:pt x="375" y="145"/>
                  </a:lnTo>
                  <a:lnTo>
                    <a:pt x="375" y="137"/>
                  </a:lnTo>
                  <a:lnTo>
                    <a:pt x="383" y="130"/>
                  </a:lnTo>
                  <a:lnTo>
                    <a:pt x="383" y="122"/>
                  </a:lnTo>
                  <a:lnTo>
                    <a:pt x="390" y="114"/>
                  </a:lnTo>
                  <a:lnTo>
                    <a:pt x="390" y="107"/>
                  </a:lnTo>
                  <a:lnTo>
                    <a:pt x="398" y="99"/>
                  </a:lnTo>
                  <a:lnTo>
                    <a:pt x="398" y="91"/>
                  </a:lnTo>
                  <a:lnTo>
                    <a:pt x="406" y="84"/>
                  </a:lnTo>
                  <a:lnTo>
                    <a:pt x="413" y="76"/>
                  </a:lnTo>
                  <a:lnTo>
                    <a:pt x="413" y="68"/>
                  </a:lnTo>
                  <a:lnTo>
                    <a:pt x="421" y="61"/>
                  </a:lnTo>
                  <a:lnTo>
                    <a:pt x="429" y="53"/>
                  </a:lnTo>
                  <a:lnTo>
                    <a:pt x="436" y="45"/>
                  </a:lnTo>
                  <a:lnTo>
                    <a:pt x="444" y="38"/>
                  </a:lnTo>
                  <a:lnTo>
                    <a:pt x="452" y="30"/>
                  </a:lnTo>
                  <a:lnTo>
                    <a:pt x="459" y="23"/>
                  </a:lnTo>
                  <a:lnTo>
                    <a:pt x="467" y="15"/>
                  </a:lnTo>
                  <a:lnTo>
                    <a:pt x="474" y="7"/>
                  </a:lnTo>
                  <a:lnTo>
                    <a:pt x="482" y="0"/>
                  </a:lnTo>
                  <a:lnTo>
                    <a:pt x="490" y="0"/>
                  </a:lnTo>
                  <a:lnTo>
                    <a:pt x="497" y="0"/>
                  </a:lnTo>
                  <a:lnTo>
                    <a:pt x="505" y="0"/>
                  </a:lnTo>
                  <a:lnTo>
                    <a:pt x="513" y="0"/>
                  </a:lnTo>
                  <a:lnTo>
                    <a:pt x="520" y="0"/>
                  </a:lnTo>
                  <a:lnTo>
                    <a:pt x="528" y="7"/>
                  </a:lnTo>
                  <a:lnTo>
                    <a:pt x="536" y="7"/>
                  </a:lnTo>
                  <a:lnTo>
                    <a:pt x="543" y="15"/>
                  </a:lnTo>
                  <a:lnTo>
                    <a:pt x="551" y="15"/>
                  </a:lnTo>
                  <a:lnTo>
                    <a:pt x="559" y="23"/>
                  </a:lnTo>
                  <a:lnTo>
                    <a:pt x="566" y="30"/>
                  </a:lnTo>
                  <a:lnTo>
                    <a:pt x="574" y="38"/>
                  </a:lnTo>
                  <a:lnTo>
                    <a:pt x="582" y="45"/>
                  </a:lnTo>
                  <a:lnTo>
                    <a:pt x="589" y="53"/>
                  </a:lnTo>
                  <a:lnTo>
                    <a:pt x="589" y="61"/>
                  </a:lnTo>
                  <a:lnTo>
                    <a:pt x="597" y="68"/>
                  </a:lnTo>
                  <a:lnTo>
                    <a:pt x="605" y="76"/>
                  </a:lnTo>
                  <a:lnTo>
                    <a:pt x="605" y="84"/>
                  </a:lnTo>
                  <a:lnTo>
                    <a:pt x="612" y="91"/>
                  </a:lnTo>
                  <a:lnTo>
                    <a:pt x="612" y="99"/>
                  </a:lnTo>
                  <a:lnTo>
                    <a:pt x="620" y="107"/>
                  </a:lnTo>
                  <a:lnTo>
                    <a:pt x="620" y="114"/>
                  </a:lnTo>
                  <a:lnTo>
                    <a:pt x="628" y="122"/>
                  </a:lnTo>
                  <a:lnTo>
                    <a:pt x="628" y="130"/>
                  </a:lnTo>
                  <a:lnTo>
                    <a:pt x="635" y="137"/>
                  </a:lnTo>
                  <a:lnTo>
                    <a:pt x="635" y="145"/>
                  </a:lnTo>
                  <a:lnTo>
                    <a:pt x="643" y="153"/>
                  </a:lnTo>
                  <a:lnTo>
                    <a:pt x="643" y="160"/>
                  </a:lnTo>
                  <a:lnTo>
                    <a:pt x="651" y="168"/>
                  </a:lnTo>
                  <a:lnTo>
                    <a:pt x="651" y="176"/>
                  </a:lnTo>
                  <a:lnTo>
                    <a:pt x="651" y="183"/>
                  </a:lnTo>
                  <a:lnTo>
                    <a:pt x="658" y="191"/>
                  </a:lnTo>
                  <a:lnTo>
                    <a:pt x="658" y="199"/>
                  </a:lnTo>
                  <a:lnTo>
                    <a:pt x="666" y="206"/>
                  </a:lnTo>
                  <a:lnTo>
                    <a:pt x="666" y="214"/>
                  </a:lnTo>
                  <a:lnTo>
                    <a:pt x="666" y="222"/>
                  </a:lnTo>
                  <a:lnTo>
                    <a:pt x="674" y="229"/>
                  </a:lnTo>
                  <a:lnTo>
                    <a:pt x="674" y="237"/>
                  </a:lnTo>
                  <a:lnTo>
                    <a:pt x="674" y="244"/>
                  </a:lnTo>
                  <a:lnTo>
                    <a:pt x="681" y="252"/>
                  </a:lnTo>
                  <a:lnTo>
                    <a:pt x="681" y="260"/>
                  </a:lnTo>
                  <a:lnTo>
                    <a:pt x="681" y="267"/>
                  </a:lnTo>
                  <a:lnTo>
                    <a:pt x="689" y="275"/>
                  </a:lnTo>
                  <a:lnTo>
                    <a:pt x="689" y="283"/>
                  </a:lnTo>
                  <a:lnTo>
                    <a:pt x="689" y="290"/>
                  </a:lnTo>
                  <a:lnTo>
                    <a:pt x="696" y="298"/>
                  </a:lnTo>
                  <a:lnTo>
                    <a:pt x="696" y="306"/>
                  </a:lnTo>
                  <a:lnTo>
                    <a:pt x="696" y="313"/>
                  </a:lnTo>
                  <a:lnTo>
                    <a:pt x="704" y="321"/>
                  </a:lnTo>
                  <a:lnTo>
                    <a:pt x="704" y="329"/>
                  </a:lnTo>
                  <a:lnTo>
                    <a:pt x="704" y="336"/>
                  </a:lnTo>
                  <a:lnTo>
                    <a:pt x="712" y="344"/>
                  </a:lnTo>
                  <a:lnTo>
                    <a:pt x="712" y="352"/>
                  </a:lnTo>
                  <a:lnTo>
                    <a:pt x="712" y="359"/>
                  </a:lnTo>
                  <a:lnTo>
                    <a:pt x="719" y="367"/>
                  </a:lnTo>
                  <a:lnTo>
                    <a:pt x="719" y="375"/>
                  </a:lnTo>
                  <a:lnTo>
                    <a:pt x="719" y="382"/>
                  </a:lnTo>
                  <a:lnTo>
                    <a:pt x="727" y="390"/>
                  </a:lnTo>
                  <a:lnTo>
                    <a:pt x="727" y="398"/>
                  </a:lnTo>
                  <a:lnTo>
                    <a:pt x="727" y="405"/>
                  </a:lnTo>
                  <a:lnTo>
                    <a:pt x="735" y="413"/>
                  </a:lnTo>
                  <a:lnTo>
                    <a:pt x="735" y="421"/>
                  </a:lnTo>
                  <a:lnTo>
                    <a:pt x="735" y="428"/>
                  </a:lnTo>
                  <a:lnTo>
                    <a:pt x="735" y="436"/>
                  </a:lnTo>
                  <a:lnTo>
                    <a:pt x="742" y="444"/>
                  </a:lnTo>
                  <a:lnTo>
                    <a:pt x="742" y="451"/>
                  </a:lnTo>
                  <a:lnTo>
                    <a:pt x="742" y="459"/>
                  </a:lnTo>
                  <a:lnTo>
                    <a:pt x="750" y="466"/>
                  </a:lnTo>
                  <a:lnTo>
                    <a:pt x="750" y="474"/>
                  </a:lnTo>
                  <a:lnTo>
                    <a:pt x="750" y="482"/>
                  </a:lnTo>
                  <a:lnTo>
                    <a:pt x="750" y="489"/>
                  </a:lnTo>
                  <a:lnTo>
                    <a:pt x="758" y="497"/>
                  </a:lnTo>
                  <a:lnTo>
                    <a:pt x="758" y="505"/>
                  </a:lnTo>
                  <a:lnTo>
                    <a:pt x="758" y="512"/>
                  </a:lnTo>
                  <a:lnTo>
                    <a:pt x="765" y="520"/>
                  </a:lnTo>
                  <a:lnTo>
                    <a:pt x="765" y="528"/>
                  </a:lnTo>
                  <a:lnTo>
                    <a:pt x="765" y="535"/>
                  </a:lnTo>
                  <a:lnTo>
                    <a:pt x="765" y="543"/>
                  </a:lnTo>
                  <a:lnTo>
                    <a:pt x="773" y="551"/>
                  </a:lnTo>
                  <a:lnTo>
                    <a:pt x="773" y="558"/>
                  </a:lnTo>
                  <a:lnTo>
                    <a:pt x="773" y="566"/>
                  </a:lnTo>
                  <a:lnTo>
                    <a:pt x="781" y="574"/>
                  </a:lnTo>
                  <a:lnTo>
                    <a:pt x="781" y="581"/>
                  </a:lnTo>
                  <a:lnTo>
                    <a:pt x="781" y="589"/>
                  </a:lnTo>
                  <a:lnTo>
                    <a:pt x="781" y="597"/>
                  </a:lnTo>
                  <a:lnTo>
                    <a:pt x="788" y="604"/>
                  </a:lnTo>
                  <a:lnTo>
                    <a:pt x="788" y="612"/>
                  </a:lnTo>
                  <a:lnTo>
                    <a:pt x="788" y="620"/>
                  </a:lnTo>
                  <a:lnTo>
                    <a:pt x="796" y="627"/>
                  </a:lnTo>
                  <a:lnTo>
                    <a:pt x="796" y="635"/>
                  </a:lnTo>
                  <a:lnTo>
                    <a:pt x="796" y="643"/>
                  </a:lnTo>
                  <a:lnTo>
                    <a:pt x="796" y="650"/>
                  </a:lnTo>
                  <a:lnTo>
                    <a:pt x="804" y="658"/>
                  </a:lnTo>
                  <a:lnTo>
                    <a:pt x="804" y="666"/>
                  </a:lnTo>
                  <a:lnTo>
                    <a:pt x="804" y="673"/>
                  </a:lnTo>
                  <a:lnTo>
                    <a:pt x="804" y="681"/>
                  </a:lnTo>
                  <a:lnTo>
                    <a:pt x="811" y="688"/>
                  </a:lnTo>
                  <a:lnTo>
                    <a:pt x="811" y="696"/>
                  </a:lnTo>
                  <a:lnTo>
                    <a:pt x="811" y="704"/>
                  </a:lnTo>
                  <a:lnTo>
                    <a:pt x="819" y="711"/>
                  </a:lnTo>
                  <a:lnTo>
                    <a:pt x="819" y="719"/>
                  </a:lnTo>
                  <a:lnTo>
                    <a:pt x="819" y="727"/>
                  </a:lnTo>
                  <a:lnTo>
                    <a:pt x="819" y="734"/>
                  </a:lnTo>
                  <a:lnTo>
                    <a:pt x="827" y="742"/>
                  </a:lnTo>
                  <a:lnTo>
                    <a:pt x="827" y="750"/>
                  </a:lnTo>
                  <a:lnTo>
                    <a:pt x="827" y="757"/>
                  </a:lnTo>
                  <a:lnTo>
                    <a:pt x="827" y="765"/>
                  </a:lnTo>
                  <a:lnTo>
                    <a:pt x="834" y="773"/>
                  </a:lnTo>
                  <a:lnTo>
                    <a:pt x="834" y="780"/>
                  </a:lnTo>
                  <a:lnTo>
                    <a:pt x="834" y="788"/>
                  </a:lnTo>
                  <a:lnTo>
                    <a:pt x="842" y="796"/>
                  </a:lnTo>
                  <a:lnTo>
                    <a:pt x="842" y="803"/>
                  </a:lnTo>
                  <a:lnTo>
                    <a:pt x="842" y="811"/>
                  </a:lnTo>
                  <a:lnTo>
                    <a:pt x="842" y="819"/>
                  </a:lnTo>
                  <a:lnTo>
                    <a:pt x="850" y="826"/>
                  </a:lnTo>
                  <a:lnTo>
                    <a:pt x="850" y="834"/>
                  </a:lnTo>
                  <a:lnTo>
                    <a:pt x="850" y="842"/>
                  </a:lnTo>
                  <a:lnTo>
                    <a:pt x="850" y="849"/>
                  </a:lnTo>
                  <a:lnTo>
                    <a:pt x="857" y="857"/>
                  </a:lnTo>
                  <a:lnTo>
                    <a:pt x="857" y="865"/>
                  </a:lnTo>
                  <a:lnTo>
                    <a:pt x="857" y="872"/>
                  </a:lnTo>
                  <a:lnTo>
                    <a:pt x="865" y="880"/>
                  </a:lnTo>
                  <a:lnTo>
                    <a:pt x="865" y="887"/>
                  </a:lnTo>
                  <a:lnTo>
                    <a:pt x="865" y="895"/>
                  </a:lnTo>
                  <a:lnTo>
                    <a:pt x="865" y="903"/>
                  </a:lnTo>
                  <a:lnTo>
                    <a:pt x="873" y="910"/>
                  </a:lnTo>
                  <a:lnTo>
                    <a:pt x="873" y="918"/>
                  </a:lnTo>
                  <a:lnTo>
                    <a:pt x="873" y="926"/>
                  </a:lnTo>
                  <a:lnTo>
                    <a:pt x="880" y="933"/>
                  </a:lnTo>
                  <a:lnTo>
                    <a:pt x="880" y="941"/>
                  </a:lnTo>
                  <a:lnTo>
                    <a:pt x="880" y="949"/>
                  </a:lnTo>
                  <a:lnTo>
                    <a:pt x="888" y="956"/>
                  </a:lnTo>
                  <a:lnTo>
                    <a:pt x="888" y="964"/>
                  </a:lnTo>
                  <a:lnTo>
                    <a:pt x="888" y="972"/>
                  </a:lnTo>
                  <a:lnTo>
                    <a:pt x="888" y="979"/>
                  </a:lnTo>
                  <a:lnTo>
                    <a:pt x="896" y="987"/>
                  </a:lnTo>
                  <a:lnTo>
                    <a:pt x="896" y="995"/>
                  </a:lnTo>
                  <a:lnTo>
                    <a:pt x="896" y="1002"/>
                  </a:lnTo>
                  <a:lnTo>
                    <a:pt x="903" y="1010"/>
                  </a:lnTo>
                  <a:lnTo>
                    <a:pt x="903" y="1018"/>
                  </a:lnTo>
                  <a:lnTo>
                    <a:pt x="903" y="1025"/>
                  </a:lnTo>
                  <a:lnTo>
                    <a:pt x="911" y="1033"/>
                  </a:lnTo>
                  <a:lnTo>
                    <a:pt x="911" y="1041"/>
                  </a:lnTo>
                  <a:lnTo>
                    <a:pt x="911" y="1048"/>
                  </a:lnTo>
                  <a:lnTo>
                    <a:pt x="918" y="1056"/>
                  </a:lnTo>
                  <a:lnTo>
                    <a:pt x="918" y="1064"/>
                  </a:lnTo>
                  <a:lnTo>
                    <a:pt x="918" y="1071"/>
                  </a:lnTo>
                  <a:lnTo>
                    <a:pt x="926" y="1079"/>
                  </a:lnTo>
                  <a:lnTo>
                    <a:pt x="926" y="1087"/>
                  </a:lnTo>
                  <a:lnTo>
                    <a:pt x="926" y="1094"/>
                  </a:lnTo>
                  <a:lnTo>
                    <a:pt x="934" y="1102"/>
                  </a:lnTo>
                  <a:lnTo>
                    <a:pt x="934" y="1109"/>
                  </a:lnTo>
                  <a:lnTo>
                    <a:pt x="934" y="1117"/>
                  </a:lnTo>
                  <a:lnTo>
                    <a:pt x="941" y="1125"/>
                  </a:lnTo>
                  <a:lnTo>
                    <a:pt x="941" y="1132"/>
                  </a:lnTo>
                  <a:lnTo>
                    <a:pt x="941" y="1140"/>
                  </a:lnTo>
                  <a:lnTo>
                    <a:pt x="949" y="1148"/>
                  </a:lnTo>
                  <a:lnTo>
                    <a:pt x="949" y="1155"/>
                  </a:lnTo>
                  <a:lnTo>
                    <a:pt x="949" y="1163"/>
                  </a:lnTo>
                  <a:lnTo>
                    <a:pt x="957" y="1171"/>
                  </a:lnTo>
                  <a:lnTo>
                    <a:pt x="957" y="1178"/>
                  </a:lnTo>
                  <a:lnTo>
                    <a:pt x="964" y="1186"/>
                  </a:lnTo>
                  <a:lnTo>
                    <a:pt x="964" y="1194"/>
                  </a:lnTo>
                  <a:lnTo>
                    <a:pt x="964" y="1201"/>
                  </a:lnTo>
                  <a:lnTo>
                    <a:pt x="972" y="1209"/>
                  </a:lnTo>
                  <a:lnTo>
                    <a:pt x="972" y="1217"/>
                  </a:lnTo>
                  <a:lnTo>
                    <a:pt x="980" y="1224"/>
                  </a:lnTo>
                  <a:lnTo>
                    <a:pt x="980" y="1232"/>
                  </a:lnTo>
                  <a:lnTo>
                    <a:pt x="980" y="1240"/>
                  </a:lnTo>
                  <a:lnTo>
                    <a:pt x="987" y="1247"/>
                  </a:lnTo>
                  <a:lnTo>
                    <a:pt x="987" y="1255"/>
                  </a:lnTo>
                  <a:lnTo>
                    <a:pt x="995" y="1263"/>
                  </a:lnTo>
                  <a:lnTo>
                    <a:pt x="995" y="1270"/>
                  </a:lnTo>
                  <a:lnTo>
                    <a:pt x="1003" y="1278"/>
                  </a:lnTo>
                  <a:lnTo>
                    <a:pt x="1003" y="1286"/>
                  </a:lnTo>
                  <a:lnTo>
                    <a:pt x="1010" y="1293"/>
                  </a:lnTo>
                  <a:lnTo>
                    <a:pt x="1010" y="1301"/>
                  </a:lnTo>
                  <a:lnTo>
                    <a:pt x="1018" y="1309"/>
                  </a:lnTo>
                  <a:lnTo>
                    <a:pt x="1026" y="1316"/>
                  </a:lnTo>
                  <a:lnTo>
                    <a:pt x="1026" y="1324"/>
                  </a:lnTo>
                  <a:lnTo>
                    <a:pt x="1033" y="1331"/>
                  </a:lnTo>
                  <a:lnTo>
                    <a:pt x="1041" y="1339"/>
                  </a:lnTo>
                  <a:lnTo>
                    <a:pt x="1049" y="1347"/>
                  </a:lnTo>
                  <a:lnTo>
                    <a:pt x="1049" y="1354"/>
                  </a:lnTo>
                  <a:lnTo>
                    <a:pt x="1056" y="1362"/>
                  </a:lnTo>
                  <a:lnTo>
                    <a:pt x="1064" y="1370"/>
                  </a:lnTo>
                  <a:lnTo>
                    <a:pt x="1072" y="1377"/>
                  </a:lnTo>
                  <a:lnTo>
                    <a:pt x="1079" y="1385"/>
                  </a:lnTo>
                  <a:lnTo>
                    <a:pt x="1087" y="1385"/>
                  </a:lnTo>
                  <a:lnTo>
                    <a:pt x="1095" y="1385"/>
                  </a:lnTo>
                  <a:lnTo>
                    <a:pt x="1102" y="1393"/>
                  </a:lnTo>
                  <a:lnTo>
                    <a:pt x="1110" y="1393"/>
                  </a:lnTo>
                  <a:lnTo>
                    <a:pt x="1118" y="1385"/>
                  </a:lnTo>
                  <a:lnTo>
                    <a:pt x="1125" y="1385"/>
                  </a:lnTo>
                  <a:lnTo>
                    <a:pt x="1133" y="1385"/>
                  </a:lnTo>
                  <a:lnTo>
                    <a:pt x="1140" y="1377"/>
                  </a:lnTo>
                  <a:lnTo>
                    <a:pt x="1148" y="1377"/>
                  </a:lnTo>
                  <a:lnTo>
                    <a:pt x="1156" y="1370"/>
                  </a:lnTo>
                  <a:lnTo>
                    <a:pt x="1163" y="1362"/>
                  </a:lnTo>
                  <a:lnTo>
                    <a:pt x="1171" y="1354"/>
                  </a:lnTo>
                  <a:lnTo>
                    <a:pt x="1179" y="1347"/>
                  </a:lnTo>
                  <a:lnTo>
                    <a:pt x="1186" y="1339"/>
                  </a:lnTo>
                  <a:lnTo>
                    <a:pt x="1194" y="1331"/>
                  </a:lnTo>
                  <a:lnTo>
                    <a:pt x="1202" y="1324"/>
                  </a:lnTo>
                  <a:lnTo>
                    <a:pt x="1209" y="1316"/>
                  </a:lnTo>
                  <a:lnTo>
                    <a:pt x="1209" y="1309"/>
                  </a:lnTo>
                  <a:lnTo>
                    <a:pt x="1217" y="1301"/>
                  </a:lnTo>
                  <a:lnTo>
                    <a:pt x="1217" y="1293"/>
                  </a:lnTo>
                  <a:lnTo>
                    <a:pt x="1225" y="1286"/>
                  </a:lnTo>
                  <a:lnTo>
                    <a:pt x="1225" y="1278"/>
                  </a:lnTo>
                  <a:lnTo>
                    <a:pt x="1232" y="1270"/>
                  </a:lnTo>
                  <a:lnTo>
                    <a:pt x="1232" y="1263"/>
                  </a:lnTo>
                  <a:lnTo>
                    <a:pt x="1240" y="1255"/>
                  </a:lnTo>
                  <a:lnTo>
                    <a:pt x="1240" y="1247"/>
                  </a:lnTo>
                  <a:lnTo>
                    <a:pt x="1248" y="1240"/>
                  </a:lnTo>
                  <a:lnTo>
                    <a:pt x="1248" y="1232"/>
                  </a:lnTo>
                  <a:lnTo>
                    <a:pt x="1255" y="1224"/>
                  </a:lnTo>
                  <a:lnTo>
                    <a:pt x="1255" y="1217"/>
                  </a:lnTo>
                  <a:lnTo>
                    <a:pt x="1263" y="1209"/>
                  </a:lnTo>
                  <a:lnTo>
                    <a:pt x="1263" y="1201"/>
                  </a:lnTo>
                  <a:lnTo>
                    <a:pt x="1271" y="1194"/>
                  </a:lnTo>
                  <a:lnTo>
                    <a:pt x="1271" y="1186"/>
                  </a:lnTo>
                  <a:lnTo>
                    <a:pt x="1271" y="1178"/>
                  </a:lnTo>
                  <a:lnTo>
                    <a:pt x="1278" y="1171"/>
                  </a:lnTo>
                  <a:lnTo>
                    <a:pt x="1278" y="1163"/>
                  </a:lnTo>
                  <a:lnTo>
                    <a:pt x="1286" y="1155"/>
                  </a:lnTo>
                  <a:lnTo>
                    <a:pt x="1286" y="1148"/>
                  </a:lnTo>
                  <a:lnTo>
                    <a:pt x="1294" y="1140"/>
                  </a:lnTo>
                  <a:lnTo>
                    <a:pt x="1294" y="1132"/>
                  </a:lnTo>
                  <a:lnTo>
                    <a:pt x="1294" y="1125"/>
                  </a:lnTo>
                  <a:lnTo>
                    <a:pt x="1301" y="1117"/>
                  </a:lnTo>
                  <a:lnTo>
                    <a:pt x="1301" y="1109"/>
                  </a:lnTo>
                  <a:lnTo>
                    <a:pt x="1301" y="1102"/>
                  </a:lnTo>
                  <a:lnTo>
                    <a:pt x="1309" y="1094"/>
                  </a:lnTo>
                  <a:lnTo>
                    <a:pt x="1309" y="1087"/>
                  </a:lnTo>
                  <a:lnTo>
                    <a:pt x="1317" y="1079"/>
                  </a:lnTo>
                  <a:lnTo>
                    <a:pt x="1317" y="1071"/>
                  </a:lnTo>
                  <a:lnTo>
                    <a:pt x="1317" y="1064"/>
                  </a:lnTo>
                  <a:lnTo>
                    <a:pt x="1324" y="1056"/>
                  </a:lnTo>
                  <a:lnTo>
                    <a:pt x="1324" y="1048"/>
                  </a:lnTo>
                  <a:lnTo>
                    <a:pt x="1324" y="1041"/>
                  </a:lnTo>
                  <a:lnTo>
                    <a:pt x="1332" y="1033"/>
                  </a:lnTo>
                  <a:lnTo>
                    <a:pt x="1332" y="1025"/>
                  </a:lnTo>
                  <a:lnTo>
                    <a:pt x="1332" y="1018"/>
                  </a:lnTo>
                  <a:lnTo>
                    <a:pt x="1340" y="1010"/>
                  </a:lnTo>
                  <a:lnTo>
                    <a:pt x="1340" y="1002"/>
                  </a:lnTo>
                  <a:lnTo>
                    <a:pt x="1347" y="995"/>
                  </a:lnTo>
                  <a:lnTo>
                    <a:pt x="1347" y="987"/>
                  </a:lnTo>
                  <a:lnTo>
                    <a:pt x="1347" y="979"/>
                  </a:lnTo>
                  <a:lnTo>
                    <a:pt x="1355" y="972"/>
                  </a:lnTo>
                  <a:lnTo>
                    <a:pt x="1355" y="964"/>
                  </a:lnTo>
                  <a:lnTo>
                    <a:pt x="1355" y="956"/>
                  </a:lnTo>
                  <a:lnTo>
                    <a:pt x="1362" y="949"/>
                  </a:lnTo>
                  <a:lnTo>
                    <a:pt x="1362" y="941"/>
                  </a:lnTo>
                  <a:lnTo>
                    <a:pt x="1362" y="933"/>
                  </a:lnTo>
                  <a:lnTo>
                    <a:pt x="1370" y="926"/>
                  </a:lnTo>
                  <a:lnTo>
                    <a:pt x="1370" y="918"/>
                  </a:lnTo>
                  <a:lnTo>
                    <a:pt x="1370" y="910"/>
                  </a:lnTo>
                  <a:lnTo>
                    <a:pt x="1378" y="903"/>
                  </a:lnTo>
                  <a:lnTo>
                    <a:pt x="1378" y="895"/>
                  </a:lnTo>
                  <a:lnTo>
                    <a:pt x="1378" y="887"/>
                  </a:lnTo>
                  <a:lnTo>
                    <a:pt x="1385" y="880"/>
                  </a:lnTo>
                  <a:lnTo>
                    <a:pt x="1385" y="872"/>
                  </a:lnTo>
                  <a:lnTo>
                    <a:pt x="1385" y="865"/>
                  </a:lnTo>
                  <a:lnTo>
                    <a:pt x="1393" y="857"/>
                  </a:lnTo>
                  <a:lnTo>
                    <a:pt x="1393" y="849"/>
                  </a:lnTo>
                  <a:lnTo>
                    <a:pt x="1401" y="842"/>
                  </a:lnTo>
                  <a:lnTo>
                    <a:pt x="1401" y="834"/>
                  </a:lnTo>
                  <a:lnTo>
                    <a:pt x="1401" y="826"/>
                  </a:lnTo>
                  <a:lnTo>
                    <a:pt x="1408" y="819"/>
                  </a:lnTo>
                  <a:lnTo>
                    <a:pt x="1408" y="811"/>
                  </a:lnTo>
                  <a:lnTo>
                    <a:pt x="1408" y="803"/>
                  </a:lnTo>
                  <a:lnTo>
                    <a:pt x="1416" y="796"/>
                  </a:lnTo>
                  <a:lnTo>
                    <a:pt x="1416" y="788"/>
                  </a:lnTo>
                  <a:lnTo>
                    <a:pt x="1416" y="780"/>
                  </a:lnTo>
                  <a:lnTo>
                    <a:pt x="1424" y="773"/>
                  </a:lnTo>
                  <a:lnTo>
                    <a:pt x="1424" y="765"/>
                  </a:lnTo>
                  <a:lnTo>
                    <a:pt x="1424" y="757"/>
                  </a:lnTo>
                  <a:lnTo>
                    <a:pt x="1431" y="750"/>
                  </a:lnTo>
                  <a:lnTo>
                    <a:pt x="1431" y="742"/>
                  </a:lnTo>
                  <a:lnTo>
                    <a:pt x="1439" y="734"/>
                  </a:lnTo>
                  <a:lnTo>
                    <a:pt x="1439" y="727"/>
                  </a:lnTo>
                  <a:lnTo>
                    <a:pt x="1439" y="719"/>
                  </a:lnTo>
                  <a:lnTo>
                    <a:pt x="1447" y="711"/>
                  </a:lnTo>
                  <a:lnTo>
                    <a:pt x="1447" y="704"/>
                  </a:lnTo>
                  <a:lnTo>
                    <a:pt x="1447" y="696"/>
                  </a:lnTo>
                  <a:lnTo>
                    <a:pt x="1454" y="688"/>
                  </a:lnTo>
                  <a:lnTo>
                    <a:pt x="1454" y="681"/>
                  </a:lnTo>
                  <a:lnTo>
                    <a:pt x="1462" y="673"/>
                  </a:lnTo>
                  <a:lnTo>
                    <a:pt x="1462" y="666"/>
                  </a:lnTo>
                  <a:lnTo>
                    <a:pt x="1462" y="658"/>
                  </a:lnTo>
                  <a:lnTo>
                    <a:pt x="1470" y="650"/>
                  </a:lnTo>
                  <a:lnTo>
                    <a:pt x="1470" y="643"/>
                  </a:lnTo>
                  <a:lnTo>
                    <a:pt x="1477" y="635"/>
                  </a:lnTo>
                  <a:lnTo>
                    <a:pt x="1477" y="627"/>
                  </a:lnTo>
                  <a:lnTo>
                    <a:pt x="1477" y="620"/>
                  </a:lnTo>
                  <a:lnTo>
                    <a:pt x="1485" y="612"/>
                  </a:lnTo>
                  <a:lnTo>
                    <a:pt x="1485" y="604"/>
                  </a:lnTo>
                  <a:lnTo>
                    <a:pt x="1493" y="597"/>
                  </a:lnTo>
                  <a:lnTo>
                    <a:pt x="1493" y="589"/>
                  </a:lnTo>
                  <a:lnTo>
                    <a:pt x="1500" y="581"/>
                  </a:lnTo>
                  <a:lnTo>
                    <a:pt x="1500" y="574"/>
                  </a:lnTo>
                  <a:lnTo>
                    <a:pt x="1508" y="566"/>
                  </a:lnTo>
                  <a:lnTo>
                    <a:pt x="1508" y="558"/>
                  </a:lnTo>
                  <a:lnTo>
                    <a:pt x="1516" y="551"/>
                  </a:lnTo>
                  <a:lnTo>
                    <a:pt x="1516" y="543"/>
                  </a:lnTo>
                  <a:lnTo>
                    <a:pt x="1523" y="535"/>
                  </a:lnTo>
                  <a:lnTo>
                    <a:pt x="1523" y="528"/>
                  </a:lnTo>
                  <a:lnTo>
                    <a:pt x="1531" y="520"/>
                  </a:lnTo>
                  <a:lnTo>
                    <a:pt x="1531" y="512"/>
                  </a:lnTo>
                  <a:lnTo>
                    <a:pt x="1539" y="505"/>
                  </a:lnTo>
                  <a:lnTo>
                    <a:pt x="1539" y="497"/>
                  </a:lnTo>
                  <a:lnTo>
                    <a:pt x="1546" y="489"/>
                  </a:lnTo>
                  <a:lnTo>
                    <a:pt x="1554" y="482"/>
                  </a:lnTo>
                  <a:lnTo>
                    <a:pt x="1554" y="474"/>
                  </a:lnTo>
                  <a:lnTo>
                    <a:pt x="1562" y="466"/>
                  </a:lnTo>
                  <a:lnTo>
                    <a:pt x="1569" y="459"/>
                  </a:lnTo>
                  <a:lnTo>
                    <a:pt x="1577" y="451"/>
                  </a:lnTo>
                  <a:lnTo>
                    <a:pt x="1584" y="444"/>
                  </a:lnTo>
                  <a:lnTo>
                    <a:pt x="1592" y="436"/>
                  </a:lnTo>
                  <a:lnTo>
                    <a:pt x="1600" y="428"/>
                  </a:lnTo>
                  <a:lnTo>
                    <a:pt x="1607" y="421"/>
                  </a:lnTo>
                  <a:lnTo>
                    <a:pt x="1615" y="413"/>
                  </a:lnTo>
                  <a:lnTo>
                    <a:pt x="1623" y="405"/>
                  </a:lnTo>
                  <a:lnTo>
                    <a:pt x="1630" y="405"/>
                  </a:lnTo>
                  <a:lnTo>
                    <a:pt x="1638" y="405"/>
                  </a:lnTo>
                  <a:lnTo>
                    <a:pt x="1646" y="398"/>
                  </a:lnTo>
                  <a:lnTo>
                    <a:pt x="1653" y="398"/>
                  </a:lnTo>
                  <a:lnTo>
                    <a:pt x="1661" y="405"/>
                  </a:lnTo>
                  <a:lnTo>
                    <a:pt x="1669" y="405"/>
                  </a:lnTo>
                  <a:lnTo>
                    <a:pt x="1676" y="405"/>
                  </a:lnTo>
                  <a:lnTo>
                    <a:pt x="1684" y="413"/>
                  </a:lnTo>
                  <a:lnTo>
                    <a:pt x="1692" y="413"/>
                  </a:lnTo>
                  <a:lnTo>
                    <a:pt x="1699" y="421"/>
                  </a:lnTo>
                  <a:lnTo>
                    <a:pt x="1707" y="428"/>
                  </a:lnTo>
                  <a:lnTo>
                    <a:pt x="1715" y="436"/>
                  </a:lnTo>
                  <a:lnTo>
                    <a:pt x="1722" y="444"/>
                  </a:lnTo>
                  <a:lnTo>
                    <a:pt x="1730" y="451"/>
                  </a:lnTo>
                  <a:lnTo>
                    <a:pt x="1738" y="459"/>
                  </a:lnTo>
                  <a:lnTo>
                    <a:pt x="1745" y="466"/>
                  </a:lnTo>
                  <a:lnTo>
                    <a:pt x="1753" y="474"/>
                  </a:lnTo>
                  <a:lnTo>
                    <a:pt x="1761" y="482"/>
                  </a:lnTo>
                  <a:lnTo>
                    <a:pt x="1768" y="489"/>
                  </a:lnTo>
                  <a:lnTo>
                    <a:pt x="1768" y="497"/>
                  </a:lnTo>
                  <a:lnTo>
                    <a:pt x="1776" y="505"/>
                  </a:lnTo>
                  <a:lnTo>
                    <a:pt x="1776" y="512"/>
                  </a:lnTo>
                  <a:lnTo>
                    <a:pt x="1784" y="520"/>
                  </a:lnTo>
                  <a:lnTo>
                    <a:pt x="1784" y="528"/>
                  </a:lnTo>
                  <a:lnTo>
                    <a:pt x="1791" y="535"/>
                  </a:lnTo>
                  <a:lnTo>
                    <a:pt x="1799" y="543"/>
                  </a:lnTo>
                  <a:lnTo>
                    <a:pt x="1799" y="551"/>
                  </a:lnTo>
                  <a:lnTo>
                    <a:pt x="1806" y="558"/>
                  </a:lnTo>
                  <a:lnTo>
                    <a:pt x="1806" y="566"/>
                  </a:lnTo>
                  <a:lnTo>
                    <a:pt x="1814" y="574"/>
                  </a:lnTo>
                  <a:lnTo>
                    <a:pt x="1814" y="581"/>
                  </a:lnTo>
                  <a:lnTo>
                    <a:pt x="1822" y="589"/>
                  </a:lnTo>
                  <a:lnTo>
                    <a:pt x="1822" y="597"/>
                  </a:lnTo>
                  <a:lnTo>
                    <a:pt x="1822" y="604"/>
                  </a:lnTo>
                  <a:lnTo>
                    <a:pt x="1829" y="612"/>
                  </a:lnTo>
                  <a:lnTo>
                    <a:pt x="1829" y="620"/>
                  </a:lnTo>
                  <a:lnTo>
                    <a:pt x="1837" y="627"/>
                  </a:lnTo>
                  <a:lnTo>
                    <a:pt x="1837" y="635"/>
                  </a:lnTo>
                  <a:lnTo>
                    <a:pt x="1845" y="643"/>
                  </a:lnTo>
                  <a:lnTo>
                    <a:pt x="1845" y="650"/>
                  </a:lnTo>
                  <a:lnTo>
                    <a:pt x="1852" y="658"/>
                  </a:lnTo>
                  <a:lnTo>
                    <a:pt x="1852" y="666"/>
                  </a:lnTo>
                  <a:lnTo>
                    <a:pt x="1860" y="673"/>
                  </a:lnTo>
                  <a:lnTo>
                    <a:pt x="1860" y="681"/>
                  </a:lnTo>
                  <a:lnTo>
                    <a:pt x="1860" y="688"/>
                  </a:lnTo>
                  <a:lnTo>
                    <a:pt x="1868" y="696"/>
                  </a:lnTo>
                  <a:lnTo>
                    <a:pt x="1868" y="704"/>
                  </a:lnTo>
                  <a:lnTo>
                    <a:pt x="1875" y="711"/>
                  </a:lnTo>
                  <a:lnTo>
                    <a:pt x="1875" y="719"/>
                  </a:lnTo>
                  <a:lnTo>
                    <a:pt x="1875" y="727"/>
                  </a:lnTo>
                  <a:lnTo>
                    <a:pt x="1883" y="734"/>
                  </a:lnTo>
                  <a:lnTo>
                    <a:pt x="1883" y="742"/>
                  </a:lnTo>
                  <a:lnTo>
                    <a:pt x="1891" y="750"/>
                  </a:lnTo>
                  <a:lnTo>
                    <a:pt x="1891" y="757"/>
                  </a:lnTo>
                  <a:lnTo>
                    <a:pt x="1898" y="765"/>
                  </a:lnTo>
                  <a:lnTo>
                    <a:pt x="1898" y="773"/>
                  </a:lnTo>
                  <a:lnTo>
                    <a:pt x="1898" y="780"/>
                  </a:lnTo>
                  <a:lnTo>
                    <a:pt x="1906" y="788"/>
                  </a:lnTo>
                  <a:lnTo>
                    <a:pt x="1906" y="796"/>
                  </a:lnTo>
                  <a:lnTo>
                    <a:pt x="1914" y="803"/>
                  </a:lnTo>
                  <a:lnTo>
                    <a:pt x="1914" y="811"/>
                  </a:lnTo>
                  <a:lnTo>
                    <a:pt x="1914" y="819"/>
                  </a:lnTo>
                  <a:lnTo>
                    <a:pt x="1921" y="826"/>
                  </a:lnTo>
                  <a:lnTo>
                    <a:pt x="1921" y="834"/>
                  </a:lnTo>
                  <a:lnTo>
                    <a:pt x="1929" y="842"/>
                  </a:lnTo>
                  <a:lnTo>
                    <a:pt x="1929" y="849"/>
                  </a:lnTo>
                  <a:lnTo>
                    <a:pt x="1929" y="857"/>
                  </a:lnTo>
                  <a:lnTo>
                    <a:pt x="1937" y="865"/>
                  </a:lnTo>
                  <a:lnTo>
                    <a:pt x="1937" y="872"/>
                  </a:lnTo>
                  <a:lnTo>
                    <a:pt x="1944" y="880"/>
                  </a:lnTo>
                  <a:lnTo>
                    <a:pt x="1944" y="887"/>
                  </a:lnTo>
                  <a:lnTo>
                    <a:pt x="1952" y="895"/>
                  </a:lnTo>
                  <a:lnTo>
                    <a:pt x="1952" y="903"/>
                  </a:lnTo>
                  <a:lnTo>
                    <a:pt x="1952" y="910"/>
                  </a:lnTo>
                  <a:lnTo>
                    <a:pt x="1960" y="918"/>
                  </a:lnTo>
                  <a:lnTo>
                    <a:pt x="1960" y="926"/>
                  </a:lnTo>
                  <a:lnTo>
                    <a:pt x="1967" y="933"/>
                  </a:lnTo>
                  <a:lnTo>
                    <a:pt x="1967" y="941"/>
                  </a:lnTo>
                  <a:lnTo>
                    <a:pt x="1975" y="949"/>
                  </a:lnTo>
                  <a:lnTo>
                    <a:pt x="1975" y="956"/>
                  </a:lnTo>
                  <a:lnTo>
                    <a:pt x="1975" y="964"/>
                  </a:lnTo>
                  <a:lnTo>
                    <a:pt x="1983" y="972"/>
                  </a:lnTo>
                  <a:lnTo>
                    <a:pt x="1983" y="979"/>
                  </a:lnTo>
                  <a:lnTo>
                    <a:pt x="1990" y="987"/>
                  </a:lnTo>
                  <a:lnTo>
                    <a:pt x="1990" y="995"/>
                  </a:lnTo>
                  <a:lnTo>
                    <a:pt x="1998" y="1002"/>
                  </a:lnTo>
                  <a:lnTo>
                    <a:pt x="1998" y="1010"/>
                  </a:lnTo>
                  <a:lnTo>
                    <a:pt x="2006" y="1018"/>
                  </a:lnTo>
                  <a:lnTo>
                    <a:pt x="2006" y="1025"/>
                  </a:lnTo>
                  <a:lnTo>
                    <a:pt x="2013" y="1033"/>
                  </a:lnTo>
                  <a:lnTo>
                    <a:pt x="2013" y="1041"/>
                  </a:lnTo>
                  <a:lnTo>
                    <a:pt x="2021" y="1048"/>
                  </a:lnTo>
                  <a:lnTo>
                    <a:pt x="2021" y="1056"/>
                  </a:lnTo>
                  <a:lnTo>
                    <a:pt x="2028" y="1064"/>
                  </a:lnTo>
                  <a:lnTo>
                    <a:pt x="2028" y="1071"/>
                  </a:lnTo>
                  <a:lnTo>
                    <a:pt x="2036" y="1079"/>
                  </a:lnTo>
                  <a:lnTo>
                    <a:pt x="2036" y="1087"/>
                  </a:lnTo>
                  <a:lnTo>
                    <a:pt x="2044" y="1094"/>
                  </a:lnTo>
                  <a:lnTo>
                    <a:pt x="2044" y="1102"/>
                  </a:lnTo>
                  <a:lnTo>
                    <a:pt x="2051" y="1109"/>
                  </a:lnTo>
                  <a:lnTo>
                    <a:pt x="2059" y="1117"/>
                  </a:lnTo>
                  <a:lnTo>
                    <a:pt x="2059" y="1125"/>
                  </a:lnTo>
                  <a:lnTo>
                    <a:pt x="2067" y="1132"/>
                  </a:lnTo>
                  <a:lnTo>
                    <a:pt x="2067" y="1140"/>
                  </a:lnTo>
                  <a:lnTo>
                    <a:pt x="2074" y="1148"/>
                  </a:lnTo>
                  <a:lnTo>
                    <a:pt x="2082" y="1155"/>
                  </a:lnTo>
                  <a:lnTo>
                    <a:pt x="2090" y="1163"/>
                  </a:lnTo>
                  <a:lnTo>
                    <a:pt x="2090" y="1171"/>
                  </a:lnTo>
                  <a:lnTo>
                    <a:pt x="2097" y="1178"/>
                  </a:lnTo>
                  <a:lnTo>
                    <a:pt x="2105" y="1186"/>
                  </a:lnTo>
                  <a:lnTo>
                    <a:pt x="2113" y="1194"/>
                  </a:lnTo>
                  <a:lnTo>
                    <a:pt x="2120" y="1201"/>
                  </a:lnTo>
                  <a:lnTo>
                    <a:pt x="2128" y="1209"/>
                  </a:lnTo>
                  <a:lnTo>
                    <a:pt x="2136" y="1217"/>
                  </a:lnTo>
                  <a:lnTo>
                    <a:pt x="2143" y="1217"/>
                  </a:lnTo>
                  <a:lnTo>
                    <a:pt x="2151" y="1224"/>
                  </a:lnTo>
                  <a:lnTo>
                    <a:pt x="2159" y="1224"/>
                  </a:lnTo>
                  <a:lnTo>
                    <a:pt x="2166" y="1224"/>
                  </a:lnTo>
                  <a:lnTo>
                    <a:pt x="2174" y="1232"/>
                  </a:lnTo>
                  <a:lnTo>
                    <a:pt x="2182" y="1232"/>
                  </a:lnTo>
                  <a:lnTo>
                    <a:pt x="2189" y="1224"/>
                  </a:lnTo>
                  <a:lnTo>
                    <a:pt x="2197" y="1224"/>
                  </a:lnTo>
                  <a:lnTo>
                    <a:pt x="2205" y="1224"/>
                  </a:lnTo>
                  <a:lnTo>
                    <a:pt x="2212" y="1224"/>
                  </a:lnTo>
                  <a:lnTo>
                    <a:pt x="2220" y="1217"/>
                  </a:lnTo>
                  <a:lnTo>
                    <a:pt x="2228" y="1209"/>
                  </a:lnTo>
                  <a:lnTo>
                    <a:pt x="2235" y="1209"/>
                  </a:lnTo>
                  <a:lnTo>
                    <a:pt x="2243" y="1201"/>
                  </a:lnTo>
                  <a:lnTo>
                    <a:pt x="2250" y="1194"/>
                  </a:lnTo>
                  <a:lnTo>
                    <a:pt x="2258" y="1186"/>
                  </a:lnTo>
                  <a:lnTo>
                    <a:pt x="2266" y="1178"/>
                  </a:lnTo>
                  <a:lnTo>
                    <a:pt x="2273" y="1171"/>
                  </a:lnTo>
                  <a:lnTo>
                    <a:pt x="2281" y="1163"/>
                  </a:lnTo>
                  <a:lnTo>
                    <a:pt x="2289" y="1155"/>
                  </a:lnTo>
                  <a:lnTo>
                    <a:pt x="2296" y="1148"/>
                  </a:lnTo>
                  <a:lnTo>
                    <a:pt x="2304" y="1140"/>
                  </a:lnTo>
                  <a:lnTo>
                    <a:pt x="2304" y="1132"/>
                  </a:lnTo>
                  <a:lnTo>
                    <a:pt x="2312" y="1125"/>
                  </a:lnTo>
                  <a:lnTo>
                    <a:pt x="2319" y="1117"/>
                  </a:lnTo>
                  <a:lnTo>
                    <a:pt x="2319" y="1109"/>
                  </a:lnTo>
                  <a:lnTo>
                    <a:pt x="2327" y="1102"/>
                  </a:lnTo>
                  <a:lnTo>
                    <a:pt x="2335" y="1094"/>
                  </a:lnTo>
                  <a:lnTo>
                    <a:pt x="2335" y="1087"/>
                  </a:lnTo>
                  <a:lnTo>
                    <a:pt x="2342" y="1079"/>
                  </a:lnTo>
                  <a:lnTo>
                    <a:pt x="2342" y="1071"/>
                  </a:lnTo>
                  <a:lnTo>
                    <a:pt x="2350" y="1064"/>
                  </a:lnTo>
                  <a:lnTo>
                    <a:pt x="2350" y="1056"/>
                  </a:lnTo>
                  <a:lnTo>
                    <a:pt x="2358" y="1048"/>
                  </a:lnTo>
                  <a:lnTo>
                    <a:pt x="2358" y="1041"/>
                  </a:lnTo>
                  <a:lnTo>
                    <a:pt x="2365" y="1033"/>
                  </a:lnTo>
                  <a:lnTo>
                    <a:pt x="2365" y="1025"/>
                  </a:lnTo>
                  <a:lnTo>
                    <a:pt x="2373" y="1018"/>
                  </a:lnTo>
                  <a:lnTo>
                    <a:pt x="2373" y="1010"/>
                  </a:lnTo>
                  <a:lnTo>
                    <a:pt x="2381" y="1002"/>
                  </a:lnTo>
                  <a:lnTo>
                    <a:pt x="2381" y="995"/>
                  </a:lnTo>
                  <a:lnTo>
                    <a:pt x="2388" y="987"/>
                  </a:lnTo>
                  <a:lnTo>
                    <a:pt x="2388" y="979"/>
                  </a:lnTo>
                  <a:lnTo>
                    <a:pt x="2396" y="972"/>
                  </a:lnTo>
                  <a:lnTo>
                    <a:pt x="2396" y="964"/>
                  </a:lnTo>
                  <a:lnTo>
                    <a:pt x="2404" y="956"/>
                  </a:lnTo>
                  <a:lnTo>
                    <a:pt x="2404" y="949"/>
                  </a:lnTo>
                  <a:lnTo>
                    <a:pt x="2411" y="941"/>
                  </a:lnTo>
                  <a:lnTo>
                    <a:pt x="2411" y="933"/>
                  </a:lnTo>
                  <a:lnTo>
                    <a:pt x="2419" y="926"/>
                  </a:lnTo>
                  <a:lnTo>
                    <a:pt x="2419" y="918"/>
                  </a:lnTo>
                  <a:lnTo>
                    <a:pt x="2427" y="910"/>
                  </a:lnTo>
                  <a:lnTo>
                    <a:pt x="2427" y="903"/>
                  </a:lnTo>
                  <a:lnTo>
                    <a:pt x="2427" y="895"/>
                  </a:lnTo>
                  <a:lnTo>
                    <a:pt x="2434" y="887"/>
                  </a:lnTo>
                  <a:lnTo>
                    <a:pt x="2434" y="880"/>
                  </a:lnTo>
                  <a:lnTo>
                    <a:pt x="2442" y="872"/>
                  </a:lnTo>
                  <a:lnTo>
                    <a:pt x="2442" y="865"/>
                  </a:lnTo>
                  <a:lnTo>
                    <a:pt x="2450" y="857"/>
                  </a:lnTo>
                  <a:lnTo>
                    <a:pt x="2450" y="849"/>
                  </a:lnTo>
                  <a:lnTo>
                    <a:pt x="2457" y="842"/>
                  </a:lnTo>
                  <a:lnTo>
                    <a:pt x="2457" y="834"/>
                  </a:lnTo>
                  <a:lnTo>
                    <a:pt x="2465" y="826"/>
                  </a:lnTo>
                  <a:lnTo>
                    <a:pt x="2465" y="819"/>
                  </a:lnTo>
                  <a:lnTo>
                    <a:pt x="2473" y="811"/>
                  </a:lnTo>
                  <a:lnTo>
                    <a:pt x="2473" y="803"/>
                  </a:lnTo>
                  <a:lnTo>
                    <a:pt x="2473" y="796"/>
                  </a:lnTo>
                  <a:lnTo>
                    <a:pt x="2480" y="788"/>
                  </a:lnTo>
                  <a:lnTo>
                    <a:pt x="2480" y="780"/>
                  </a:lnTo>
                  <a:lnTo>
                    <a:pt x="2488" y="773"/>
                  </a:lnTo>
                  <a:lnTo>
                    <a:pt x="2488" y="765"/>
                  </a:lnTo>
                  <a:lnTo>
                    <a:pt x="2495" y="757"/>
                  </a:lnTo>
                  <a:lnTo>
                    <a:pt x="2495" y="750"/>
                  </a:lnTo>
                  <a:lnTo>
                    <a:pt x="2503" y="742"/>
                  </a:lnTo>
                  <a:lnTo>
                    <a:pt x="2503" y="734"/>
                  </a:lnTo>
                  <a:lnTo>
                    <a:pt x="2511" y="727"/>
                  </a:lnTo>
                  <a:lnTo>
                    <a:pt x="2511" y="719"/>
                  </a:lnTo>
                  <a:lnTo>
                    <a:pt x="2518" y="711"/>
                  </a:lnTo>
                  <a:lnTo>
                    <a:pt x="2518" y="704"/>
                  </a:lnTo>
                  <a:lnTo>
                    <a:pt x="2526" y="696"/>
                  </a:lnTo>
                  <a:lnTo>
                    <a:pt x="2526" y="688"/>
                  </a:lnTo>
                  <a:lnTo>
                    <a:pt x="2534" y="681"/>
                  </a:lnTo>
                  <a:lnTo>
                    <a:pt x="2541" y="673"/>
                  </a:lnTo>
                  <a:lnTo>
                    <a:pt x="2541" y="666"/>
                  </a:lnTo>
                  <a:lnTo>
                    <a:pt x="2549" y="658"/>
                  </a:lnTo>
                  <a:lnTo>
                    <a:pt x="2549" y="650"/>
                  </a:lnTo>
                  <a:lnTo>
                    <a:pt x="2557" y="643"/>
                  </a:lnTo>
                  <a:lnTo>
                    <a:pt x="2557" y="635"/>
                  </a:lnTo>
                  <a:lnTo>
                    <a:pt x="2564" y="627"/>
                  </a:lnTo>
                  <a:lnTo>
                    <a:pt x="2572" y="620"/>
                  </a:lnTo>
                  <a:lnTo>
                    <a:pt x="2572" y="612"/>
                  </a:lnTo>
                  <a:lnTo>
                    <a:pt x="2580" y="604"/>
                  </a:lnTo>
                  <a:lnTo>
                    <a:pt x="2587" y="597"/>
                  </a:lnTo>
                  <a:lnTo>
                    <a:pt x="2587" y="589"/>
                  </a:lnTo>
                  <a:lnTo>
                    <a:pt x="2595" y="581"/>
                  </a:lnTo>
                  <a:lnTo>
                    <a:pt x="2603" y="574"/>
                  </a:lnTo>
                  <a:lnTo>
                    <a:pt x="2610" y="566"/>
                  </a:lnTo>
                  <a:lnTo>
                    <a:pt x="2618" y="558"/>
                  </a:lnTo>
                  <a:lnTo>
                    <a:pt x="2618" y="551"/>
                  </a:lnTo>
                  <a:lnTo>
                    <a:pt x="2626" y="543"/>
                  </a:lnTo>
                  <a:lnTo>
                    <a:pt x="2633" y="535"/>
                  </a:lnTo>
                  <a:lnTo>
                    <a:pt x="2641" y="528"/>
                  </a:lnTo>
                  <a:lnTo>
                    <a:pt x="2649" y="520"/>
                  </a:lnTo>
                  <a:lnTo>
                    <a:pt x="2656" y="512"/>
                  </a:lnTo>
                  <a:lnTo>
                    <a:pt x="2664" y="512"/>
                  </a:lnTo>
                  <a:lnTo>
                    <a:pt x="2672" y="505"/>
                  </a:lnTo>
                  <a:lnTo>
                    <a:pt x="2679" y="505"/>
                  </a:lnTo>
                  <a:lnTo>
                    <a:pt x="2687" y="505"/>
                  </a:lnTo>
                  <a:lnTo>
                    <a:pt x="2695" y="497"/>
                  </a:lnTo>
                  <a:lnTo>
                    <a:pt x="2702" y="497"/>
                  </a:lnTo>
                  <a:lnTo>
                    <a:pt x="2710" y="497"/>
                  </a:lnTo>
                  <a:lnTo>
                    <a:pt x="2717" y="497"/>
                  </a:lnTo>
                  <a:lnTo>
                    <a:pt x="2725" y="505"/>
                  </a:lnTo>
                  <a:lnTo>
                    <a:pt x="2733" y="505"/>
                  </a:lnTo>
                  <a:lnTo>
                    <a:pt x="2740" y="505"/>
                  </a:lnTo>
                  <a:lnTo>
                    <a:pt x="2748" y="512"/>
                  </a:lnTo>
                  <a:lnTo>
                    <a:pt x="2756" y="512"/>
                  </a:lnTo>
                  <a:lnTo>
                    <a:pt x="2763" y="520"/>
                  </a:lnTo>
                  <a:lnTo>
                    <a:pt x="2771" y="528"/>
                  </a:lnTo>
                  <a:lnTo>
                    <a:pt x="2779" y="535"/>
                  </a:lnTo>
                  <a:lnTo>
                    <a:pt x="2786" y="535"/>
                  </a:lnTo>
                  <a:lnTo>
                    <a:pt x="2794" y="543"/>
                  </a:lnTo>
                  <a:lnTo>
                    <a:pt x="2802" y="551"/>
                  </a:lnTo>
                  <a:lnTo>
                    <a:pt x="2809" y="558"/>
                  </a:lnTo>
                  <a:lnTo>
                    <a:pt x="2817" y="566"/>
                  </a:lnTo>
                  <a:lnTo>
                    <a:pt x="2825" y="574"/>
                  </a:lnTo>
                  <a:lnTo>
                    <a:pt x="2832" y="581"/>
                  </a:lnTo>
                  <a:lnTo>
                    <a:pt x="2832" y="589"/>
                  </a:lnTo>
                  <a:lnTo>
                    <a:pt x="2840" y="597"/>
                  </a:lnTo>
                  <a:lnTo>
                    <a:pt x="2848" y="604"/>
                  </a:lnTo>
                  <a:lnTo>
                    <a:pt x="2855" y="612"/>
                  </a:lnTo>
                  <a:lnTo>
                    <a:pt x="2855" y="620"/>
                  </a:lnTo>
                  <a:lnTo>
                    <a:pt x="2863" y="627"/>
                  </a:lnTo>
                  <a:lnTo>
                    <a:pt x="2863" y="635"/>
                  </a:lnTo>
                  <a:lnTo>
                    <a:pt x="2871" y="643"/>
                  </a:lnTo>
                  <a:lnTo>
                    <a:pt x="2878" y="650"/>
                  </a:lnTo>
                  <a:lnTo>
                    <a:pt x="2878" y="658"/>
                  </a:lnTo>
                  <a:lnTo>
                    <a:pt x="2886" y="666"/>
                  </a:lnTo>
                  <a:lnTo>
                    <a:pt x="2886" y="673"/>
                  </a:lnTo>
                  <a:lnTo>
                    <a:pt x="2894" y="681"/>
                  </a:lnTo>
                  <a:lnTo>
                    <a:pt x="2901" y="688"/>
                  </a:lnTo>
                  <a:lnTo>
                    <a:pt x="2901" y="696"/>
                  </a:lnTo>
                  <a:lnTo>
                    <a:pt x="2909" y="704"/>
                  </a:lnTo>
                  <a:lnTo>
                    <a:pt x="2909" y="711"/>
                  </a:lnTo>
                  <a:lnTo>
                    <a:pt x="2917" y="719"/>
                  </a:lnTo>
                  <a:lnTo>
                    <a:pt x="2917" y="727"/>
                  </a:lnTo>
                  <a:lnTo>
                    <a:pt x="2924" y="734"/>
                  </a:lnTo>
                  <a:lnTo>
                    <a:pt x="2924" y="742"/>
                  </a:lnTo>
                  <a:lnTo>
                    <a:pt x="2932" y="750"/>
                  </a:lnTo>
                  <a:lnTo>
                    <a:pt x="2932" y="757"/>
                  </a:lnTo>
                  <a:lnTo>
                    <a:pt x="2939" y="765"/>
                  </a:lnTo>
                  <a:lnTo>
                    <a:pt x="2939" y="773"/>
                  </a:lnTo>
                  <a:lnTo>
                    <a:pt x="2947" y="780"/>
                  </a:lnTo>
                  <a:lnTo>
                    <a:pt x="2947" y="788"/>
                  </a:lnTo>
                  <a:lnTo>
                    <a:pt x="2955" y="796"/>
                  </a:lnTo>
                  <a:lnTo>
                    <a:pt x="2955" y="803"/>
                  </a:lnTo>
                  <a:lnTo>
                    <a:pt x="2962" y="811"/>
                  </a:lnTo>
                  <a:lnTo>
                    <a:pt x="2962" y="819"/>
                  </a:lnTo>
                  <a:lnTo>
                    <a:pt x="2970" y="826"/>
                  </a:lnTo>
                  <a:lnTo>
                    <a:pt x="2970" y="834"/>
                  </a:lnTo>
                  <a:lnTo>
                    <a:pt x="2978" y="842"/>
                  </a:lnTo>
                  <a:lnTo>
                    <a:pt x="2978" y="849"/>
                  </a:lnTo>
                  <a:lnTo>
                    <a:pt x="2985" y="857"/>
                  </a:lnTo>
                  <a:lnTo>
                    <a:pt x="2985" y="865"/>
                  </a:lnTo>
                  <a:lnTo>
                    <a:pt x="2993" y="872"/>
                  </a:lnTo>
                  <a:lnTo>
                    <a:pt x="2993" y="880"/>
                  </a:lnTo>
                  <a:lnTo>
                    <a:pt x="3001" y="887"/>
                  </a:lnTo>
                  <a:lnTo>
                    <a:pt x="3001" y="895"/>
                  </a:lnTo>
                  <a:lnTo>
                    <a:pt x="3008" y="903"/>
                  </a:lnTo>
                  <a:lnTo>
                    <a:pt x="3016" y="910"/>
                  </a:lnTo>
                  <a:lnTo>
                    <a:pt x="3016" y="918"/>
                  </a:lnTo>
                  <a:lnTo>
                    <a:pt x="3024" y="926"/>
                  </a:lnTo>
                  <a:lnTo>
                    <a:pt x="3024" y="933"/>
                  </a:lnTo>
                  <a:lnTo>
                    <a:pt x="3031" y="941"/>
                  </a:lnTo>
                  <a:lnTo>
                    <a:pt x="3031" y="949"/>
                  </a:lnTo>
                  <a:lnTo>
                    <a:pt x="3039" y="956"/>
                  </a:lnTo>
                  <a:lnTo>
                    <a:pt x="3039" y="964"/>
                  </a:lnTo>
                  <a:lnTo>
                    <a:pt x="3047" y="972"/>
                  </a:lnTo>
                  <a:lnTo>
                    <a:pt x="3047" y="979"/>
                  </a:lnTo>
                  <a:lnTo>
                    <a:pt x="3054" y="987"/>
                  </a:lnTo>
                  <a:lnTo>
                    <a:pt x="3062" y="995"/>
                  </a:lnTo>
                  <a:lnTo>
                    <a:pt x="3062" y="1002"/>
                  </a:lnTo>
                  <a:lnTo>
                    <a:pt x="3070" y="1010"/>
                  </a:lnTo>
                  <a:lnTo>
                    <a:pt x="3070" y="1018"/>
                  </a:lnTo>
                  <a:lnTo>
                    <a:pt x="3077" y="1025"/>
                  </a:lnTo>
                  <a:lnTo>
                    <a:pt x="3085" y="1033"/>
                  </a:lnTo>
                  <a:lnTo>
                    <a:pt x="3085" y="1041"/>
                  </a:lnTo>
                  <a:lnTo>
                    <a:pt x="3093" y="1048"/>
                  </a:lnTo>
                  <a:lnTo>
                    <a:pt x="3100" y="1056"/>
                  </a:lnTo>
                  <a:lnTo>
                    <a:pt x="3108" y="1064"/>
                  </a:lnTo>
                  <a:lnTo>
                    <a:pt x="3108" y="1071"/>
                  </a:lnTo>
                  <a:lnTo>
                    <a:pt x="3116" y="1079"/>
                  </a:lnTo>
                  <a:lnTo>
                    <a:pt x="3123" y="1087"/>
                  </a:lnTo>
                  <a:lnTo>
                    <a:pt x="3131" y="1094"/>
                  </a:lnTo>
                  <a:lnTo>
                    <a:pt x="3139" y="1102"/>
                  </a:lnTo>
                  <a:lnTo>
                    <a:pt x="3146" y="1109"/>
                  </a:lnTo>
                  <a:lnTo>
                    <a:pt x="3154" y="1117"/>
                  </a:lnTo>
                  <a:lnTo>
                    <a:pt x="3161" y="1125"/>
                  </a:lnTo>
                  <a:lnTo>
                    <a:pt x="3169" y="1132"/>
                  </a:lnTo>
                  <a:lnTo>
                    <a:pt x="3177" y="1140"/>
                  </a:lnTo>
                  <a:lnTo>
                    <a:pt x="3184" y="1148"/>
                  </a:lnTo>
                  <a:lnTo>
                    <a:pt x="3192" y="1148"/>
                  </a:lnTo>
                  <a:lnTo>
                    <a:pt x="3200" y="1155"/>
                  </a:lnTo>
                  <a:lnTo>
                    <a:pt x="3207" y="1155"/>
                  </a:lnTo>
                  <a:lnTo>
                    <a:pt x="3215" y="1155"/>
                  </a:lnTo>
                  <a:lnTo>
                    <a:pt x="3223" y="1155"/>
                  </a:lnTo>
                  <a:lnTo>
                    <a:pt x="3230" y="1155"/>
                  </a:lnTo>
                  <a:lnTo>
                    <a:pt x="3238" y="1155"/>
                  </a:lnTo>
                  <a:lnTo>
                    <a:pt x="3246" y="1155"/>
                  </a:lnTo>
                  <a:lnTo>
                    <a:pt x="3253" y="1155"/>
                  </a:lnTo>
                  <a:lnTo>
                    <a:pt x="3261" y="1155"/>
                  </a:lnTo>
                  <a:lnTo>
                    <a:pt x="3269" y="1148"/>
                  </a:lnTo>
                  <a:lnTo>
                    <a:pt x="3276" y="1148"/>
                  </a:lnTo>
                  <a:lnTo>
                    <a:pt x="3284" y="1140"/>
                  </a:lnTo>
                  <a:lnTo>
                    <a:pt x="3292" y="1140"/>
                  </a:lnTo>
                  <a:lnTo>
                    <a:pt x="3299" y="1132"/>
                  </a:lnTo>
                  <a:lnTo>
                    <a:pt x="3307" y="1125"/>
                  </a:lnTo>
                  <a:lnTo>
                    <a:pt x="3315" y="1125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4" name="Freeform 51"/>
            <p:cNvSpPr>
              <a:spLocks/>
            </p:cNvSpPr>
            <p:nvPr/>
          </p:nvSpPr>
          <p:spPr bwMode="auto">
            <a:xfrm>
              <a:off x="1368" y="1907"/>
              <a:ext cx="3590" cy="1395"/>
            </a:xfrm>
            <a:custGeom>
              <a:avLst/>
              <a:gdLst>
                <a:gd name="T0" fmla="*/ 91 w 3315"/>
                <a:gd name="T1" fmla="*/ 829 h 1263"/>
                <a:gd name="T2" fmla="*/ 191 w 3315"/>
                <a:gd name="T3" fmla="*/ 786 h 1263"/>
                <a:gd name="T4" fmla="*/ 290 w 3315"/>
                <a:gd name="T5" fmla="*/ 694 h 1263"/>
                <a:gd name="T6" fmla="*/ 356 w 3315"/>
                <a:gd name="T7" fmla="*/ 592 h 1263"/>
                <a:gd name="T8" fmla="*/ 415 w 3315"/>
                <a:gd name="T9" fmla="*/ 490 h 1263"/>
                <a:gd name="T10" fmla="*/ 465 w 3315"/>
                <a:gd name="T11" fmla="*/ 390 h 1263"/>
                <a:gd name="T12" fmla="*/ 513 w 3315"/>
                <a:gd name="T13" fmla="*/ 288 h 1263"/>
                <a:gd name="T14" fmla="*/ 572 w 3315"/>
                <a:gd name="T15" fmla="*/ 187 h 1263"/>
                <a:gd name="T16" fmla="*/ 630 w 3315"/>
                <a:gd name="T17" fmla="*/ 85 h 1263"/>
                <a:gd name="T18" fmla="*/ 730 w 3315"/>
                <a:gd name="T19" fmla="*/ 0 h 1263"/>
                <a:gd name="T20" fmla="*/ 828 w 3315"/>
                <a:gd name="T21" fmla="*/ 34 h 1263"/>
                <a:gd name="T22" fmla="*/ 903 w 3315"/>
                <a:gd name="T23" fmla="*/ 136 h 1263"/>
                <a:gd name="T24" fmla="*/ 945 w 3315"/>
                <a:gd name="T25" fmla="*/ 237 h 1263"/>
                <a:gd name="T26" fmla="*/ 987 w 3315"/>
                <a:gd name="T27" fmla="*/ 339 h 1263"/>
                <a:gd name="T28" fmla="*/ 1019 w 3315"/>
                <a:gd name="T29" fmla="*/ 440 h 1263"/>
                <a:gd name="T30" fmla="*/ 1053 w 3315"/>
                <a:gd name="T31" fmla="*/ 541 h 1263"/>
                <a:gd name="T32" fmla="*/ 1086 w 3315"/>
                <a:gd name="T33" fmla="*/ 643 h 1263"/>
                <a:gd name="T34" fmla="*/ 1119 w 3315"/>
                <a:gd name="T35" fmla="*/ 744 h 1263"/>
                <a:gd name="T36" fmla="*/ 1152 w 3315"/>
                <a:gd name="T37" fmla="*/ 846 h 1263"/>
                <a:gd name="T38" fmla="*/ 1186 w 3315"/>
                <a:gd name="T39" fmla="*/ 948 h 1263"/>
                <a:gd name="T40" fmla="*/ 1218 w 3315"/>
                <a:gd name="T41" fmla="*/ 1049 h 1263"/>
                <a:gd name="T42" fmla="*/ 1259 w 3315"/>
                <a:gd name="T43" fmla="*/ 1150 h 1263"/>
                <a:gd name="T44" fmla="*/ 1302 w 3315"/>
                <a:gd name="T45" fmla="*/ 1251 h 1263"/>
                <a:gd name="T46" fmla="*/ 1368 w 3315"/>
                <a:gd name="T47" fmla="*/ 1353 h 1263"/>
                <a:gd name="T48" fmla="*/ 1467 w 3315"/>
                <a:gd name="T49" fmla="*/ 1387 h 1263"/>
                <a:gd name="T50" fmla="*/ 1558 w 3315"/>
                <a:gd name="T51" fmla="*/ 1294 h 1263"/>
                <a:gd name="T52" fmla="*/ 1608 w 3315"/>
                <a:gd name="T53" fmla="*/ 1193 h 1263"/>
                <a:gd name="T54" fmla="*/ 1658 w 3315"/>
                <a:gd name="T55" fmla="*/ 1091 h 1263"/>
                <a:gd name="T56" fmla="*/ 1692 w 3315"/>
                <a:gd name="T57" fmla="*/ 990 h 1263"/>
                <a:gd name="T58" fmla="*/ 1733 w 3315"/>
                <a:gd name="T59" fmla="*/ 888 h 1263"/>
                <a:gd name="T60" fmla="*/ 1774 w 3315"/>
                <a:gd name="T61" fmla="*/ 786 h 1263"/>
                <a:gd name="T62" fmla="*/ 1807 w 3315"/>
                <a:gd name="T63" fmla="*/ 685 h 1263"/>
                <a:gd name="T64" fmla="*/ 1857 w 3315"/>
                <a:gd name="T65" fmla="*/ 584 h 1263"/>
                <a:gd name="T66" fmla="*/ 1907 w 3315"/>
                <a:gd name="T67" fmla="*/ 483 h 1263"/>
                <a:gd name="T68" fmla="*/ 1989 w 3315"/>
                <a:gd name="T69" fmla="*/ 381 h 1263"/>
                <a:gd name="T70" fmla="*/ 2089 w 3315"/>
                <a:gd name="T71" fmla="*/ 390 h 1263"/>
                <a:gd name="T72" fmla="*/ 2180 w 3315"/>
                <a:gd name="T73" fmla="*/ 490 h 1263"/>
                <a:gd name="T74" fmla="*/ 2230 w 3315"/>
                <a:gd name="T75" fmla="*/ 592 h 1263"/>
                <a:gd name="T76" fmla="*/ 2280 w 3315"/>
                <a:gd name="T77" fmla="*/ 694 h 1263"/>
                <a:gd name="T78" fmla="*/ 2321 w 3315"/>
                <a:gd name="T79" fmla="*/ 795 h 1263"/>
                <a:gd name="T80" fmla="*/ 2363 w 3315"/>
                <a:gd name="T81" fmla="*/ 897 h 1263"/>
                <a:gd name="T82" fmla="*/ 2413 w 3315"/>
                <a:gd name="T83" fmla="*/ 998 h 1263"/>
                <a:gd name="T84" fmla="*/ 2462 w 3315"/>
                <a:gd name="T85" fmla="*/ 1100 h 1263"/>
                <a:gd name="T86" fmla="*/ 2545 w 3315"/>
                <a:gd name="T87" fmla="*/ 1201 h 1263"/>
                <a:gd name="T88" fmla="*/ 2645 w 3315"/>
                <a:gd name="T89" fmla="*/ 1235 h 1263"/>
                <a:gd name="T90" fmla="*/ 2744 w 3315"/>
                <a:gd name="T91" fmla="*/ 1150 h 1263"/>
                <a:gd name="T92" fmla="*/ 2810 w 3315"/>
                <a:gd name="T93" fmla="*/ 1049 h 1263"/>
                <a:gd name="T94" fmla="*/ 2860 w 3315"/>
                <a:gd name="T95" fmla="*/ 948 h 1263"/>
                <a:gd name="T96" fmla="*/ 2910 w 3315"/>
                <a:gd name="T97" fmla="*/ 846 h 1263"/>
                <a:gd name="T98" fmla="*/ 2960 w 3315"/>
                <a:gd name="T99" fmla="*/ 744 h 1263"/>
                <a:gd name="T100" fmla="*/ 3010 w 3315"/>
                <a:gd name="T101" fmla="*/ 643 h 1263"/>
                <a:gd name="T102" fmla="*/ 3076 w 3315"/>
                <a:gd name="T103" fmla="*/ 541 h 1263"/>
                <a:gd name="T104" fmla="*/ 3175 w 3315"/>
                <a:gd name="T105" fmla="*/ 465 h 1263"/>
                <a:gd name="T106" fmla="*/ 3275 w 3315"/>
                <a:gd name="T107" fmla="*/ 508 h 1263"/>
                <a:gd name="T108" fmla="*/ 3366 w 3315"/>
                <a:gd name="T109" fmla="*/ 610 h 1263"/>
                <a:gd name="T110" fmla="*/ 3423 w 3315"/>
                <a:gd name="T111" fmla="*/ 710 h 1263"/>
                <a:gd name="T112" fmla="*/ 3473 w 3315"/>
                <a:gd name="T113" fmla="*/ 812 h 1263"/>
                <a:gd name="T114" fmla="*/ 3532 w 3315"/>
                <a:gd name="T115" fmla="*/ 913 h 1263"/>
                <a:gd name="T116" fmla="*/ 3590 w 3315"/>
                <a:gd name="T117" fmla="*/ 1015 h 1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15"/>
                <a:gd name="T178" fmla="*/ 0 h 1263"/>
                <a:gd name="T179" fmla="*/ 3315 w 3315"/>
                <a:gd name="T180" fmla="*/ 1263 h 1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15" h="1263">
                  <a:moveTo>
                    <a:pt x="0" y="751"/>
                  </a:moveTo>
                  <a:lnTo>
                    <a:pt x="7" y="751"/>
                  </a:lnTo>
                  <a:lnTo>
                    <a:pt x="15" y="751"/>
                  </a:lnTo>
                  <a:lnTo>
                    <a:pt x="23" y="751"/>
                  </a:lnTo>
                  <a:lnTo>
                    <a:pt x="30" y="751"/>
                  </a:lnTo>
                  <a:lnTo>
                    <a:pt x="38" y="751"/>
                  </a:lnTo>
                  <a:lnTo>
                    <a:pt x="46" y="751"/>
                  </a:lnTo>
                  <a:lnTo>
                    <a:pt x="53" y="751"/>
                  </a:lnTo>
                  <a:lnTo>
                    <a:pt x="61" y="751"/>
                  </a:lnTo>
                  <a:lnTo>
                    <a:pt x="69" y="751"/>
                  </a:lnTo>
                  <a:lnTo>
                    <a:pt x="76" y="751"/>
                  </a:lnTo>
                  <a:lnTo>
                    <a:pt x="84" y="751"/>
                  </a:lnTo>
                  <a:lnTo>
                    <a:pt x="92" y="743"/>
                  </a:lnTo>
                  <a:lnTo>
                    <a:pt x="99" y="743"/>
                  </a:lnTo>
                  <a:lnTo>
                    <a:pt x="107" y="743"/>
                  </a:lnTo>
                  <a:lnTo>
                    <a:pt x="115" y="743"/>
                  </a:lnTo>
                  <a:lnTo>
                    <a:pt x="122" y="735"/>
                  </a:lnTo>
                  <a:lnTo>
                    <a:pt x="130" y="735"/>
                  </a:lnTo>
                  <a:lnTo>
                    <a:pt x="138" y="735"/>
                  </a:lnTo>
                  <a:lnTo>
                    <a:pt x="145" y="728"/>
                  </a:lnTo>
                  <a:lnTo>
                    <a:pt x="153" y="728"/>
                  </a:lnTo>
                  <a:lnTo>
                    <a:pt x="161" y="720"/>
                  </a:lnTo>
                  <a:lnTo>
                    <a:pt x="168" y="712"/>
                  </a:lnTo>
                  <a:lnTo>
                    <a:pt x="176" y="712"/>
                  </a:lnTo>
                  <a:lnTo>
                    <a:pt x="184" y="705"/>
                  </a:lnTo>
                  <a:lnTo>
                    <a:pt x="191" y="697"/>
                  </a:lnTo>
                  <a:lnTo>
                    <a:pt x="199" y="689"/>
                  </a:lnTo>
                  <a:lnTo>
                    <a:pt x="207" y="689"/>
                  </a:lnTo>
                  <a:lnTo>
                    <a:pt x="214" y="682"/>
                  </a:lnTo>
                  <a:lnTo>
                    <a:pt x="222" y="674"/>
                  </a:lnTo>
                  <a:lnTo>
                    <a:pt x="229" y="666"/>
                  </a:lnTo>
                  <a:lnTo>
                    <a:pt x="237" y="659"/>
                  </a:lnTo>
                  <a:lnTo>
                    <a:pt x="245" y="651"/>
                  </a:lnTo>
                  <a:lnTo>
                    <a:pt x="252" y="643"/>
                  </a:lnTo>
                  <a:lnTo>
                    <a:pt x="260" y="636"/>
                  </a:lnTo>
                  <a:lnTo>
                    <a:pt x="268" y="628"/>
                  </a:lnTo>
                  <a:lnTo>
                    <a:pt x="275" y="620"/>
                  </a:lnTo>
                  <a:lnTo>
                    <a:pt x="275" y="613"/>
                  </a:lnTo>
                  <a:lnTo>
                    <a:pt x="283" y="605"/>
                  </a:lnTo>
                  <a:lnTo>
                    <a:pt x="291" y="597"/>
                  </a:lnTo>
                  <a:lnTo>
                    <a:pt x="298" y="590"/>
                  </a:lnTo>
                  <a:lnTo>
                    <a:pt x="298" y="582"/>
                  </a:lnTo>
                  <a:lnTo>
                    <a:pt x="306" y="575"/>
                  </a:lnTo>
                  <a:lnTo>
                    <a:pt x="314" y="567"/>
                  </a:lnTo>
                  <a:lnTo>
                    <a:pt x="314" y="559"/>
                  </a:lnTo>
                  <a:lnTo>
                    <a:pt x="321" y="552"/>
                  </a:lnTo>
                  <a:lnTo>
                    <a:pt x="321" y="544"/>
                  </a:lnTo>
                  <a:lnTo>
                    <a:pt x="329" y="536"/>
                  </a:lnTo>
                  <a:lnTo>
                    <a:pt x="337" y="529"/>
                  </a:lnTo>
                  <a:lnTo>
                    <a:pt x="337" y="521"/>
                  </a:lnTo>
                  <a:lnTo>
                    <a:pt x="344" y="513"/>
                  </a:lnTo>
                  <a:lnTo>
                    <a:pt x="344" y="506"/>
                  </a:lnTo>
                  <a:lnTo>
                    <a:pt x="352" y="498"/>
                  </a:lnTo>
                  <a:lnTo>
                    <a:pt x="352" y="490"/>
                  </a:lnTo>
                  <a:lnTo>
                    <a:pt x="360" y="483"/>
                  </a:lnTo>
                  <a:lnTo>
                    <a:pt x="367" y="475"/>
                  </a:lnTo>
                  <a:lnTo>
                    <a:pt x="367" y="467"/>
                  </a:lnTo>
                  <a:lnTo>
                    <a:pt x="375" y="460"/>
                  </a:lnTo>
                  <a:lnTo>
                    <a:pt x="375" y="452"/>
                  </a:lnTo>
                  <a:lnTo>
                    <a:pt x="383" y="444"/>
                  </a:lnTo>
                  <a:lnTo>
                    <a:pt x="383" y="437"/>
                  </a:lnTo>
                  <a:lnTo>
                    <a:pt x="390" y="429"/>
                  </a:lnTo>
                  <a:lnTo>
                    <a:pt x="390" y="421"/>
                  </a:lnTo>
                  <a:lnTo>
                    <a:pt x="398" y="414"/>
                  </a:lnTo>
                  <a:lnTo>
                    <a:pt x="398" y="406"/>
                  </a:lnTo>
                  <a:lnTo>
                    <a:pt x="406" y="398"/>
                  </a:lnTo>
                  <a:lnTo>
                    <a:pt x="406" y="391"/>
                  </a:lnTo>
                  <a:lnTo>
                    <a:pt x="413" y="383"/>
                  </a:lnTo>
                  <a:lnTo>
                    <a:pt x="413" y="375"/>
                  </a:lnTo>
                  <a:lnTo>
                    <a:pt x="421" y="368"/>
                  </a:lnTo>
                  <a:lnTo>
                    <a:pt x="421" y="360"/>
                  </a:lnTo>
                  <a:lnTo>
                    <a:pt x="429" y="353"/>
                  </a:lnTo>
                  <a:lnTo>
                    <a:pt x="429" y="345"/>
                  </a:lnTo>
                  <a:lnTo>
                    <a:pt x="436" y="337"/>
                  </a:lnTo>
                  <a:lnTo>
                    <a:pt x="436" y="330"/>
                  </a:lnTo>
                  <a:lnTo>
                    <a:pt x="444" y="322"/>
                  </a:lnTo>
                  <a:lnTo>
                    <a:pt x="444" y="314"/>
                  </a:lnTo>
                  <a:lnTo>
                    <a:pt x="452" y="307"/>
                  </a:lnTo>
                  <a:lnTo>
                    <a:pt x="452" y="299"/>
                  </a:lnTo>
                  <a:lnTo>
                    <a:pt x="459" y="291"/>
                  </a:lnTo>
                  <a:lnTo>
                    <a:pt x="467" y="284"/>
                  </a:lnTo>
                  <a:lnTo>
                    <a:pt x="467" y="276"/>
                  </a:lnTo>
                  <a:lnTo>
                    <a:pt x="474" y="268"/>
                  </a:lnTo>
                  <a:lnTo>
                    <a:pt x="474" y="261"/>
                  </a:lnTo>
                  <a:lnTo>
                    <a:pt x="482" y="253"/>
                  </a:lnTo>
                  <a:lnTo>
                    <a:pt x="482" y="245"/>
                  </a:lnTo>
                  <a:lnTo>
                    <a:pt x="490" y="238"/>
                  </a:lnTo>
                  <a:lnTo>
                    <a:pt x="490" y="230"/>
                  </a:lnTo>
                  <a:lnTo>
                    <a:pt x="497" y="222"/>
                  </a:lnTo>
                  <a:lnTo>
                    <a:pt x="497" y="215"/>
                  </a:lnTo>
                  <a:lnTo>
                    <a:pt x="505" y="207"/>
                  </a:lnTo>
                  <a:lnTo>
                    <a:pt x="505" y="199"/>
                  </a:lnTo>
                  <a:lnTo>
                    <a:pt x="513" y="192"/>
                  </a:lnTo>
                  <a:lnTo>
                    <a:pt x="513" y="184"/>
                  </a:lnTo>
                  <a:lnTo>
                    <a:pt x="520" y="176"/>
                  </a:lnTo>
                  <a:lnTo>
                    <a:pt x="528" y="169"/>
                  </a:lnTo>
                  <a:lnTo>
                    <a:pt x="528" y="161"/>
                  </a:lnTo>
                  <a:lnTo>
                    <a:pt x="536" y="153"/>
                  </a:lnTo>
                  <a:lnTo>
                    <a:pt x="536" y="146"/>
                  </a:lnTo>
                  <a:lnTo>
                    <a:pt x="543" y="138"/>
                  </a:lnTo>
                  <a:lnTo>
                    <a:pt x="551" y="131"/>
                  </a:lnTo>
                  <a:lnTo>
                    <a:pt x="551" y="123"/>
                  </a:lnTo>
                  <a:lnTo>
                    <a:pt x="559" y="115"/>
                  </a:lnTo>
                  <a:lnTo>
                    <a:pt x="566" y="108"/>
                  </a:lnTo>
                  <a:lnTo>
                    <a:pt x="566" y="100"/>
                  </a:lnTo>
                  <a:lnTo>
                    <a:pt x="574" y="92"/>
                  </a:lnTo>
                  <a:lnTo>
                    <a:pt x="582" y="85"/>
                  </a:lnTo>
                  <a:lnTo>
                    <a:pt x="582" y="77"/>
                  </a:lnTo>
                  <a:lnTo>
                    <a:pt x="589" y="69"/>
                  </a:lnTo>
                  <a:lnTo>
                    <a:pt x="597" y="62"/>
                  </a:lnTo>
                  <a:lnTo>
                    <a:pt x="605" y="54"/>
                  </a:lnTo>
                  <a:lnTo>
                    <a:pt x="612" y="46"/>
                  </a:lnTo>
                  <a:lnTo>
                    <a:pt x="620" y="39"/>
                  </a:lnTo>
                  <a:lnTo>
                    <a:pt x="628" y="31"/>
                  </a:lnTo>
                  <a:lnTo>
                    <a:pt x="635" y="23"/>
                  </a:lnTo>
                  <a:lnTo>
                    <a:pt x="643" y="16"/>
                  </a:lnTo>
                  <a:lnTo>
                    <a:pt x="651" y="8"/>
                  </a:lnTo>
                  <a:lnTo>
                    <a:pt x="658" y="8"/>
                  </a:lnTo>
                  <a:lnTo>
                    <a:pt x="666" y="0"/>
                  </a:lnTo>
                  <a:lnTo>
                    <a:pt x="674" y="0"/>
                  </a:lnTo>
                  <a:lnTo>
                    <a:pt x="681" y="0"/>
                  </a:lnTo>
                  <a:lnTo>
                    <a:pt x="689" y="0"/>
                  </a:lnTo>
                  <a:lnTo>
                    <a:pt x="696" y="0"/>
                  </a:lnTo>
                  <a:lnTo>
                    <a:pt x="704" y="0"/>
                  </a:lnTo>
                  <a:lnTo>
                    <a:pt x="712" y="0"/>
                  </a:lnTo>
                  <a:lnTo>
                    <a:pt x="719" y="0"/>
                  </a:lnTo>
                  <a:lnTo>
                    <a:pt x="727" y="8"/>
                  </a:lnTo>
                  <a:lnTo>
                    <a:pt x="735" y="8"/>
                  </a:lnTo>
                  <a:lnTo>
                    <a:pt x="742" y="16"/>
                  </a:lnTo>
                  <a:lnTo>
                    <a:pt x="750" y="23"/>
                  </a:lnTo>
                  <a:lnTo>
                    <a:pt x="758" y="23"/>
                  </a:lnTo>
                  <a:lnTo>
                    <a:pt x="765" y="31"/>
                  </a:lnTo>
                  <a:lnTo>
                    <a:pt x="773" y="39"/>
                  </a:lnTo>
                  <a:lnTo>
                    <a:pt x="781" y="46"/>
                  </a:lnTo>
                  <a:lnTo>
                    <a:pt x="788" y="54"/>
                  </a:lnTo>
                  <a:lnTo>
                    <a:pt x="796" y="62"/>
                  </a:lnTo>
                  <a:lnTo>
                    <a:pt x="804" y="69"/>
                  </a:lnTo>
                  <a:lnTo>
                    <a:pt x="804" y="77"/>
                  </a:lnTo>
                  <a:lnTo>
                    <a:pt x="811" y="85"/>
                  </a:lnTo>
                  <a:lnTo>
                    <a:pt x="819" y="92"/>
                  </a:lnTo>
                  <a:lnTo>
                    <a:pt x="819" y="100"/>
                  </a:lnTo>
                  <a:lnTo>
                    <a:pt x="827" y="108"/>
                  </a:lnTo>
                  <a:lnTo>
                    <a:pt x="827" y="115"/>
                  </a:lnTo>
                  <a:lnTo>
                    <a:pt x="834" y="123"/>
                  </a:lnTo>
                  <a:lnTo>
                    <a:pt x="834" y="131"/>
                  </a:lnTo>
                  <a:lnTo>
                    <a:pt x="842" y="138"/>
                  </a:lnTo>
                  <a:lnTo>
                    <a:pt x="842" y="146"/>
                  </a:lnTo>
                  <a:lnTo>
                    <a:pt x="850" y="153"/>
                  </a:lnTo>
                  <a:lnTo>
                    <a:pt x="850" y="161"/>
                  </a:lnTo>
                  <a:lnTo>
                    <a:pt x="857" y="169"/>
                  </a:lnTo>
                  <a:lnTo>
                    <a:pt x="857" y="176"/>
                  </a:lnTo>
                  <a:lnTo>
                    <a:pt x="865" y="184"/>
                  </a:lnTo>
                  <a:lnTo>
                    <a:pt x="865" y="192"/>
                  </a:lnTo>
                  <a:lnTo>
                    <a:pt x="873" y="199"/>
                  </a:lnTo>
                  <a:lnTo>
                    <a:pt x="873" y="207"/>
                  </a:lnTo>
                  <a:lnTo>
                    <a:pt x="873" y="215"/>
                  </a:lnTo>
                  <a:lnTo>
                    <a:pt x="880" y="222"/>
                  </a:lnTo>
                  <a:lnTo>
                    <a:pt x="880" y="230"/>
                  </a:lnTo>
                  <a:lnTo>
                    <a:pt x="888" y="238"/>
                  </a:lnTo>
                  <a:lnTo>
                    <a:pt x="888" y="245"/>
                  </a:lnTo>
                  <a:lnTo>
                    <a:pt x="896" y="253"/>
                  </a:lnTo>
                  <a:lnTo>
                    <a:pt x="896" y="261"/>
                  </a:lnTo>
                  <a:lnTo>
                    <a:pt x="896" y="268"/>
                  </a:lnTo>
                  <a:lnTo>
                    <a:pt x="903" y="276"/>
                  </a:lnTo>
                  <a:lnTo>
                    <a:pt x="903" y="284"/>
                  </a:lnTo>
                  <a:lnTo>
                    <a:pt x="903" y="291"/>
                  </a:lnTo>
                  <a:lnTo>
                    <a:pt x="911" y="299"/>
                  </a:lnTo>
                  <a:lnTo>
                    <a:pt x="911" y="307"/>
                  </a:lnTo>
                  <a:lnTo>
                    <a:pt x="918" y="314"/>
                  </a:lnTo>
                  <a:lnTo>
                    <a:pt x="918" y="322"/>
                  </a:lnTo>
                  <a:lnTo>
                    <a:pt x="918" y="330"/>
                  </a:lnTo>
                  <a:lnTo>
                    <a:pt x="926" y="337"/>
                  </a:lnTo>
                  <a:lnTo>
                    <a:pt x="926" y="345"/>
                  </a:lnTo>
                  <a:lnTo>
                    <a:pt x="926" y="353"/>
                  </a:lnTo>
                  <a:lnTo>
                    <a:pt x="934" y="360"/>
                  </a:lnTo>
                  <a:lnTo>
                    <a:pt x="934" y="368"/>
                  </a:lnTo>
                  <a:lnTo>
                    <a:pt x="934" y="375"/>
                  </a:lnTo>
                  <a:lnTo>
                    <a:pt x="941" y="383"/>
                  </a:lnTo>
                  <a:lnTo>
                    <a:pt x="941" y="391"/>
                  </a:lnTo>
                  <a:lnTo>
                    <a:pt x="941" y="398"/>
                  </a:lnTo>
                  <a:lnTo>
                    <a:pt x="949" y="406"/>
                  </a:lnTo>
                  <a:lnTo>
                    <a:pt x="949" y="414"/>
                  </a:lnTo>
                  <a:lnTo>
                    <a:pt x="949" y="421"/>
                  </a:lnTo>
                  <a:lnTo>
                    <a:pt x="957" y="429"/>
                  </a:lnTo>
                  <a:lnTo>
                    <a:pt x="957" y="437"/>
                  </a:lnTo>
                  <a:lnTo>
                    <a:pt x="957" y="444"/>
                  </a:lnTo>
                  <a:lnTo>
                    <a:pt x="964" y="452"/>
                  </a:lnTo>
                  <a:lnTo>
                    <a:pt x="964" y="460"/>
                  </a:lnTo>
                  <a:lnTo>
                    <a:pt x="964" y="467"/>
                  </a:lnTo>
                  <a:lnTo>
                    <a:pt x="972" y="475"/>
                  </a:lnTo>
                  <a:lnTo>
                    <a:pt x="972" y="483"/>
                  </a:lnTo>
                  <a:lnTo>
                    <a:pt x="972" y="490"/>
                  </a:lnTo>
                  <a:lnTo>
                    <a:pt x="980" y="498"/>
                  </a:lnTo>
                  <a:lnTo>
                    <a:pt x="980" y="506"/>
                  </a:lnTo>
                  <a:lnTo>
                    <a:pt x="980" y="513"/>
                  </a:lnTo>
                  <a:lnTo>
                    <a:pt x="987" y="521"/>
                  </a:lnTo>
                  <a:lnTo>
                    <a:pt x="987" y="529"/>
                  </a:lnTo>
                  <a:lnTo>
                    <a:pt x="987" y="536"/>
                  </a:lnTo>
                  <a:lnTo>
                    <a:pt x="995" y="544"/>
                  </a:lnTo>
                  <a:lnTo>
                    <a:pt x="995" y="552"/>
                  </a:lnTo>
                  <a:lnTo>
                    <a:pt x="995" y="559"/>
                  </a:lnTo>
                  <a:lnTo>
                    <a:pt x="1003" y="567"/>
                  </a:lnTo>
                  <a:lnTo>
                    <a:pt x="1003" y="575"/>
                  </a:lnTo>
                  <a:lnTo>
                    <a:pt x="1003" y="582"/>
                  </a:lnTo>
                  <a:lnTo>
                    <a:pt x="1010" y="590"/>
                  </a:lnTo>
                  <a:lnTo>
                    <a:pt x="1010" y="597"/>
                  </a:lnTo>
                  <a:lnTo>
                    <a:pt x="1010" y="605"/>
                  </a:lnTo>
                  <a:lnTo>
                    <a:pt x="1010" y="613"/>
                  </a:lnTo>
                  <a:lnTo>
                    <a:pt x="1018" y="620"/>
                  </a:lnTo>
                  <a:lnTo>
                    <a:pt x="1018" y="628"/>
                  </a:lnTo>
                  <a:lnTo>
                    <a:pt x="1018" y="636"/>
                  </a:lnTo>
                  <a:lnTo>
                    <a:pt x="1026" y="643"/>
                  </a:lnTo>
                  <a:lnTo>
                    <a:pt x="1026" y="651"/>
                  </a:lnTo>
                  <a:lnTo>
                    <a:pt x="1026" y="659"/>
                  </a:lnTo>
                  <a:lnTo>
                    <a:pt x="1033" y="666"/>
                  </a:lnTo>
                  <a:lnTo>
                    <a:pt x="1033" y="674"/>
                  </a:lnTo>
                  <a:lnTo>
                    <a:pt x="1033" y="682"/>
                  </a:lnTo>
                  <a:lnTo>
                    <a:pt x="1041" y="689"/>
                  </a:lnTo>
                  <a:lnTo>
                    <a:pt x="1041" y="697"/>
                  </a:lnTo>
                  <a:lnTo>
                    <a:pt x="1041" y="705"/>
                  </a:lnTo>
                  <a:lnTo>
                    <a:pt x="1049" y="712"/>
                  </a:lnTo>
                  <a:lnTo>
                    <a:pt x="1049" y="720"/>
                  </a:lnTo>
                  <a:lnTo>
                    <a:pt x="1049" y="728"/>
                  </a:lnTo>
                  <a:lnTo>
                    <a:pt x="1056" y="735"/>
                  </a:lnTo>
                  <a:lnTo>
                    <a:pt x="1056" y="743"/>
                  </a:lnTo>
                  <a:lnTo>
                    <a:pt x="1056" y="751"/>
                  </a:lnTo>
                  <a:lnTo>
                    <a:pt x="1056" y="758"/>
                  </a:lnTo>
                  <a:lnTo>
                    <a:pt x="1064" y="766"/>
                  </a:lnTo>
                  <a:lnTo>
                    <a:pt x="1064" y="774"/>
                  </a:lnTo>
                  <a:lnTo>
                    <a:pt x="1064" y="781"/>
                  </a:lnTo>
                  <a:lnTo>
                    <a:pt x="1072" y="789"/>
                  </a:lnTo>
                  <a:lnTo>
                    <a:pt x="1072" y="796"/>
                  </a:lnTo>
                  <a:lnTo>
                    <a:pt x="1072" y="804"/>
                  </a:lnTo>
                  <a:lnTo>
                    <a:pt x="1079" y="812"/>
                  </a:lnTo>
                  <a:lnTo>
                    <a:pt x="1079" y="819"/>
                  </a:lnTo>
                  <a:lnTo>
                    <a:pt x="1079" y="827"/>
                  </a:lnTo>
                  <a:lnTo>
                    <a:pt x="1087" y="835"/>
                  </a:lnTo>
                  <a:lnTo>
                    <a:pt x="1087" y="842"/>
                  </a:lnTo>
                  <a:lnTo>
                    <a:pt x="1087" y="850"/>
                  </a:lnTo>
                  <a:lnTo>
                    <a:pt x="1095" y="858"/>
                  </a:lnTo>
                  <a:lnTo>
                    <a:pt x="1095" y="865"/>
                  </a:lnTo>
                  <a:lnTo>
                    <a:pt x="1095" y="873"/>
                  </a:lnTo>
                  <a:lnTo>
                    <a:pt x="1102" y="881"/>
                  </a:lnTo>
                  <a:lnTo>
                    <a:pt x="1102" y="888"/>
                  </a:lnTo>
                  <a:lnTo>
                    <a:pt x="1102" y="896"/>
                  </a:lnTo>
                  <a:lnTo>
                    <a:pt x="1110" y="904"/>
                  </a:lnTo>
                  <a:lnTo>
                    <a:pt x="1110" y="911"/>
                  </a:lnTo>
                  <a:lnTo>
                    <a:pt x="1110" y="919"/>
                  </a:lnTo>
                  <a:lnTo>
                    <a:pt x="1118" y="927"/>
                  </a:lnTo>
                  <a:lnTo>
                    <a:pt x="1118" y="934"/>
                  </a:lnTo>
                  <a:lnTo>
                    <a:pt x="1125" y="942"/>
                  </a:lnTo>
                  <a:lnTo>
                    <a:pt x="1125" y="950"/>
                  </a:lnTo>
                  <a:lnTo>
                    <a:pt x="1125" y="957"/>
                  </a:lnTo>
                  <a:lnTo>
                    <a:pt x="1133" y="965"/>
                  </a:lnTo>
                  <a:lnTo>
                    <a:pt x="1133" y="973"/>
                  </a:lnTo>
                  <a:lnTo>
                    <a:pt x="1133" y="980"/>
                  </a:lnTo>
                  <a:lnTo>
                    <a:pt x="1140" y="988"/>
                  </a:lnTo>
                  <a:lnTo>
                    <a:pt x="1140" y="996"/>
                  </a:lnTo>
                  <a:lnTo>
                    <a:pt x="1148" y="1003"/>
                  </a:lnTo>
                  <a:lnTo>
                    <a:pt x="1148" y="1011"/>
                  </a:lnTo>
                  <a:lnTo>
                    <a:pt x="1148" y="1018"/>
                  </a:lnTo>
                  <a:lnTo>
                    <a:pt x="1156" y="1026"/>
                  </a:lnTo>
                  <a:lnTo>
                    <a:pt x="1156" y="1034"/>
                  </a:lnTo>
                  <a:lnTo>
                    <a:pt x="1163" y="1041"/>
                  </a:lnTo>
                  <a:lnTo>
                    <a:pt x="1163" y="1049"/>
                  </a:lnTo>
                  <a:lnTo>
                    <a:pt x="1163" y="1057"/>
                  </a:lnTo>
                  <a:lnTo>
                    <a:pt x="1171" y="1064"/>
                  </a:lnTo>
                  <a:lnTo>
                    <a:pt x="1171" y="1072"/>
                  </a:lnTo>
                  <a:lnTo>
                    <a:pt x="1179" y="1080"/>
                  </a:lnTo>
                  <a:lnTo>
                    <a:pt x="1179" y="1087"/>
                  </a:lnTo>
                  <a:lnTo>
                    <a:pt x="1186" y="1095"/>
                  </a:lnTo>
                  <a:lnTo>
                    <a:pt x="1186" y="1103"/>
                  </a:lnTo>
                  <a:lnTo>
                    <a:pt x="1194" y="1110"/>
                  </a:lnTo>
                  <a:lnTo>
                    <a:pt x="1194" y="1118"/>
                  </a:lnTo>
                  <a:lnTo>
                    <a:pt x="1202" y="1126"/>
                  </a:lnTo>
                  <a:lnTo>
                    <a:pt x="1202" y="1133"/>
                  </a:lnTo>
                  <a:lnTo>
                    <a:pt x="1209" y="1141"/>
                  </a:lnTo>
                  <a:lnTo>
                    <a:pt x="1209" y="1149"/>
                  </a:lnTo>
                  <a:lnTo>
                    <a:pt x="1217" y="1156"/>
                  </a:lnTo>
                  <a:lnTo>
                    <a:pt x="1217" y="1164"/>
                  </a:lnTo>
                  <a:lnTo>
                    <a:pt x="1225" y="1172"/>
                  </a:lnTo>
                  <a:lnTo>
                    <a:pt x="1232" y="1179"/>
                  </a:lnTo>
                  <a:lnTo>
                    <a:pt x="1232" y="1187"/>
                  </a:lnTo>
                  <a:lnTo>
                    <a:pt x="1240" y="1195"/>
                  </a:lnTo>
                  <a:lnTo>
                    <a:pt x="1248" y="1202"/>
                  </a:lnTo>
                  <a:lnTo>
                    <a:pt x="1255" y="1210"/>
                  </a:lnTo>
                  <a:lnTo>
                    <a:pt x="1255" y="1218"/>
                  </a:lnTo>
                  <a:lnTo>
                    <a:pt x="1263" y="1225"/>
                  </a:lnTo>
                  <a:lnTo>
                    <a:pt x="1271" y="1233"/>
                  </a:lnTo>
                  <a:lnTo>
                    <a:pt x="1278" y="1240"/>
                  </a:lnTo>
                  <a:lnTo>
                    <a:pt x="1286" y="1248"/>
                  </a:lnTo>
                  <a:lnTo>
                    <a:pt x="1294" y="1256"/>
                  </a:lnTo>
                  <a:lnTo>
                    <a:pt x="1301" y="1256"/>
                  </a:lnTo>
                  <a:lnTo>
                    <a:pt x="1309" y="1256"/>
                  </a:lnTo>
                  <a:lnTo>
                    <a:pt x="1317" y="1256"/>
                  </a:lnTo>
                  <a:lnTo>
                    <a:pt x="1324" y="1263"/>
                  </a:lnTo>
                  <a:lnTo>
                    <a:pt x="1332" y="1256"/>
                  </a:lnTo>
                  <a:lnTo>
                    <a:pt x="1340" y="1256"/>
                  </a:lnTo>
                  <a:lnTo>
                    <a:pt x="1347" y="1256"/>
                  </a:lnTo>
                  <a:lnTo>
                    <a:pt x="1355" y="1256"/>
                  </a:lnTo>
                  <a:lnTo>
                    <a:pt x="1362" y="1248"/>
                  </a:lnTo>
                  <a:lnTo>
                    <a:pt x="1370" y="1240"/>
                  </a:lnTo>
                  <a:lnTo>
                    <a:pt x="1378" y="1240"/>
                  </a:lnTo>
                  <a:lnTo>
                    <a:pt x="1385" y="1233"/>
                  </a:lnTo>
                  <a:lnTo>
                    <a:pt x="1393" y="1225"/>
                  </a:lnTo>
                  <a:lnTo>
                    <a:pt x="1401" y="1218"/>
                  </a:lnTo>
                  <a:lnTo>
                    <a:pt x="1408" y="1210"/>
                  </a:lnTo>
                  <a:lnTo>
                    <a:pt x="1416" y="1202"/>
                  </a:lnTo>
                  <a:lnTo>
                    <a:pt x="1424" y="1195"/>
                  </a:lnTo>
                  <a:lnTo>
                    <a:pt x="1431" y="1187"/>
                  </a:lnTo>
                  <a:lnTo>
                    <a:pt x="1431" y="1179"/>
                  </a:lnTo>
                  <a:lnTo>
                    <a:pt x="1439" y="1172"/>
                  </a:lnTo>
                  <a:lnTo>
                    <a:pt x="1447" y="1164"/>
                  </a:lnTo>
                  <a:lnTo>
                    <a:pt x="1447" y="1156"/>
                  </a:lnTo>
                  <a:lnTo>
                    <a:pt x="1454" y="1149"/>
                  </a:lnTo>
                  <a:lnTo>
                    <a:pt x="1454" y="1141"/>
                  </a:lnTo>
                  <a:lnTo>
                    <a:pt x="1462" y="1133"/>
                  </a:lnTo>
                  <a:lnTo>
                    <a:pt x="1462" y="1126"/>
                  </a:lnTo>
                  <a:lnTo>
                    <a:pt x="1470" y="1118"/>
                  </a:lnTo>
                  <a:lnTo>
                    <a:pt x="1470" y="1110"/>
                  </a:lnTo>
                  <a:lnTo>
                    <a:pt x="1477" y="1103"/>
                  </a:lnTo>
                  <a:lnTo>
                    <a:pt x="1477" y="1095"/>
                  </a:lnTo>
                  <a:lnTo>
                    <a:pt x="1485" y="1087"/>
                  </a:lnTo>
                  <a:lnTo>
                    <a:pt x="1485" y="1080"/>
                  </a:lnTo>
                  <a:lnTo>
                    <a:pt x="1493" y="1072"/>
                  </a:lnTo>
                  <a:lnTo>
                    <a:pt x="1493" y="1064"/>
                  </a:lnTo>
                  <a:lnTo>
                    <a:pt x="1500" y="1057"/>
                  </a:lnTo>
                  <a:lnTo>
                    <a:pt x="1500" y="1049"/>
                  </a:lnTo>
                  <a:lnTo>
                    <a:pt x="1508" y="1041"/>
                  </a:lnTo>
                  <a:lnTo>
                    <a:pt x="1508" y="1034"/>
                  </a:lnTo>
                  <a:lnTo>
                    <a:pt x="1516" y="1026"/>
                  </a:lnTo>
                  <a:lnTo>
                    <a:pt x="1516" y="1018"/>
                  </a:lnTo>
                  <a:lnTo>
                    <a:pt x="1516" y="1011"/>
                  </a:lnTo>
                  <a:lnTo>
                    <a:pt x="1523" y="1003"/>
                  </a:lnTo>
                  <a:lnTo>
                    <a:pt x="1523" y="996"/>
                  </a:lnTo>
                  <a:lnTo>
                    <a:pt x="1531" y="988"/>
                  </a:lnTo>
                  <a:lnTo>
                    <a:pt x="1531" y="980"/>
                  </a:lnTo>
                  <a:lnTo>
                    <a:pt x="1531" y="973"/>
                  </a:lnTo>
                  <a:lnTo>
                    <a:pt x="1539" y="965"/>
                  </a:lnTo>
                  <a:lnTo>
                    <a:pt x="1539" y="957"/>
                  </a:lnTo>
                  <a:lnTo>
                    <a:pt x="1546" y="950"/>
                  </a:lnTo>
                  <a:lnTo>
                    <a:pt x="1546" y="942"/>
                  </a:lnTo>
                  <a:lnTo>
                    <a:pt x="1546" y="934"/>
                  </a:lnTo>
                  <a:lnTo>
                    <a:pt x="1554" y="927"/>
                  </a:lnTo>
                  <a:lnTo>
                    <a:pt x="1554" y="919"/>
                  </a:lnTo>
                  <a:lnTo>
                    <a:pt x="1562" y="911"/>
                  </a:lnTo>
                  <a:lnTo>
                    <a:pt x="1562" y="904"/>
                  </a:lnTo>
                  <a:lnTo>
                    <a:pt x="1562" y="896"/>
                  </a:lnTo>
                  <a:lnTo>
                    <a:pt x="1569" y="888"/>
                  </a:lnTo>
                  <a:lnTo>
                    <a:pt x="1569" y="881"/>
                  </a:lnTo>
                  <a:lnTo>
                    <a:pt x="1577" y="873"/>
                  </a:lnTo>
                  <a:lnTo>
                    <a:pt x="1577" y="865"/>
                  </a:lnTo>
                  <a:lnTo>
                    <a:pt x="1577" y="858"/>
                  </a:lnTo>
                  <a:lnTo>
                    <a:pt x="1584" y="850"/>
                  </a:lnTo>
                  <a:lnTo>
                    <a:pt x="1584" y="842"/>
                  </a:lnTo>
                  <a:lnTo>
                    <a:pt x="1584" y="835"/>
                  </a:lnTo>
                  <a:lnTo>
                    <a:pt x="1592" y="827"/>
                  </a:lnTo>
                  <a:lnTo>
                    <a:pt x="1592" y="819"/>
                  </a:lnTo>
                  <a:lnTo>
                    <a:pt x="1600" y="812"/>
                  </a:lnTo>
                  <a:lnTo>
                    <a:pt x="1600" y="804"/>
                  </a:lnTo>
                  <a:lnTo>
                    <a:pt x="1600" y="796"/>
                  </a:lnTo>
                  <a:lnTo>
                    <a:pt x="1607" y="789"/>
                  </a:lnTo>
                  <a:lnTo>
                    <a:pt x="1607" y="781"/>
                  </a:lnTo>
                  <a:lnTo>
                    <a:pt x="1607" y="774"/>
                  </a:lnTo>
                  <a:lnTo>
                    <a:pt x="1615" y="766"/>
                  </a:lnTo>
                  <a:lnTo>
                    <a:pt x="1615" y="758"/>
                  </a:lnTo>
                  <a:lnTo>
                    <a:pt x="1623" y="751"/>
                  </a:lnTo>
                  <a:lnTo>
                    <a:pt x="1623" y="743"/>
                  </a:lnTo>
                  <a:lnTo>
                    <a:pt x="1623" y="735"/>
                  </a:lnTo>
                  <a:lnTo>
                    <a:pt x="1630" y="728"/>
                  </a:lnTo>
                  <a:lnTo>
                    <a:pt x="1630" y="720"/>
                  </a:lnTo>
                  <a:lnTo>
                    <a:pt x="1638" y="712"/>
                  </a:lnTo>
                  <a:lnTo>
                    <a:pt x="1638" y="705"/>
                  </a:lnTo>
                  <a:lnTo>
                    <a:pt x="1638" y="697"/>
                  </a:lnTo>
                  <a:lnTo>
                    <a:pt x="1646" y="689"/>
                  </a:lnTo>
                  <a:lnTo>
                    <a:pt x="1646" y="682"/>
                  </a:lnTo>
                  <a:lnTo>
                    <a:pt x="1653" y="674"/>
                  </a:lnTo>
                  <a:lnTo>
                    <a:pt x="1653" y="666"/>
                  </a:lnTo>
                  <a:lnTo>
                    <a:pt x="1653" y="659"/>
                  </a:lnTo>
                  <a:lnTo>
                    <a:pt x="1661" y="651"/>
                  </a:lnTo>
                  <a:lnTo>
                    <a:pt x="1661" y="643"/>
                  </a:lnTo>
                  <a:lnTo>
                    <a:pt x="1669" y="636"/>
                  </a:lnTo>
                  <a:lnTo>
                    <a:pt x="1669" y="628"/>
                  </a:lnTo>
                  <a:lnTo>
                    <a:pt x="1669" y="620"/>
                  </a:lnTo>
                  <a:lnTo>
                    <a:pt x="1676" y="613"/>
                  </a:lnTo>
                  <a:lnTo>
                    <a:pt x="1676" y="605"/>
                  </a:lnTo>
                  <a:lnTo>
                    <a:pt x="1684" y="597"/>
                  </a:lnTo>
                  <a:lnTo>
                    <a:pt x="1684" y="590"/>
                  </a:lnTo>
                  <a:lnTo>
                    <a:pt x="1684" y="582"/>
                  </a:lnTo>
                  <a:lnTo>
                    <a:pt x="1692" y="575"/>
                  </a:lnTo>
                  <a:lnTo>
                    <a:pt x="1692" y="567"/>
                  </a:lnTo>
                  <a:lnTo>
                    <a:pt x="1699" y="559"/>
                  </a:lnTo>
                  <a:lnTo>
                    <a:pt x="1699" y="552"/>
                  </a:lnTo>
                  <a:lnTo>
                    <a:pt x="1707" y="544"/>
                  </a:lnTo>
                  <a:lnTo>
                    <a:pt x="1707" y="536"/>
                  </a:lnTo>
                  <a:lnTo>
                    <a:pt x="1715" y="529"/>
                  </a:lnTo>
                  <a:lnTo>
                    <a:pt x="1715" y="521"/>
                  </a:lnTo>
                  <a:lnTo>
                    <a:pt x="1722" y="513"/>
                  </a:lnTo>
                  <a:lnTo>
                    <a:pt x="1722" y="506"/>
                  </a:lnTo>
                  <a:lnTo>
                    <a:pt x="1730" y="498"/>
                  </a:lnTo>
                  <a:lnTo>
                    <a:pt x="1730" y="490"/>
                  </a:lnTo>
                  <a:lnTo>
                    <a:pt x="1738" y="483"/>
                  </a:lnTo>
                  <a:lnTo>
                    <a:pt x="1738" y="475"/>
                  </a:lnTo>
                  <a:lnTo>
                    <a:pt x="1745" y="467"/>
                  </a:lnTo>
                  <a:lnTo>
                    <a:pt x="1745" y="460"/>
                  </a:lnTo>
                  <a:lnTo>
                    <a:pt x="1753" y="452"/>
                  </a:lnTo>
                  <a:lnTo>
                    <a:pt x="1753" y="444"/>
                  </a:lnTo>
                  <a:lnTo>
                    <a:pt x="1761" y="437"/>
                  </a:lnTo>
                  <a:lnTo>
                    <a:pt x="1768" y="429"/>
                  </a:lnTo>
                  <a:lnTo>
                    <a:pt x="1768" y="421"/>
                  </a:lnTo>
                  <a:lnTo>
                    <a:pt x="1776" y="414"/>
                  </a:lnTo>
                  <a:lnTo>
                    <a:pt x="1784" y="406"/>
                  </a:lnTo>
                  <a:lnTo>
                    <a:pt x="1791" y="398"/>
                  </a:lnTo>
                  <a:lnTo>
                    <a:pt x="1791" y="391"/>
                  </a:lnTo>
                  <a:lnTo>
                    <a:pt x="1799" y="383"/>
                  </a:lnTo>
                  <a:lnTo>
                    <a:pt x="1806" y="375"/>
                  </a:lnTo>
                  <a:lnTo>
                    <a:pt x="1814" y="368"/>
                  </a:lnTo>
                  <a:lnTo>
                    <a:pt x="1822" y="360"/>
                  </a:lnTo>
                  <a:lnTo>
                    <a:pt x="1829" y="353"/>
                  </a:lnTo>
                  <a:lnTo>
                    <a:pt x="1837" y="345"/>
                  </a:lnTo>
                  <a:lnTo>
                    <a:pt x="1845" y="345"/>
                  </a:lnTo>
                  <a:lnTo>
                    <a:pt x="1852" y="337"/>
                  </a:lnTo>
                  <a:lnTo>
                    <a:pt x="1860" y="337"/>
                  </a:lnTo>
                  <a:lnTo>
                    <a:pt x="1868" y="337"/>
                  </a:lnTo>
                  <a:lnTo>
                    <a:pt x="1875" y="337"/>
                  </a:lnTo>
                  <a:lnTo>
                    <a:pt x="1883" y="337"/>
                  </a:lnTo>
                  <a:lnTo>
                    <a:pt x="1891" y="337"/>
                  </a:lnTo>
                  <a:lnTo>
                    <a:pt x="1898" y="337"/>
                  </a:lnTo>
                  <a:lnTo>
                    <a:pt x="1906" y="337"/>
                  </a:lnTo>
                  <a:lnTo>
                    <a:pt x="1914" y="345"/>
                  </a:lnTo>
                  <a:lnTo>
                    <a:pt x="1921" y="345"/>
                  </a:lnTo>
                  <a:lnTo>
                    <a:pt x="1929" y="353"/>
                  </a:lnTo>
                  <a:lnTo>
                    <a:pt x="1937" y="360"/>
                  </a:lnTo>
                  <a:lnTo>
                    <a:pt x="1944" y="368"/>
                  </a:lnTo>
                  <a:lnTo>
                    <a:pt x="1952" y="375"/>
                  </a:lnTo>
                  <a:lnTo>
                    <a:pt x="1960" y="383"/>
                  </a:lnTo>
                  <a:lnTo>
                    <a:pt x="1967" y="391"/>
                  </a:lnTo>
                  <a:lnTo>
                    <a:pt x="1975" y="398"/>
                  </a:lnTo>
                  <a:lnTo>
                    <a:pt x="1983" y="406"/>
                  </a:lnTo>
                  <a:lnTo>
                    <a:pt x="1990" y="414"/>
                  </a:lnTo>
                  <a:lnTo>
                    <a:pt x="1998" y="421"/>
                  </a:lnTo>
                  <a:lnTo>
                    <a:pt x="2006" y="429"/>
                  </a:lnTo>
                  <a:lnTo>
                    <a:pt x="2006" y="437"/>
                  </a:lnTo>
                  <a:lnTo>
                    <a:pt x="2013" y="444"/>
                  </a:lnTo>
                  <a:lnTo>
                    <a:pt x="2013" y="452"/>
                  </a:lnTo>
                  <a:lnTo>
                    <a:pt x="2021" y="460"/>
                  </a:lnTo>
                  <a:lnTo>
                    <a:pt x="2028" y="467"/>
                  </a:lnTo>
                  <a:lnTo>
                    <a:pt x="2028" y="475"/>
                  </a:lnTo>
                  <a:lnTo>
                    <a:pt x="2036" y="483"/>
                  </a:lnTo>
                  <a:lnTo>
                    <a:pt x="2036" y="490"/>
                  </a:lnTo>
                  <a:lnTo>
                    <a:pt x="2044" y="498"/>
                  </a:lnTo>
                  <a:lnTo>
                    <a:pt x="2044" y="506"/>
                  </a:lnTo>
                  <a:lnTo>
                    <a:pt x="2051" y="513"/>
                  </a:lnTo>
                  <a:lnTo>
                    <a:pt x="2051" y="521"/>
                  </a:lnTo>
                  <a:lnTo>
                    <a:pt x="2059" y="529"/>
                  </a:lnTo>
                  <a:lnTo>
                    <a:pt x="2059" y="536"/>
                  </a:lnTo>
                  <a:lnTo>
                    <a:pt x="2067" y="544"/>
                  </a:lnTo>
                  <a:lnTo>
                    <a:pt x="2067" y="552"/>
                  </a:lnTo>
                  <a:lnTo>
                    <a:pt x="2074" y="559"/>
                  </a:lnTo>
                  <a:lnTo>
                    <a:pt x="2074" y="567"/>
                  </a:lnTo>
                  <a:lnTo>
                    <a:pt x="2082" y="575"/>
                  </a:lnTo>
                  <a:lnTo>
                    <a:pt x="2082" y="582"/>
                  </a:lnTo>
                  <a:lnTo>
                    <a:pt x="2090" y="590"/>
                  </a:lnTo>
                  <a:lnTo>
                    <a:pt x="2090" y="597"/>
                  </a:lnTo>
                  <a:lnTo>
                    <a:pt x="2090" y="605"/>
                  </a:lnTo>
                  <a:lnTo>
                    <a:pt x="2097" y="613"/>
                  </a:lnTo>
                  <a:lnTo>
                    <a:pt x="2097" y="620"/>
                  </a:lnTo>
                  <a:lnTo>
                    <a:pt x="2105" y="628"/>
                  </a:lnTo>
                  <a:lnTo>
                    <a:pt x="2105" y="636"/>
                  </a:lnTo>
                  <a:lnTo>
                    <a:pt x="2113" y="643"/>
                  </a:lnTo>
                  <a:lnTo>
                    <a:pt x="2113" y="651"/>
                  </a:lnTo>
                  <a:lnTo>
                    <a:pt x="2120" y="659"/>
                  </a:lnTo>
                  <a:lnTo>
                    <a:pt x="2120" y="666"/>
                  </a:lnTo>
                  <a:lnTo>
                    <a:pt x="2120" y="674"/>
                  </a:lnTo>
                  <a:lnTo>
                    <a:pt x="2128" y="682"/>
                  </a:lnTo>
                  <a:lnTo>
                    <a:pt x="2128" y="689"/>
                  </a:lnTo>
                  <a:lnTo>
                    <a:pt x="2136" y="697"/>
                  </a:lnTo>
                  <a:lnTo>
                    <a:pt x="2136" y="705"/>
                  </a:lnTo>
                  <a:lnTo>
                    <a:pt x="2143" y="712"/>
                  </a:lnTo>
                  <a:lnTo>
                    <a:pt x="2143" y="720"/>
                  </a:lnTo>
                  <a:lnTo>
                    <a:pt x="2151" y="728"/>
                  </a:lnTo>
                  <a:lnTo>
                    <a:pt x="2151" y="735"/>
                  </a:lnTo>
                  <a:lnTo>
                    <a:pt x="2151" y="743"/>
                  </a:lnTo>
                  <a:lnTo>
                    <a:pt x="2159" y="751"/>
                  </a:lnTo>
                  <a:lnTo>
                    <a:pt x="2159" y="758"/>
                  </a:lnTo>
                  <a:lnTo>
                    <a:pt x="2166" y="766"/>
                  </a:lnTo>
                  <a:lnTo>
                    <a:pt x="2166" y="774"/>
                  </a:lnTo>
                  <a:lnTo>
                    <a:pt x="2174" y="781"/>
                  </a:lnTo>
                  <a:lnTo>
                    <a:pt x="2174" y="789"/>
                  </a:lnTo>
                  <a:lnTo>
                    <a:pt x="2174" y="796"/>
                  </a:lnTo>
                  <a:lnTo>
                    <a:pt x="2182" y="804"/>
                  </a:lnTo>
                  <a:lnTo>
                    <a:pt x="2182" y="812"/>
                  </a:lnTo>
                  <a:lnTo>
                    <a:pt x="2189" y="819"/>
                  </a:lnTo>
                  <a:lnTo>
                    <a:pt x="2189" y="827"/>
                  </a:lnTo>
                  <a:lnTo>
                    <a:pt x="2197" y="835"/>
                  </a:lnTo>
                  <a:lnTo>
                    <a:pt x="2197" y="842"/>
                  </a:lnTo>
                  <a:lnTo>
                    <a:pt x="2205" y="850"/>
                  </a:lnTo>
                  <a:lnTo>
                    <a:pt x="2205" y="858"/>
                  </a:lnTo>
                  <a:lnTo>
                    <a:pt x="2212" y="865"/>
                  </a:lnTo>
                  <a:lnTo>
                    <a:pt x="2212" y="873"/>
                  </a:lnTo>
                  <a:lnTo>
                    <a:pt x="2220" y="881"/>
                  </a:lnTo>
                  <a:lnTo>
                    <a:pt x="2220" y="888"/>
                  </a:lnTo>
                  <a:lnTo>
                    <a:pt x="2220" y="896"/>
                  </a:lnTo>
                  <a:lnTo>
                    <a:pt x="2228" y="904"/>
                  </a:lnTo>
                  <a:lnTo>
                    <a:pt x="2228" y="911"/>
                  </a:lnTo>
                  <a:lnTo>
                    <a:pt x="2235" y="919"/>
                  </a:lnTo>
                  <a:lnTo>
                    <a:pt x="2235" y="927"/>
                  </a:lnTo>
                  <a:lnTo>
                    <a:pt x="2243" y="934"/>
                  </a:lnTo>
                  <a:lnTo>
                    <a:pt x="2250" y="942"/>
                  </a:lnTo>
                  <a:lnTo>
                    <a:pt x="2250" y="950"/>
                  </a:lnTo>
                  <a:lnTo>
                    <a:pt x="2258" y="957"/>
                  </a:lnTo>
                  <a:lnTo>
                    <a:pt x="2258" y="965"/>
                  </a:lnTo>
                  <a:lnTo>
                    <a:pt x="2266" y="973"/>
                  </a:lnTo>
                  <a:lnTo>
                    <a:pt x="2266" y="980"/>
                  </a:lnTo>
                  <a:lnTo>
                    <a:pt x="2273" y="988"/>
                  </a:lnTo>
                  <a:lnTo>
                    <a:pt x="2273" y="996"/>
                  </a:lnTo>
                  <a:lnTo>
                    <a:pt x="2281" y="1003"/>
                  </a:lnTo>
                  <a:lnTo>
                    <a:pt x="2289" y="1011"/>
                  </a:lnTo>
                  <a:lnTo>
                    <a:pt x="2289" y="1018"/>
                  </a:lnTo>
                  <a:lnTo>
                    <a:pt x="2296" y="1026"/>
                  </a:lnTo>
                  <a:lnTo>
                    <a:pt x="2304" y="1034"/>
                  </a:lnTo>
                  <a:lnTo>
                    <a:pt x="2304" y="1041"/>
                  </a:lnTo>
                  <a:lnTo>
                    <a:pt x="2312" y="1049"/>
                  </a:lnTo>
                  <a:lnTo>
                    <a:pt x="2319" y="1057"/>
                  </a:lnTo>
                  <a:lnTo>
                    <a:pt x="2327" y="1064"/>
                  </a:lnTo>
                  <a:lnTo>
                    <a:pt x="2335" y="1072"/>
                  </a:lnTo>
                  <a:lnTo>
                    <a:pt x="2342" y="1080"/>
                  </a:lnTo>
                  <a:lnTo>
                    <a:pt x="2350" y="1087"/>
                  </a:lnTo>
                  <a:lnTo>
                    <a:pt x="2358" y="1095"/>
                  </a:lnTo>
                  <a:lnTo>
                    <a:pt x="2365" y="1103"/>
                  </a:lnTo>
                  <a:lnTo>
                    <a:pt x="2373" y="1110"/>
                  </a:lnTo>
                  <a:lnTo>
                    <a:pt x="2381" y="1110"/>
                  </a:lnTo>
                  <a:lnTo>
                    <a:pt x="2388" y="1118"/>
                  </a:lnTo>
                  <a:lnTo>
                    <a:pt x="2396" y="1118"/>
                  </a:lnTo>
                  <a:lnTo>
                    <a:pt x="2404" y="1118"/>
                  </a:lnTo>
                  <a:lnTo>
                    <a:pt x="2411" y="1118"/>
                  </a:lnTo>
                  <a:lnTo>
                    <a:pt x="2419" y="1118"/>
                  </a:lnTo>
                  <a:lnTo>
                    <a:pt x="2427" y="1118"/>
                  </a:lnTo>
                  <a:lnTo>
                    <a:pt x="2434" y="1118"/>
                  </a:lnTo>
                  <a:lnTo>
                    <a:pt x="2442" y="1118"/>
                  </a:lnTo>
                  <a:lnTo>
                    <a:pt x="2450" y="1110"/>
                  </a:lnTo>
                  <a:lnTo>
                    <a:pt x="2457" y="1110"/>
                  </a:lnTo>
                  <a:lnTo>
                    <a:pt x="2465" y="1103"/>
                  </a:lnTo>
                  <a:lnTo>
                    <a:pt x="2473" y="1095"/>
                  </a:lnTo>
                  <a:lnTo>
                    <a:pt x="2480" y="1095"/>
                  </a:lnTo>
                  <a:lnTo>
                    <a:pt x="2488" y="1087"/>
                  </a:lnTo>
                  <a:lnTo>
                    <a:pt x="2495" y="1080"/>
                  </a:lnTo>
                  <a:lnTo>
                    <a:pt x="2503" y="1072"/>
                  </a:lnTo>
                  <a:lnTo>
                    <a:pt x="2511" y="1064"/>
                  </a:lnTo>
                  <a:lnTo>
                    <a:pt x="2518" y="1057"/>
                  </a:lnTo>
                  <a:lnTo>
                    <a:pt x="2526" y="1049"/>
                  </a:lnTo>
                  <a:lnTo>
                    <a:pt x="2534" y="1041"/>
                  </a:lnTo>
                  <a:lnTo>
                    <a:pt x="2541" y="1034"/>
                  </a:lnTo>
                  <a:lnTo>
                    <a:pt x="2541" y="1026"/>
                  </a:lnTo>
                  <a:lnTo>
                    <a:pt x="2549" y="1018"/>
                  </a:lnTo>
                  <a:lnTo>
                    <a:pt x="2557" y="1011"/>
                  </a:lnTo>
                  <a:lnTo>
                    <a:pt x="2557" y="1003"/>
                  </a:lnTo>
                  <a:lnTo>
                    <a:pt x="2564" y="996"/>
                  </a:lnTo>
                  <a:lnTo>
                    <a:pt x="2572" y="988"/>
                  </a:lnTo>
                  <a:lnTo>
                    <a:pt x="2572" y="980"/>
                  </a:lnTo>
                  <a:lnTo>
                    <a:pt x="2580" y="973"/>
                  </a:lnTo>
                  <a:lnTo>
                    <a:pt x="2580" y="965"/>
                  </a:lnTo>
                  <a:lnTo>
                    <a:pt x="2587" y="957"/>
                  </a:lnTo>
                  <a:lnTo>
                    <a:pt x="2595" y="950"/>
                  </a:lnTo>
                  <a:lnTo>
                    <a:pt x="2595" y="942"/>
                  </a:lnTo>
                  <a:lnTo>
                    <a:pt x="2603" y="934"/>
                  </a:lnTo>
                  <a:lnTo>
                    <a:pt x="2603" y="927"/>
                  </a:lnTo>
                  <a:lnTo>
                    <a:pt x="2610" y="919"/>
                  </a:lnTo>
                  <a:lnTo>
                    <a:pt x="2610" y="911"/>
                  </a:lnTo>
                  <a:lnTo>
                    <a:pt x="2618" y="904"/>
                  </a:lnTo>
                  <a:lnTo>
                    <a:pt x="2618" y="896"/>
                  </a:lnTo>
                  <a:lnTo>
                    <a:pt x="2626" y="888"/>
                  </a:lnTo>
                  <a:lnTo>
                    <a:pt x="2626" y="881"/>
                  </a:lnTo>
                  <a:lnTo>
                    <a:pt x="2633" y="873"/>
                  </a:lnTo>
                  <a:lnTo>
                    <a:pt x="2633" y="865"/>
                  </a:lnTo>
                  <a:lnTo>
                    <a:pt x="2641" y="858"/>
                  </a:lnTo>
                  <a:lnTo>
                    <a:pt x="2641" y="850"/>
                  </a:lnTo>
                  <a:lnTo>
                    <a:pt x="2649" y="842"/>
                  </a:lnTo>
                  <a:lnTo>
                    <a:pt x="2649" y="835"/>
                  </a:lnTo>
                  <a:lnTo>
                    <a:pt x="2656" y="827"/>
                  </a:lnTo>
                  <a:lnTo>
                    <a:pt x="2656" y="819"/>
                  </a:lnTo>
                  <a:lnTo>
                    <a:pt x="2664" y="812"/>
                  </a:lnTo>
                  <a:lnTo>
                    <a:pt x="2664" y="804"/>
                  </a:lnTo>
                  <a:lnTo>
                    <a:pt x="2672" y="796"/>
                  </a:lnTo>
                  <a:lnTo>
                    <a:pt x="2672" y="789"/>
                  </a:lnTo>
                  <a:lnTo>
                    <a:pt x="2679" y="781"/>
                  </a:lnTo>
                  <a:lnTo>
                    <a:pt x="2679" y="774"/>
                  </a:lnTo>
                  <a:lnTo>
                    <a:pt x="2687" y="766"/>
                  </a:lnTo>
                  <a:lnTo>
                    <a:pt x="2687" y="758"/>
                  </a:lnTo>
                  <a:lnTo>
                    <a:pt x="2695" y="751"/>
                  </a:lnTo>
                  <a:lnTo>
                    <a:pt x="2695" y="743"/>
                  </a:lnTo>
                  <a:lnTo>
                    <a:pt x="2702" y="735"/>
                  </a:lnTo>
                  <a:lnTo>
                    <a:pt x="2702" y="728"/>
                  </a:lnTo>
                  <a:lnTo>
                    <a:pt x="2710" y="720"/>
                  </a:lnTo>
                  <a:lnTo>
                    <a:pt x="2710" y="712"/>
                  </a:lnTo>
                  <a:lnTo>
                    <a:pt x="2717" y="705"/>
                  </a:lnTo>
                  <a:lnTo>
                    <a:pt x="2717" y="697"/>
                  </a:lnTo>
                  <a:lnTo>
                    <a:pt x="2725" y="689"/>
                  </a:lnTo>
                  <a:lnTo>
                    <a:pt x="2725" y="682"/>
                  </a:lnTo>
                  <a:lnTo>
                    <a:pt x="2733" y="674"/>
                  </a:lnTo>
                  <a:lnTo>
                    <a:pt x="2733" y="666"/>
                  </a:lnTo>
                  <a:lnTo>
                    <a:pt x="2740" y="659"/>
                  </a:lnTo>
                  <a:lnTo>
                    <a:pt x="2740" y="651"/>
                  </a:lnTo>
                  <a:lnTo>
                    <a:pt x="2748" y="643"/>
                  </a:lnTo>
                  <a:lnTo>
                    <a:pt x="2748" y="636"/>
                  </a:lnTo>
                  <a:lnTo>
                    <a:pt x="2756" y="628"/>
                  </a:lnTo>
                  <a:lnTo>
                    <a:pt x="2756" y="620"/>
                  </a:lnTo>
                  <a:lnTo>
                    <a:pt x="2763" y="613"/>
                  </a:lnTo>
                  <a:lnTo>
                    <a:pt x="2763" y="605"/>
                  </a:lnTo>
                  <a:lnTo>
                    <a:pt x="2771" y="597"/>
                  </a:lnTo>
                  <a:lnTo>
                    <a:pt x="2771" y="590"/>
                  </a:lnTo>
                  <a:lnTo>
                    <a:pt x="2779" y="582"/>
                  </a:lnTo>
                  <a:lnTo>
                    <a:pt x="2786" y="575"/>
                  </a:lnTo>
                  <a:lnTo>
                    <a:pt x="2786" y="567"/>
                  </a:lnTo>
                  <a:lnTo>
                    <a:pt x="2794" y="559"/>
                  </a:lnTo>
                  <a:lnTo>
                    <a:pt x="2794" y="552"/>
                  </a:lnTo>
                  <a:lnTo>
                    <a:pt x="2802" y="544"/>
                  </a:lnTo>
                  <a:lnTo>
                    <a:pt x="2809" y="536"/>
                  </a:lnTo>
                  <a:lnTo>
                    <a:pt x="2809" y="529"/>
                  </a:lnTo>
                  <a:lnTo>
                    <a:pt x="2817" y="521"/>
                  </a:lnTo>
                  <a:lnTo>
                    <a:pt x="2825" y="513"/>
                  </a:lnTo>
                  <a:lnTo>
                    <a:pt x="2832" y="506"/>
                  </a:lnTo>
                  <a:lnTo>
                    <a:pt x="2832" y="498"/>
                  </a:lnTo>
                  <a:lnTo>
                    <a:pt x="2840" y="490"/>
                  </a:lnTo>
                  <a:lnTo>
                    <a:pt x="2848" y="483"/>
                  </a:lnTo>
                  <a:lnTo>
                    <a:pt x="2855" y="475"/>
                  </a:lnTo>
                  <a:lnTo>
                    <a:pt x="2863" y="467"/>
                  </a:lnTo>
                  <a:lnTo>
                    <a:pt x="2871" y="460"/>
                  </a:lnTo>
                  <a:lnTo>
                    <a:pt x="2878" y="452"/>
                  </a:lnTo>
                  <a:lnTo>
                    <a:pt x="2886" y="444"/>
                  </a:lnTo>
                  <a:lnTo>
                    <a:pt x="2894" y="437"/>
                  </a:lnTo>
                  <a:lnTo>
                    <a:pt x="2901" y="429"/>
                  </a:lnTo>
                  <a:lnTo>
                    <a:pt x="2909" y="429"/>
                  </a:lnTo>
                  <a:lnTo>
                    <a:pt x="2917" y="429"/>
                  </a:lnTo>
                  <a:lnTo>
                    <a:pt x="2924" y="421"/>
                  </a:lnTo>
                  <a:lnTo>
                    <a:pt x="2932" y="421"/>
                  </a:lnTo>
                  <a:lnTo>
                    <a:pt x="2939" y="421"/>
                  </a:lnTo>
                  <a:lnTo>
                    <a:pt x="2947" y="421"/>
                  </a:lnTo>
                  <a:lnTo>
                    <a:pt x="2955" y="421"/>
                  </a:lnTo>
                  <a:lnTo>
                    <a:pt x="2962" y="421"/>
                  </a:lnTo>
                  <a:lnTo>
                    <a:pt x="2970" y="429"/>
                  </a:lnTo>
                  <a:lnTo>
                    <a:pt x="2978" y="429"/>
                  </a:lnTo>
                  <a:lnTo>
                    <a:pt x="2985" y="429"/>
                  </a:lnTo>
                  <a:lnTo>
                    <a:pt x="2993" y="437"/>
                  </a:lnTo>
                  <a:lnTo>
                    <a:pt x="3001" y="437"/>
                  </a:lnTo>
                  <a:lnTo>
                    <a:pt x="3008" y="444"/>
                  </a:lnTo>
                  <a:lnTo>
                    <a:pt x="3016" y="452"/>
                  </a:lnTo>
                  <a:lnTo>
                    <a:pt x="3024" y="460"/>
                  </a:lnTo>
                  <a:lnTo>
                    <a:pt x="3031" y="467"/>
                  </a:lnTo>
                  <a:lnTo>
                    <a:pt x="3039" y="475"/>
                  </a:lnTo>
                  <a:lnTo>
                    <a:pt x="3047" y="483"/>
                  </a:lnTo>
                  <a:lnTo>
                    <a:pt x="3054" y="490"/>
                  </a:lnTo>
                  <a:lnTo>
                    <a:pt x="3062" y="498"/>
                  </a:lnTo>
                  <a:lnTo>
                    <a:pt x="3070" y="506"/>
                  </a:lnTo>
                  <a:lnTo>
                    <a:pt x="3077" y="513"/>
                  </a:lnTo>
                  <a:lnTo>
                    <a:pt x="3085" y="521"/>
                  </a:lnTo>
                  <a:lnTo>
                    <a:pt x="3093" y="529"/>
                  </a:lnTo>
                  <a:lnTo>
                    <a:pt x="3093" y="536"/>
                  </a:lnTo>
                  <a:lnTo>
                    <a:pt x="3100" y="544"/>
                  </a:lnTo>
                  <a:lnTo>
                    <a:pt x="3108" y="552"/>
                  </a:lnTo>
                  <a:lnTo>
                    <a:pt x="3108" y="559"/>
                  </a:lnTo>
                  <a:lnTo>
                    <a:pt x="3116" y="567"/>
                  </a:lnTo>
                  <a:lnTo>
                    <a:pt x="3123" y="575"/>
                  </a:lnTo>
                  <a:lnTo>
                    <a:pt x="3123" y="582"/>
                  </a:lnTo>
                  <a:lnTo>
                    <a:pt x="3131" y="590"/>
                  </a:lnTo>
                  <a:lnTo>
                    <a:pt x="3131" y="597"/>
                  </a:lnTo>
                  <a:lnTo>
                    <a:pt x="3139" y="605"/>
                  </a:lnTo>
                  <a:lnTo>
                    <a:pt x="3146" y="613"/>
                  </a:lnTo>
                  <a:lnTo>
                    <a:pt x="3146" y="620"/>
                  </a:lnTo>
                  <a:lnTo>
                    <a:pt x="3154" y="628"/>
                  </a:lnTo>
                  <a:lnTo>
                    <a:pt x="3154" y="636"/>
                  </a:lnTo>
                  <a:lnTo>
                    <a:pt x="3161" y="643"/>
                  </a:lnTo>
                  <a:lnTo>
                    <a:pt x="3161" y="651"/>
                  </a:lnTo>
                  <a:lnTo>
                    <a:pt x="3169" y="659"/>
                  </a:lnTo>
                  <a:lnTo>
                    <a:pt x="3169" y="666"/>
                  </a:lnTo>
                  <a:lnTo>
                    <a:pt x="3177" y="674"/>
                  </a:lnTo>
                  <a:lnTo>
                    <a:pt x="3184" y="682"/>
                  </a:lnTo>
                  <a:lnTo>
                    <a:pt x="3184" y="689"/>
                  </a:lnTo>
                  <a:lnTo>
                    <a:pt x="3192" y="697"/>
                  </a:lnTo>
                  <a:lnTo>
                    <a:pt x="3192" y="705"/>
                  </a:lnTo>
                  <a:lnTo>
                    <a:pt x="3200" y="712"/>
                  </a:lnTo>
                  <a:lnTo>
                    <a:pt x="3200" y="720"/>
                  </a:lnTo>
                  <a:lnTo>
                    <a:pt x="3207" y="728"/>
                  </a:lnTo>
                  <a:lnTo>
                    <a:pt x="3207" y="735"/>
                  </a:lnTo>
                  <a:lnTo>
                    <a:pt x="3215" y="743"/>
                  </a:lnTo>
                  <a:lnTo>
                    <a:pt x="3215" y="751"/>
                  </a:lnTo>
                  <a:lnTo>
                    <a:pt x="3223" y="758"/>
                  </a:lnTo>
                  <a:lnTo>
                    <a:pt x="3223" y="766"/>
                  </a:lnTo>
                  <a:lnTo>
                    <a:pt x="3230" y="774"/>
                  </a:lnTo>
                  <a:lnTo>
                    <a:pt x="3230" y="781"/>
                  </a:lnTo>
                  <a:lnTo>
                    <a:pt x="3238" y="789"/>
                  </a:lnTo>
                  <a:lnTo>
                    <a:pt x="3238" y="796"/>
                  </a:lnTo>
                  <a:lnTo>
                    <a:pt x="3246" y="804"/>
                  </a:lnTo>
                  <a:lnTo>
                    <a:pt x="3253" y="812"/>
                  </a:lnTo>
                  <a:lnTo>
                    <a:pt x="3253" y="819"/>
                  </a:lnTo>
                  <a:lnTo>
                    <a:pt x="3261" y="827"/>
                  </a:lnTo>
                  <a:lnTo>
                    <a:pt x="3261" y="835"/>
                  </a:lnTo>
                  <a:lnTo>
                    <a:pt x="3269" y="842"/>
                  </a:lnTo>
                  <a:lnTo>
                    <a:pt x="3269" y="850"/>
                  </a:lnTo>
                  <a:lnTo>
                    <a:pt x="3276" y="858"/>
                  </a:lnTo>
                  <a:lnTo>
                    <a:pt x="3276" y="865"/>
                  </a:lnTo>
                  <a:lnTo>
                    <a:pt x="3284" y="873"/>
                  </a:lnTo>
                  <a:lnTo>
                    <a:pt x="3292" y="881"/>
                  </a:lnTo>
                  <a:lnTo>
                    <a:pt x="3292" y="888"/>
                  </a:lnTo>
                  <a:lnTo>
                    <a:pt x="3299" y="896"/>
                  </a:lnTo>
                  <a:lnTo>
                    <a:pt x="3307" y="904"/>
                  </a:lnTo>
                  <a:lnTo>
                    <a:pt x="3307" y="911"/>
                  </a:lnTo>
                  <a:lnTo>
                    <a:pt x="3315" y="919"/>
                  </a:lnTo>
                  <a:lnTo>
                    <a:pt x="3315" y="92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5" name="Freeform 52"/>
            <p:cNvSpPr>
              <a:spLocks/>
            </p:cNvSpPr>
            <p:nvPr/>
          </p:nvSpPr>
          <p:spPr bwMode="auto">
            <a:xfrm>
              <a:off x="1368" y="2018"/>
              <a:ext cx="3590" cy="1226"/>
            </a:xfrm>
            <a:custGeom>
              <a:avLst/>
              <a:gdLst>
                <a:gd name="T0" fmla="*/ 75 w 3315"/>
                <a:gd name="T1" fmla="*/ 719 h 1110"/>
                <a:gd name="T2" fmla="*/ 157 w 3315"/>
                <a:gd name="T3" fmla="*/ 719 h 1110"/>
                <a:gd name="T4" fmla="*/ 240 w 3315"/>
                <a:gd name="T5" fmla="*/ 719 h 1110"/>
                <a:gd name="T6" fmla="*/ 323 w 3315"/>
                <a:gd name="T7" fmla="*/ 710 h 1110"/>
                <a:gd name="T8" fmla="*/ 406 w 3315"/>
                <a:gd name="T9" fmla="*/ 694 h 1110"/>
                <a:gd name="T10" fmla="*/ 489 w 3315"/>
                <a:gd name="T11" fmla="*/ 668 h 1110"/>
                <a:gd name="T12" fmla="*/ 572 w 3315"/>
                <a:gd name="T13" fmla="*/ 609 h 1110"/>
                <a:gd name="T14" fmla="*/ 655 w 3315"/>
                <a:gd name="T15" fmla="*/ 532 h 1110"/>
                <a:gd name="T16" fmla="*/ 737 w 3315"/>
                <a:gd name="T17" fmla="*/ 448 h 1110"/>
                <a:gd name="T18" fmla="*/ 796 w 3315"/>
                <a:gd name="T19" fmla="*/ 363 h 1110"/>
                <a:gd name="T20" fmla="*/ 862 w 3315"/>
                <a:gd name="T21" fmla="*/ 279 h 1110"/>
                <a:gd name="T22" fmla="*/ 921 w 3315"/>
                <a:gd name="T23" fmla="*/ 194 h 1110"/>
                <a:gd name="T24" fmla="*/ 987 w 3315"/>
                <a:gd name="T25" fmla="*/ 109 h 1110"/>
                <a:gd name="T26" fmla="*/ 1069 w 3315"/>
                <a:gd name="T27" fmla="*/ 25 h 1110"/>
                <a:gd name="T28" fmla="*/ 1152 w 3315"/>
                <a:gd name="T29" fmla="*/ 0 h 1110"/>
                <a:gd name="T30" fmla="*/ 1235 w 3315"/>
                <a:gd name="T31" fmla="*/ 34 h 1110"/>
                <a:gd name="T32" fmla="*/ 1309 w 3315"/>
                <a:gd name="T33" fmla="*/ 118 h 1110"/>
                <a:gd name="T34" fmla="*/ 1359 w 3315"/>
                <a:gd name="T35" fmla="*/ 203 h 1110"/>
                <a:gd name="T36" fmla="*/ 1401 w 3315"/>
                <a:gd name="T37" fmla="*/ 287 h 1110"/>
                <a:gd name="T38" fmla="*/ 1442 w 3315"/>
                <a:gd name="T39" fmla="*/ 372 h 1110"/>
                <a:gd name="T40" fmla="*/ 1475 w 3315"/>
                <a:gd name="T41" fmla="*/ 456 h 1110"/>
                <a:gd name="T42" fmla="*/ 1509 w 3315"/>
                <a:gd name="T43" fmla="*/ 541 h 1110"/>
                <a:gd name="T44" fmla="*/ 1542 w 3315"/>
                <a:gd name="T45" fmla="*/ 625 h 1110"/>
                <a:gd name="T46" fmla="*/ 1575 w 3315"/>
                <a:gd name="T47" fmla="*/ 710 h 1110"/>
                <a:gd name="T48" fmla="*/ 1600 w 3315"/>
                <a:gd name="T49" fmla="*/ 794 h 1110"/>
                <a:gd name="T50" fmla="*/ 1642 w 3315"/>
                <a:gd name="T51" fmla="*/ 879 h 1110"/>
                <a:gd name="T52" fmla="*/ 1674 w 3315"/>
                <a:gd name="T53" fmla="*/ 964 h 1110"/>
                <a:gd name="T54" fmla="*/ 1715 w 3315"/>
                <a:gd name="T55" fmla="*/ 1048 h 1110"/>
                <a:gd name="T56" fmla="*/ 1765 w 3315"/>
                <a:gd name="T57" fmla="*/ 1133 h 1110"/>
                <a:gd name="T58" fmla="*/ 1840 w 3315"/>
                <a:gd name="T59" fmla="*/ 1209 h 1110"/>
                <a:gd name="T60" fmla="*/ 1923 w 3315"/>
                <a:gd name="T61" fmla="*/ 1217 h 1110"/>
                <a:gd name="T62" fmla="*/ 2006 w 3315"/>
                <a:gd name="T63" fmla="*/ 1141 h 1110"/>
                <a:gd name="T64" fmla="*/ 2064 w 3315"/>
                <a:gd name="T65" fmla="*/ 1057 h 1110"/>
                <a:gd name="T66" fmla="*/ 2105 w 3315"/>
                <a:gd name="T67" fmla="*/ 972 h 1110"/>
                <a:gd name="T68" fmla="*/ 2148 w 3315"/>
                <a:gd name="T69" fmla="*/ 888 h 1110"/>
                <a:gd name="T70" fmla="*/ 2180 w 3315"/>
                <a:gd name="T71" fmla="*/ 803 h 1110"/>
                <a:gd name="T72" fmla="*/ 2214 w 3315"/>
                <a:gd name="T73" fmla="*/ 719 h 1110"/>
                <a:gd name="T74" fmla="*/ 2255 w 3315"/>
                <a:gd name="T75" fmla="*/ 634 h 1110"/>
                <a:gd name="T76" fmla="*/ 2296 w 3315"/>
                <a:gd name="T77" fmla="*/ 549 h 1110"/>
                <a:gd name="T78" fmla="*/ 2338 w 3315"/>
                <a:gd name="T79" fmla="*/ 465 h 1110"/>
                <a:gd name="T80" fmla="*/ 2395 w 3315"/>
                <a:gd name="T81" fmla="*/ 380 h 1110"/>
                <a:gd name="T82" fmla="*/ 2470 w 3315"/>
                <a:gd name="T83" fmla="*/ 304 h 1110"/>
                <a:gd name="T84" fmla="*/ 2554 w 3315"/>
                <a:gd name="T85" fmla="*/ 313 h 1110"/>
                <a:gd name="T86" fmla="*/ 2636 w 3315"/>
                <a:gd name="T87" fmla="*/ 380 h 1110"/>
                <a:gd name="T88" fmla="*/ 2694 w 3315"/>
                <a:gd name="T89" fmla="*/ 465 h 1110"/>
                <a:gd name="T90" fmla="*/ 2736 w 3315"/>
                <a:gd name="T91" fmla="*/ 549 h 1110"/>
                <a:gd name="T92" fmla="*/ 2777 w 3315"/>
                <a:gd name="T93" fmla="*/ 634 h 1110"/>
                <a:gd name="T94" fmla="*/ 2819 w 3315"/>
                <a:gd name="T95" fmla="*/ 719 h 1110"/>
                <a:gd name="T96" fmla="*/ 2860 w 3315"/>
                <a:gd name="T97" fmla="*/ 803 h 1110"/>
                <a:gd name="T98" fmla="*/ 2901 w 3315"/>
                <a:gd name="T99" fmla="*/ 888 h 1110"/>
                <a:gd name="T100" fmla="*/ 2951 w 3315"/>
                <a:gd name="T101" fmla="*/ 972 h 1110"/>
                <a:gd name="T102" fmla="*/ 3026 w 3315"/>
                <a:gd name="T103" fmla="*/ 1057 h 1110"/>
                <a:gd name="T104" fmla="*/ 3109 w 3315"/>
                <a:gd name="T105" fmla="*/ 1099 h 1110"/>
                <a:gd name="T106" fmla="*/ 3191 w 3315"/>
                <a:gd name="T107" fmla="*/ 1057 h 1110"/>
                <a:gd name="T108" fmla="*/ 3266 w 3315"/>
                <a:gd name="T109" fmla="*/ 972 h 1110"/>
                <a:gd name="T110" fmla="*/ 3325 w 3315"/>
                <a:gd name="T111" fmla="*/ 888 h 1110"/>
                <a:gd name="T112" fmla="*/ 3366 w 3315"/>
                <a:gd name="T113" fmla="*/ 803 h 1110"/>
                <a:gd name="T114" fmla="*/ 3407 w 3315"/>
                <a:gd name="T115" fmla="*/ 719 h 1110"/>
                <a:gd name="T116" fmla="*/ 3457 w 3315"/>
                <a:gd name="T117" fmla="*/ 634 h 1110"/>
                <a:gd name="T118" fmla="*/ 3507 w 3315"/>
                <a:gd name="T119" fmla="*/ 549 h 1110"/>
                <a:gd name="T120" fmla="*/ 3565 w 3315"/>
                <a:gd name="T121" fmla="*/ 465 h 11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15"/>
                <a:gd name="T184" fmla="*/ 0 h 1110"/>
                <a:gd name="T185" fmla="*/ 3315 w 3315"/>
                <a:gd name="T186" fmla="*/ 1110 h 11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15" h="1110">
                  <a:moveTo>
                    <a:pt x="0" y="651"/>
                  </a:moveTo>
                  <a:lnTo>
                    <a:pt x="7" y="651"/>
                  </a:lnTo>
                  <a:lnTo>
                    <a:pt x="15" y="651"/>
                  </a:lnTo>
                  <a:lnTo>
                    <a:pt x="23" y="651"/>
                  </a:lnTo>
                  <a:lnTo>
                    <a:pt x="30" y="651"/>
                  </a:lnTo>
                  <a:lnTo>
                    <a:pt x="38" y="651"/>
                  </a:lnTo>
                  <a:lnTo>
                    <a:pt x="46" y="651"/>
                  </a:lnTo>
                  <a:lnTo>
                    <a:pt x="53" y="651"/>
                  </a:lnTo>
                  <a:lnTo>
                    <a:pt x="61" y="651"/>
                  </a:lnTo>
                  <a:lnTo>
                    <a:pt x="69" y="651"/>
                  </a:lnTo>
                  <a:lnTo>
                    <a:pt x="76" y="651"/>
                  </a:lnTo>
                  <a:lnTo>
                    <a:pt x="84" y="651"/>
                  </a:lnTo>
                  <a:lnTo>
                    <a:pt x="92" y="651"/>
                  </a:lnTo>
                  <a:lnTo>
                    <a:pt x="99" y="651"/>
                  </a:lnTo>
                  <a:lnTo>
                    <a:pt x="107" y="651"/>
                  </a:lnTo>
                  <a:lnTo>
                    <a:pt x="115" y="651"/>
                  </a:lnTo>
                  <a:lnTo>
                    <a:pt x="122" y="651"/>
                  </a:lnTo>
                  <a:lnTo>
                    <a:pt x="130" y="651"/>
                  </a:lnTo>
                  <a:lnTo>
                    <a:pt x="138" y="651"/>
                  </a:lnTo>
                  <a:lnTo>
                    <a:pt x="145" y="651"/>
                  </a:lnTo>
                  <a:lnTo>
                    <a:pt x="153" y="651"/>
                  </a:lnTo>
                  <a:lnTo>
                    <a:pt x="161" y="651"/>
                  </a:lnTo>
                  <a:lnTo>
                    <a:pt x="168" y="651"/>
                  </a:lnTo>
                  <a:lnTo>
                    <a:pt x="176" y="651"/>
                  </a:lnTo>
                  <a:lnTo>
                    <a:pt x="184" y="651"/>
                  </a:lnTo>
                  <a:lnTo>
                    <a:pt x="191" y="651"/>
                  </a:lnTo>
                  <a:lnTo>
                    <a:pt x="199" y="651"/>
                  </a:lnTo>
                  <a:lnTo>
                    <a:pt x="207" y="651"/>
                  </a:lnTo>
                  <a:lnTo>
                    <a:pt x="214" y="651"/>
                  </a:lnTo>
                  <a:lnTo>
                    <a:pt x="222" y="651"/>
                  </a:lnTo>
                  <a:lnTo>
                    <a:pt x="229" y="651"/>
                  </a:lnTo>
                  <a:lnTo>
                    <a:pt x="237" y="651"/>
                  </a:lnTo>
                  <a:lnTo>
                    <a:pt x="245" y="651"/>
                  </a:lnTo>
                  <a:lnTo>
                    <a:pt x="252" y="651"/>
                  </a:lnTo>
                  <a:lnTo>
                    <a:pt x="260" y="651"/>
                  </a:lnTo>
                  <a:lnTo>
                    <a:pt x="268" y="651"/>
                  </a:lnTo>
                  <a:lnTo>
                    <a:pt x="275" y="651"/>
                  </a:lnTo>
                  <a:lnTo>
                    <a:pt x="283" y="651"/>
                  </a:lnTo>
                  <a:lnTo>
                    <a:pt x="291" y="643"/>
                  </a:lnTo>
                  <a:lnTo>
                    <a:pt x="298" y="643"/>
                  </a:lnTo>
                  <a:lnTo>
                    <a:pt x="306" y="643"/>
                  </a:lnTo>
                  <a:lnTo>
                    <a:pt x="314" y="643"/>
                  </a:lnTo>
                  <a:lnTo>
                    <a:pt x="321" y="643"/>
                  </a:lnTo>
                  <a:lnTo>
                    <a:pt x="329" y="643"/>
                  </a:lnTo>
                  <a:lnTo>
                    <a:pt x="337" y="643"/>
                  </a:lnTo>
                  <a:lnTo>
                    <a:pt x="344" y="635"/>
                  </a:lnTo>
                  <a:lnTo>
                    <a:pt x="352" y="635"/>
                  </a:lnTo>
                  <a:lnTo>
                    <a:pt x="360" y="635"/>
                  </a:lnTo>
                  <a:lnTo>
                    <a:pt x="367" y="635"/>
                  </a:lnTo>
                  <a:lnTo>
                    <a:pt x="375" y="628"/>
                  </a:lnTo>
                  <a:lnTo>
                    <a:pt x="383" y="628"/>
                  </a:lnTo>
                  <a:lnTo>
                    <a:pt x="390" y="628"/>
                  </a:lnTo>
                  <a:lnTo>
                    <a:pt x="398" y="620"/>
                  </a:lnTo>
                  <a:lnTo>
                    <a:pt x="406" y="620"/>
                  </a:lnTo>
                  <a:lnTo>
                    <a:pt x="413" y="620"/>
                  </a:lnTo>
                  <a:lnTo>
                    <a:pt x="421" y="612"/>
                  </a:lnTo>
                  <a:lnTo>
                    <a:pt x="429" y="612"/>
                  </a:lnTo>
                  <a:lnTo>
                    <a:pt x="436" y="612"/>
                  </a:lnTo>
                  <a:lnTo>
                    <a:pt x="444" y="605"/>
                  </a:lnTo>
                  <a:lnTo>
                    <a:pt x="452" y="605"/>
                  </a:lnTo>
                  <a:lnTo>
                    <a:pt x="459" y="597"/>
                  </a:lnTo>
                  <a:lnTo>
                    <a:pt x="467" y="597"/>
                  </a:lnTo>
                  <a:lnTo>
                    <a:pt x="474" y="589"/>
                  </a:lnTo>
                  <a:lnTo>
                    <a:pt x="482" y="582"/>
                  </a:lnTo>
                  <a:lnTo>
                    <a:pt x="490" y="582"/>
                  </a:lnTo>
                  <a:lnTo>
                    <a:pt x="497" y="574"/>
                  </a:lnTo>
                  <a:lnTo>
                    <a:pt x="505" y="574"/>
                  </a:lnTo>
                  <a:lnTo>
                    <a:pt x="513" y="566"/>
                  </a:lnTo>
                  <a:lnTo>
                    <a:pt x="520" y="559"/>
                  </a:lnTo>
                  <a:lnTo>
                    <a:pt x="528" y="551"/>
                  </a:lnTo>
                  <a:lnTo>
                    <a:pt x="536" y="551"/>
                  </a:lnTo>
                  <a:lnTo>
                    <a:pt x="543" y="543"/>
                  </a:lnTo>
                  <a:lnTo>
                    <a:pt x="551" y="536"/>
                  </a:lnTo>
                  <a:lnTo>
                    <a:pt x="559" y="528"/>
                  </a:lnTo>
                  <a:lnTo>
                    <a:pt x="566" y="520"/>
                  </a:lnTo>
                  <a:lnTo>
                    <a:pt x="574" y="513"/>
                  </a:lnTo>
                  <a:lnTo>
                    <a:pt x="582" y="505"/>
                  </a:lnTo>
                  <a:lnTo>
                    <a:pt x="589" y="497"/>
                  </a:lnTo>
                  <a:lnTo>
                    <a:pt x="597" y="490"/>
                  </a:lnTo>
                  <a:lnTo>
                    <a:pt x="605" y="482"/>
                  </a:lnTo>
                  <a:lnTo>
                    <a:pt x="612" y="475"/>
                  </a:lnTo>
                  <a:lnTo>
                    <a:pt x="620" y="467"/>
                  </a:lnTo>
                  <a:lnTo>
                    <a:pt x="628" y="459"/>
                  </a:lnTo>
                  <a:lnTo>
                    <a:pt x="635" y="452"/>
                  </a:lnTo>
                  <a:lnTo>
                    <a:pt x="643" y="444"/>
                  </a:lnTo>
                  <a:lnTo>
                    <a:pt x="651" y="436"/>
                  </a:lnTo>
                  <a:lnTo>
                    <a:pt x="658" y="429"/>
                  </a:lnTo>
                  <a:lnTo>
                    <a:pt x="666" y="421"/>
                  </a:lnTo>
                  <a:lnTo>
                    <a:pt x="674" y="413"/>
                  </a:lnTo>
                  <a:lnTo>
                    <a:pt x="681" y="406"/>
                  </a:lnTo>
                  <a:lnTo>
                    <a:pt x="689" y="398"/>
                  </a:lnTo>
                  <a:lnTo>
                    <a:pt x="689" y="390"/>
                  </a:lnTo>
                  <a:lnTo>
                    <a:pt x="696" y="383"/>
                  </a:lnTo>
                  <a:lnTo>
                    <a:pt x="704" y="375"/>
                  </a:lnTo>
                  <a:lnTo>
                    <a:pt x="712" y="367"/>
                  </a:lnTo>
                  <a:lnTo>
                    <a:pt x="712" y="360"/>
                  </a:lnTo>
                  <a:lnTo>
                    <a:pt x="719" y="352"/>
                  </a:lnTo>
                  <a:lnTo>
                    <a:pt x="727" y="344"/>
                  </a:lnTo>
                  <a:lnTo>
                    <a:pt x="735" y="337"/>
                  </a:lnTo>
                  <a:lnTo>
                    <a:pt x="735" y="329"/>
                  </a:lnTo>
                  <a:lnTo>
                    <a:pt x="742" y="321"/>
                  </a:lnTo>
                  <a:lnTo>
                    <a:pt x="750" y="314"/>
                  </a:lnTo>
                  <a:lnTo>
                    <a:pt x="758" y="306"/>
                  </a:lnTo>
                  <a:lnTo>
                    <a:pt x="758" y="298"/>
                  </a:lnTo>
                  <a:lnTo>
                    <a:pt x="765" y="291"/>
                  </a:lnTo>
                  <a:lnTo>
                    <a:pt x="773" y="283"/>
                  </a:lnTo>
                  <a:lnTo>
                    <a:pt x="773" y="275"/>
                  </a:lnTo>
                  <a:lnTo>
                    <a:pt x="781" y="268"/>
                  </a:lnTo>
                  <a:lnTo>
                    <a:pt x="788" y="260"/>
                  </a:lnTo>
                  <a:lnTo>
                    <a:pt x="796" y="253"/>
                  </a:lnTo>
                  <a:lnTo>
                    <a:pt x="796" y="245"/>
                  </a:lnTo>
                  <a:lnTo>
                    <a:pt x="804" y="237"/>
                  </a:lnTo>
                  <a:lnTo>
                    <a:pt x="811" y="230"/>
                  </a:lnTo>
                  <a:lnTo>
                    <a:pt x="811" y="222"/>
                  </a:lnTo>
                  <a:lnTo>
                    <a:pt x="819" y="214"/>
                  </a:lnTo>
                  <a:lnTo>
                    <a:pt x="827" y="207"/>
                  </a:lnTo>
                  <a:lnTo>
                    <a:pt x="834" y="199"/>
                  </a:lnTo>
                  <a:lnTo>
                    <a:pt x="834" y="191"/>
                  </a:lnTo>
                  <a:lnTo>
                    <a:pt x="842" y="184"/>
                  </a:lnTo>
                  <a:lnTo>
                    <a:pt x="850" y="176"/>
                  </a:lnTo>
                  <a:lnTo>
                    <a:pt x="857" y="168"/>
                  </a:lnTo>
                  <a:lnTo>
                    <a:pt x="857" y="161"/>
                  </a:lnTo>
                  <a:lnTo>
                    <a:pt x="865" y="153"/>
                  </a:lnTo>
                  <a:lnTo>
                    <a:pt x="873" y="145"/>
                  </a:lnTo>
                  <a:lnTo>
                    <a:pt x="880" y="138"/>
                  </a:lnTo>
                  <a:lnTo>
                    <a:pt x="888" y="130"/>
                  </a:lnTo>
                  <a:lnTo>
                    <a:pt x="888" y="122"/>
                  </a:lnTo>
                  <a:lnTo>
                    <a:pt x="896" y="115"/>
                  </a:lnTo>
                  <a:lnTo>
                    <a:pt x="903" y="107"/>
                  </a:lnTo>
                  <a:lnTo>
                    <a:pt x="911" y="99"/>
                  </a:lnTo>
                  <a:lnTo>
                    <a:pt x="918" y="92"/>
                  </a:lnTo>
                  <a:lnTo>
                    <a:pt x="926" y="84"/>
                  </a:lnTo>
                  <a:lnTo>
                    <a:pt x="934" y="76"/>
                  </a:lnTo>
                  <a:lnTo>
                    <a:pt x="941" y="69"/>
                  </a:lnTo>
                  <a:lnTo>
                    <a:pt x="949" y="61"/>
                  </a:lnTo>
                  <a:lnTo>
                    <a:pt x="957" y="53"/>
                  </a:lnTo>
                  <a:lnTo>
                    <a:pt x="964" y="46"/>
                  </a:lnTo>
                  <a:lnTo>
                    <a:pt x="972" y="38"/>
                  </a:lnTo>
                  <a:lnTo>
                    <a:pt x="980" y="31"/>
                  </a:lnTo>
                  <a:lnTo>
                    <a:pt x="987" y="23"/>
                  </a:lnTo>
                  <a:lnTo>
                    <a:pt x="995" y="23"/>
                  </a:lnTo>
                  <a:lnTo>
                    <a:pt x="1003" y="15"/>
                  </a:lnTo>
                  <a:lnTo>
                    <a:pt x="1010" y="15"/>
                  </a:lnTo>
                  <a:lnTo>
                    <a:pt x="1018" y="8"/>
                  </a:lnTo>
                  <a:lnTo>
                    <a:pt x="1026" y="8"/>
                  </a:lnTo>
                  <a:lnTo>
                    <a:pt x="1033" y="8"/>
                  </a:lnTo>
                  <a:lnTo>
                    <a:pt x="1041" y="0"/>
                  </a:lnTo>
                  <a:lnTo>
                    <a:pt x="1049" y="0"/>
                  </a:lnTo>
                  <a:lnTo>
                    <a:pt x="1056" y="0"/>
                  </a:lnTo>
                  <a:lnTo>
                    <a:pt x="1064" y="0"/>
                  </a:lnTo>
                  <a:lnTo>
                    <a:pt x="1072" y="0"/>
                  </a:lnTo>
                  <a:lnTo>
                    <a:pt x="1079" y="8"/>
                  </a:lnTo>
                  <a:lnTo>
                    <a:pt x="1087" y="8"/>
                  </a:lnTo>
                  <a:lnTo>
                    <a:pt x="1095" y="8"/>
                  </a:lnTo>
                  <a:lnTo>
                    <a:pt x="1102" y="8"/>
                  </a:lnTo>
                  <a:lnTo>
                    <a:pt x="1110" y="15"/>
                  </a:lnTo>
                  <a:lnTo>
                    <a:pt x="1118" y="15"/>
                  </a:lnTo>
                  <a:lnTo>
                    <a:pt x="1125" y="23"/>
                  </a:lnTo>
                  <a:lnTo>
                    <a:pt x="1133" y="31"/>
                  </a:lnTo>
                  <a:lnTo>
                    <a:pt x="1140" y="31"/>
                  </a:lnTo>
                  <a:lnTo>
                    <a:pt x="1148" y="38"/>
                  </a:lnTo>
                  <a:lnTo>
                    <a:pt x="1156" y="46"/>
                  </a:lnTo>
                  <a:lnTo>
                    <a:pt x="1163" y="53"/>
                  </a:lnTo>
                  <a:lnTo>
                    <a:pt x="1171" y="61"/>
                  </a:lnTo>
                  <a:lnTo>
                    <a:pt x="1179" y="69"/>
                  </a:lnTo>
                  <a:lnTo>
                    <a:pt x="1186" y="76"/>
                  </a:lnTo>
                  <a:lnTo>
                    <a:pt x="1194" y="84"/>
                  </a:lnTo>
                  <a:lnTo>
                    <a:pt x="1202" y="92"/>
                  </a:lnTo>
                  <a:lnTo>
                    <a:pt x="1209" y="99"/>
                  </a:lnTo>
                  <a:lnTo>
                    <a:pt x="1209" y="107"/>
                  </a:lnTo>
                  <a:lnTo>
                    <a:pt x="1217" y="115"/>
                  </a:lnTo>
                  <a:lnTo>
                    <a:pt x="1225" y="122"/>
                  </a:lnTo>
                  <a:lnTo>
                    <a:pt x="1225" y="130"/>
                  </a:lnTo>
                  <a:lnTo>
                    <a:pt x="1232" y="138"/>
                  </a:lnTo>
                  <a:lnTo>
                    <a:pt x="1240" y="145"/>
                  </a:lnTo>
                  <a:lnTo>
                    <a:pt x="1240" y="153"/>
                  </a:lnTo>
                  <a:lnTo>
                    <a:pt x="1248" y="161"/>
                  </a:lnTo>
                  <a:lnTo>
                    <a:pt x="1248" y="168"/>
                  </a:lnTo>
                  <a:lnTo>
                    <a:pt x="1255" y="176"/>
                  </a:lnTo>
                  <a:lnTo>
                    <a:pt x="1255" y="184"/>
                  </a:lnTo>
                  <a:lnTo>
                    <a:pt x="1263" y="191"/>
                  </a:lnTo>
                  <a:lnTo>
                    <a:pt x="1263" y="199"/>
                  </a:lnTo>
                  <a:lnTo>
                    <a:pt x="1271" y="207"/>
                  </a:lnTo>
                  <a:lnTo>
                    <a:pt x="1271" y="214"/>
                  </a:lnTo>
                  <a:lnTo>
                    <a:pt x="1278" y="222"/>
                  </a:lnTo>
                  <a:lnTo>
                    <a:pt x="1278" y="230"/>
                  </a:lnTo>
                  <a:lnTo>
                    <a:pt x="1286" y="237"/>
                  </a:lnTo>
                  <a:lnTo>
                    <a:pt x="1286" y="245"/>
                  </a:lnTo>
                  <a:lnTo>
                    <a:pt x="1294" y="253"/>
                  </a:lnTo>
                  <a:lnTo>
                    <a:pt x="1294" y="260"/>
                  </a:lnTo>
                  <a:lnTo>
                    <a:pt x="1301" y="268"/>
                  </a:lnTo>
                  <a:lnTo>
                    <a:pt x="1301" y="275"/>
                  </a:lnTo>
                  <a:lnTo>
                    <a:pt x="1309" y="283"/>
                  </a:lnTo>
                  <a:lnTo>
                    <a:pt x="1309" y="291"/>
                  </a:lnTo>
                  <a:lnTo>
                    <a:pt x="1317" y="298"/>
                  </a:lnTo>
                  <a:lnTo>
                    <a:pt x="1317" y="306"/>
                  </a:lnTo>
                  <a:lnTo>
                    <a:pt x="1324" y="314"/>
                  </a:lnTo>
                  <a:lnTo>
                    <a:pt x="1324" y="321"/>
                  </a:lnTo>
                  <a:lnTo>
                    <a:pt x="1324" y="329"/>
                  </a:lnTo>
                  <a:lnTo>
                    <a:pt x="1332" y="337"/>
                  </a:lnTo>
                  <a:lnTo>
                    <a:pt x="1332" y="344"/>
                  </a:lnTo>
                  <a:lnTo>
                    <a:pt x="1340" y="352"/>
                  </a:lnTo>
                  <a:lnTo>
                    <a:pt x="1340" y="360"/>
                  </a:lnTo>
                  <a:lnTo>
                    <a:pt x="1340" y="367"/>
                  </a:lnTo>
                  <a:lnTo>
                    <a:pt x="1347" y="375"/>
                  </a:lnTo>
                  <a:lnTo>
                    <a:pt x="1347" y="383"/>
                  </a:lnTo>
                  <a:lnTo>
                    <a:pt x="1355" y="390"/>
                  </a:lnTo>
                  <a:lnTo>
                    <a:pt x="1355" y="398"/>
                  </a:lnTo>
                  <a:lnTo>
                    <a:pt x="1362" y="406"/>
                  </a:lnTo>
                  <a:lnTo>
                    <a:pt x="1362" y="413"/>
                  </a:lnTo>
                  <a:lnTo>
                    <a:pt x="1362" y="421"/>
                  </a:lnTo>
                  <a:lnTo>
                    <a:pt x="1370" y="429"/>
                  </a:lnTo>
                  <a:lnTo>
                    <a:pt x="1370" y="436"/>
                  </a:lnTo>
                  <a:lnTo>
                    <a:pt x="1378" y="444"/>
                  </a:lnTo>
                  <a:lnTo>
                    <a:pt x="1378" y="452"/>
                  </a:lnTo>
                  <a:lnTo>
                    <a:pt x="1378" y="459"/>
                  </a:lnTo>
                  <a:lnTo>
                    <a:pt x="1385" y="467"/>
                  </a:lnTo>
                  <a:lnTo>
                    <a:pt x="1385" y="475"/>
                  </a:lnTo>
                  <a:lnTo>
                    <a:pt x="1385" y="482"/>
                  </a:lnTo>
                  <a:lnTo>
                    <a:pt x="1393" y="490"/>
                  </a:lnTo>
                  <a:lnTo>
                    <a:pt x="1393" y="497"/>
                  </a:lnTo>
                  <a:lnTo>
                    <a:pt x="1401" y="505"/>
                  </a:lnTo>
                  <a:lnTo>
                    <a:pt x="1401" y="513"/>
                  </a:lnTo>
                  <a:lnTo>
                    <a:pt x="1401" y="520"/>
                  </a:lnTo>
                  <a:lnTo>
                    <a:pt x="1408" y="528"/>
                  </a:lnTo>
                  <a:lnTo>
                    <a:pt x="1408" y="536"/>
                  </a:lnTo>
                  <a:lnTo>
                    <a:pt x="1416" y="543"/>
                  </a:lnTo>
                  <a:lnTo>
                    <a:pt x="1416" y="551"/>
                  </a:lnTo>
                  <a:lnTo>
                    <a:pt x="1416" y="559"/>
                  </a:lnTo>
                  <a:lnTo>
                    <a:pt x="1424" y="566"/>
                  </a:lnTo>
                  <a:lnTo>
                    <a:pt x="1424" y="574"/>
                  </a:lnTo>
                  <a:lnTo>
                    <a:pt x="1424" y="582"/>
                  </a:lnTo>
                  <a:lnTo>
                    <a:pt x="1431" y="589"/>
                  </a:lnTo>
                  <a:lnTo>
                    <a:pt x="1431" y="597"/>
                  </a:lnTo>
                  <a:lnTo>
                    <a:pt x="1439" y="605"/>
                  </a:lnTo>
                  <a:lnTo>
                    <a:pt x="1439" y="612"/>
                  </a:lnTo>
                  <a:lnTo>
                    <a:pt x="1439" y="620"/>
                  </a:lnTo>
                  <a:lnTo>
                    <a:pt x="1447" y="628"/>
                  </a:lnTo>
                  <a:lnTo>
                    <a:pt x="1447" y="635"/>
                  </a:lnTo>
                  <a:lnTo>
                    <a:pt x="1454" y="643"/>
                  </a:lnTo>
                  <a:lnTo>
                    <a:pt x="1454" y="651"/>
                  </a:lnTo>
                  <a:lnTo>
                    <a:pt x="1454" y="658"/>
                  </a:lnTo>
                  <a:lnTo>
                    <a:pt x="1462" y="666"/>
                  </a:lnTo>
                  <a:lnTo>
                    <a:pt x="1462" y="674"/>
                  </a:lnTo>
                  <a:lnTo>
                    <a:pt x="1470" y="681"/>
                  </a:lnTo>
                  <a:lnTo>
                    <a:pt x="1470" y="689"/>
                  </a:lnTo>
                  <a:lnTo>
                    <a:pt x="1470" y="696"/>
                  </a:lnTo>
                  <a:lnTo>
                    <a:pt x="1477" y="704"/>
                  </a:lnTo>
                  <a:lnTo>
                    <a:pt x="1477" y="712"/>
                  </a:lnTo>
                  <a:lnTo>
                    <a:pt x="1477" y="719"/>
                  </a:lnTo>
                  <a:lnTo>
                    <a:pt x="1485" y="727"/>
                  </a:lnTo>
                  <a:lnTo>
                    <a:pt x="1485" y="735"/>
                  </a:lnTo>
                  <a:lnTo>
                    <a:pt x="1493" y="742"/>
                  </a:lnTo>
                  <a:lnTo>
                    <a:pt x="1493" y="750"/>
                  </a:lnTo>
                  <a:lnTo>
                    <a:pt x="1500" y="758"/>
                  </a:lnTo>
                  <a:lnTo>
                    <a:pt x="1500" y="765"/>
                  </a:lnTo>
                  <a:lnTo>
                    <a:pt x="1500" y="773"/>
                  </a:lnTo>
                  <a:lnTo>
                    <a:pt x="1508" y="781"/>
                  </a:lnTo>
                  <a:lnTo>
                    <a:pt x="1508" y="788"/>
                  </a:lnTo>
                  <a:lnTo>
                    <a:pt x="1516" y="796"/>
                  </a:lnTo>
                  <a:lnTo>
                    <a:pt x="1516" y="804"/>
                  </a:lnTo>
                  <a:lnTo>
                    <a:pt x="1516" y="811"/>
                  </a:lnTo>
                  <a:lnTo>
                    <a:pt x="1523" y="819"/>
                  </a:lnTo>
                  <a:lnTo>
                    <a:pt x="1523" y="827"/>
                  </a:lnTo>
                  <a:lnTo>
                    <a:pt x="1531" y="834"/>
                  </a:lnTo>
                  <a:lnTo>
                    <a:pt x="1531" y="842"/>
                  </a:lnTo>
                  <a:lnTo>
                    <a:pt x="1539" y="850"/>
                  </a:lnTo>
                  <a:lnTo>
                    <a:pt x="1539" y="857"/>
                  </a:lnTo>
                  <a:lnTo>
                    <a:pt x="1546" y="865"/>
                  </a:lnTo>
                  <a:lnTo>
                    <a:pt x="1546" y="873"/>
                  </a:lnTo>
                  <a:lnTo>
                    <a:pt x="1546" y="880"/>
                  </a:lnTo>
                  <a:lnTo>
                    <a:pt x="1554" y="888"/>
                  </a:lnTo>
                  <a:lnTo>
                    <a:pt x="1554" y="896"/>
                  </a:lnTo>
                  <a:lnTo>
                    <a:pt x="1562" y="903"/>
                  </a:lnTo>
                  <a:lnTo>
                    <a:pt x="1562" y="911"/>
                  </a:lnTo>
                  <a:lnTo>
                    <a:pt x="1569" y="918"/>
                  </a:lnTo>
                  <a:lnTo>
                    <a:pt x="1569" y="926"/>
                  </a:lnTo>
                  <a:lnTo>
                    <a:pt x="1577" y="934"/>
                  </a:lnTo>
                  <a:lnTo>
                    <a:pt x="1577" y="941"/>
                  </a:lnTo>
                  <a:lnTo>
                    <a:pt x="1584" y="949"/>
                  </a:lnTo>
                  <a:lnTo>
                    <a:pt x="1592" y="957"/>
                  </a:lnTo>
                  <a:lnTo>
                    <a:pt x="1592" y="964"/>
                  </a:lnTo>
                  <a:lnTo>
                    <a:pt x="1600" y="972"/>
                  </a:lnTo>
                  <a:lnTo>
                    <a:pt x="1600" y="980"/>
                  </a:lnTo>
                  <a:lnTo>
                    <a:pt x="1607" y="987"/>
                  </a:lnTo>
                  <a:lnTo>
                    <a:pt x="1607" y="995"/>
                  </a:lnTo>
                  <a:lnTo>
                    <a:pt x="1615" y="1003"/>
                  </a:lnTo>
                  <a:lnTo>
                    <a:pt x="1623" y="1010"/>
                  </a:lnTo>
                  <a:lnTo>
                    <a:pt x="1623" y="1018"/>
                  </a:lnTo>
                  <a:lnTo>
                    <a:pt x="1630" y="1026"/>
                  </a:lnTo>
                  <a:lnTo>
                    <a:pt x="1638" y="1033"/>
                  </a:lnTo>
                  <a:lnTo>
                    <a:pt x="1646" y="1041"/>
                  </a:lnTo>
                  <a:lnTo>
                    <a:pt x="1653" y="1049"/>
                  </a:lnTo>
                  <a:lnTo>
                    <a:pt x="1653" y="1056"/>
                  </a:lnTo>
                  <a:lnTo>
                    <a:pt x="1661" y="1064"/>
                  </a:lnTo>
                  <a:lnTo>
                    <a:pt x="1669" y="1072"/>
                  </a:lnTo>
                  <a:lnTo>
                    <a:pt x="1676" y="1079"/>
                  </a:lnTo>
                  <a:lnTo>
                    <a:pt x="1684" y="1087"/>
                  </a:lnTo>
                  <a:lnTo>
                    <a:pt x="1692" y="1095"/>
                  </a:lnTo>
                  <a:lnTo>
                    <a:pt x="1699" y="1095"/>
                  </a:lnTo>
                  <a:lnTo>
                    <a:pt x="1707" y="1102"/>
                  </a:lnTo>
                  <a:lnTo>
                    <a:pt x="1715" y="1102"/>
                  </a:lnTo>
                  <a:lnTo>
                    <a:pt x="1722" y="1102"/>
                  </a:lnTo>
                  <a:lnTo>
                    <a:pt x="1730" y="1110"/>
                  </a:lnTo>
                  <a:lnTo>
                    <a:pt x="1738" y="1110"/>
                  </a:lnTo>
                  <a:lnTo>
                    <a:pt x="1745" y="1110"/>
                  </a:lnTo>
                  <a:lnTo>
                    <a:pt x="1753" y="1110"/>
                  </a:lnTo>
                  <a:lnTo>
                    <a:pt x="1761" y="1102"/>
                  </a:lnTo>
                  <a:lnTo>
                    <a:pt x="1768" y="1102"/>
                  </a:lnTo>
                  <a:lnTo>
                    <a:pt x="1776" y="1102"/>
                  </a:lnTo>
                  <a:lnTo>
                    <a:pt x="1784" y="1095"/>
                  </a:lnTo>
                  <a:lnTo>
                    <a:pt x="1791" y="1087"/>
                  </a:lnTo>
                  <a:lnTo>
                    <a:pt x="1799" y="1087"/>
                  </a:lnTo>
                  <a:lnTo>
                    <a:pt x="1806" y="1079"/>
                  </a:lnTo>
                  <a:lnTo>
                    <a:pt x="1814" y="1072"/>
                  </a:lnTo>
                  <a:lnTo>
                    <a:pt x="1822" y="1064"/>
                  </a:lnTo>
                  <a:lnTo>
                    <a:pt x="1829" y="1056"/>
                  </a:lnTo>
                  <a:lnTo>
                    <a:pt x="1837" y="1049"/>
                  </a:lnTo>
                  <a:lnTo>
                    <a:pt x="1845" y="1041"/>
                  </a:lnTo>
                  <a:lnTo>
                    <a:pt x="1852" y="1033"/>
                  </a:lnTo>
                  <a:lnTo>
                    <a:pt x="1860" y="1026"/>
                  </a:lnTo>
                  <a:lnTo>
                    <a:pt x="1868" y="1018"/>
                  </a:lnTo>
                  <a:lnTo>
                    <a:pt x="1875" y="1010"/>
                  </a:lnTo>
                  <a:lnTo>
                    <a:pt x="1875" y="1003"/>
                  </a:lnTo>
                  <a:lnTo>
                    <a:pt x="1883" y="995"/>
                  </a:lnTo>
                  <a:lnTo>
                    <a:pt x="1883" y="987"/>
                  </a:lnTo>
                  <a:lnTo>
                    <a:pt x="1891" y="980"/>
                  </a:lnTo>
                  <a:lnTo>
                    <a:pt x="1898" y="972"/>
                  </a:lnTo>
                  <a:lnTo>
                    <a:pt x="1898" y="964"/>
                  </a:lnTo>
                  <a:lnTo>
                    <a:pt x="1906" y="957"/>
                  </a:lnTo>
                  <a:lnTo>
                    <a:pt x="1906" y="949"/>
                  </a:lnTo>
                  <a:lnTo>
                    <a:pt x="1914" y="941"/>
                  </a:lnTo>
                  <a:lnTo>
                    <a:pt x="1914" y="934"/>
                  </a:lnTo>
                  <a:lnTo>
                    <a:pt x="1921" y="926"/>
                  </a:lnTo>
                  <a:lnTo>
                    <a:pt x="1929" y="918"/>
                  </a:lnTo>
                  <a:lnTo>
                    <a:pt x="1929" y="911"/>
                  </a:lnTo>
                  <a:lnTo>
                    <a:pt x="1937" y="903"/>
                  </a:lnTo>
                  <a:lnTo>
                    <a:pt x="1937" y="896"/>
                  </a:lnTo>
                  <a:lnTo>
                    <a:pt x="1944" y="888"/>
                  </a:lnTo>
                  <a:lnTo>
                    <a:pt x="1944" y="880"/>
                  </a:lnTo>
                  <a:lnTo>
                    <a:pt x="1944" y="873"/>
                  </a:lnTo>
                  <a:lnTo>
                    <a:pt x="1952" y="865"/>
                  </a:lnTo>
                  <a:lnTo>
                    <a:pt x="1952" y="857"/>
                  </a:lnTo>
                  <a:lnTo>
                    <a:pt x="1960" y="850"/>
                  </a:lnTo>
                  <a:lnTo>
                    <a:pt x="1960" y="842"/>
                  </a:lnTo>
                  <a:lnTo>
                    <a:pt x="1967" y="834"/>
                  </a:lnTo>
                  <a:lnTo>
                    <a:pt x="1967" y="827"/>
                  </a:lnTo>
                  <a:lnTo>
                    <a:pt x="1975" y="819"/>
                  </a:lnTo>
                  <a:lnTo>
                    <a:pt x="1975" y="811"/>
                  </a:lnTo>
                  <a:lnTo>
                    <a:pt x="1983" y="804"/>
                  </a:lnTo>
                  <a:lnTo>
                    <a:pt x="1983" y="796"/>
                  </a:lnTo>
                  <a:lnTo>
                    <a:pt x="1990" y="788"/>
                  </a:lnTo>
                  <a:lnTo>
                    <a:pt x="1990" y="781"/>
                  </a:lnTo>
                  <a:lnTo>
                    <a:pt x="1990" y="773"/>
                  </a:lnTo>
                  <a:lnTo>
                    <a:pt x="1998" y="765"/>
                  </a:lnTo>
                  <a:lnTo>
                    <a:pt x="1998" y="758"/>
                  </a:lnTo>
                  <a:lnTo>
                    <a:pt x="2006" y="750"/>
                  </a:lnTo>
                  <a:lnTo>
                    <a:pt x="2006" y="742"/>
                  </a:lnTo>
                  <a:lnTo>
                    <a:pt x="2013" y="735"/>
                  </a:lnTo>
                  <a:lnTo>
                    <a:pt x="2013" y="727"/>
                  </a:lnTo>
                  <a:lnTo>
                    <a:pt x="2021" y="719"/>
                  </a:lnTo>
                  <a:lnTo>
                    <a:pt x="2021" y="712"/>
                  </a:lnTo>
                  <a:lnTo>
                    <a:pt x="2021" y="704"/>
                  </a:lnTo>
                  <a:lnTo>
                    <a:pt x="2028" y="696"/>
                  </a:lnTo>
                  <a:lnTo>
                    <a:pt x="2028" y="689"/>
                  </a:lnTo>
                  <a:lnTo>
                    <a:pt x="2036" y="681"/>
                  </a:lnTo>
                  <a:lnTo>
                    <a:pt x="2036" y="674"/>
                  </a:lnTo>
                  <a:lnTo>
                    <a:pt x="2044" y="666"/>
                  </a:lnTo>
                  <a:lnTo>
                    <a:pt x="2044" y="658"/>
                  </a:lnTo>
                  <a:lnTo>
                    <a:pt x="2044" y="651"/>
                  </a:lnTo>
                  <a:lnTo>
                    <a:pt x="2051" y="643"/>
                  </a:lnTo>
                  <a:lnTo>
                    <a:pt x="2051" y="635"/>
                  </a:lnTo>
                  <a:lnTo>
                    <a:pt x="2059" y="628"/>
                  </a:lnTo>
                  <a:lnTo>
                    <a:pt x="2059" y="620"/>
                  </a:lnTo>
                  <a:lnTo>
                    <a:pt x="2067" y="612"/>
                  </a:lnTo>
                  <a:lnTo>
                    <a:pt x="2067" y="605"/>
                  </a:lnTo>
                  <a:lnTo>
                    <a:pt x="2074" y="597"/>
                  </a:lnTo>
                  <a:lnTo>
                    <a:pt x="2074" y="589"/>
                  </a:lnTo>
                  <a:lnTo>
                    <a:pt x="2074" y="582"/>
                  </a:lnTo>
                  <a:lnTo>
                    <a:pt x="2082" y="574"/>
                  </a:lnTo>
                  <a:lnTo>
                    <a:pt x="2082" y="566"/>
                  </a:lnTo>
                  <a:lnTo>
                    <a:pt x="2090" y="559"/>
                  </a:lnTo>
                  <a:lnTo>
                    <a:pt x="2090" y="551"/>
                  </a:lnTo>
                  <a:lnTo>
                    <a:pt x="2097" y="543"/>
                  </a:lnTo>
                  <a:lnTo>
                    <a:pt x="2097" y="536"/>
                  </a:lnTo>
                  <a:lnTo>
                    <a:pt x="2105" y="528"/>
                  </a:lnTo>
                  <a:lnTo>
                    <a:pt x="2105" y="520"/>
                  </a:lnTo>
                  <a:lnTo>
                    <a:pt x="2113" y="513"/>
                  </a:lnTo>
                  <a:lnTo>
                    <a:pt x="2113" y="505"/>
                  </a:lnTo>
                  <a:lnTo>
                    <a:pt x="2120" y="497"/>
                  </a:lnTo>
                  <a:lnTo>
                    <a:pt x="2120" y="490"/>
                  </a:lnTo>
                  <a:lnTo>
                    <a:pt x="2128" y="482"/>
                  </a:lnTo>
                  <a:lnTo>
                    <a:pt x="2128" y="475"/>
                  </a:lnTo>
                  <a:lnTo>
                    <a:pt x="2136" y="467"/>
                  </a:lnTo>
                  <a:lnTo>
                    <a:pt x="2136" y="459"/>
                  </a:lnTo>
                  <a:lnTo>
                    <a:pt x="2143" y="452"/>
                  </a:lnTo>
                  <a:lnTo>
                    <a:pt x="2143" y="444"/>
                  </a:lnTo>
                  <a:lnTo>
                    <a:pt x="2151" y="436"/>
                  </a:lnTo>
                  <a:lnTo>
                    <a:pt x="2151" y="429"/>
                  </a:lnTo>
                  <a:lnTo>
                    <a:pt x="2159" y="421"/>
                  </a:lnTo>
                  <a:lnTo>
                    <a:pt x="2166" y="413"/>
                  </a:lnTo>
                  <a:lnTo>
                    <a:pt x="2166" y="406"/>
                  </a:lnTo>
                  <a:lnTo>
                    <a:pt x="2174" y="398"/>
                  </a:lnTo>
                  <a:lnTo>
                    <a:pt x="2174" y="390"/>
                  </a:lnTo>
                  <a:lnTo>
                    <a:pt x="2182" y="383"/>
                  </a:lnTo>
                  <a:lnTo>
                    <a:pt x="2189" y="375"/>
                  </a:lnTo>
                  <a:lnTo>
                    <a:pt x="2189" y="367"/>
                  </a:lnTo>
                  <a:lnTo>
                    <a:pt x="2197" y="360"/>
                  </a:lnTo>
                  <a:lnTo>
                    <a:pt x="2205" y="352"/>
                  </a:lnTo>
                  <a:lnTo>
                    <a:pt x="2212" y="344"/>
                  </a:lnTo>
                  <a:lnTo>
                    <a:pt x="2212" y="337"/>
                  </a:lnTo>
                  <a:lnTo>
                    <a:pt x="2220" y="329"/>
                  </a:lnTo>
                  <a:lnTo>
                    <a:pt x="2228" y="321"/>
                  </a:lnTo>
                  <a:lnTo>
                    <a:pt x="2235" y="314"/>
                  </a:lnTo>
                  <a:lnTo>
                    <a:pt x="2243" y="306"/>
                  </a:lnTo>
                  <a:lnTo>
                    <a:pt x="2250" y="298"/>
                  </a:lnTo>
                  <a:lnTo>
                    <a:pt x="2258" y="291"/>
                  </a:lnTo>
                  <a:lnTo>
                    <a:pt x="2266" y="283"/>
                  </a:lnTo>
                  <a:lnTo>
                    <a:pt x="2273" y="283"/>
                  </a:lnTo>
                  <a:lnTo>
                    <a:pt x="2281" y="275"/>
                  </a:lnTo>
                  <a:lnTo>
                    <a:pt x="2289" y="275"/>
                  </a:lnTo>
                  <a:lnTo>
                    <a:pt x="2296" y="268"/>
                  </a:lnTo>
                  <a:lnTo>
                    <a:pt x="2304" y="268"/>
                  </a:lnTo>
                  <a:lnTo>
                    <a:pt x="2312" y="268"/>
                  </a:lnTo>
                  <a:lnTo>
                    <a:pt x="2319" y="268"/>
                  </a:lnTo>
                  <a:lnTo>
                    <a:pt x="2327" y="268"/>
                  </a:lnTo>
                  <a:lnTo>
                    <a:pt x="2335" y="275"/>
                  </a:lnTo>
                  <a:lnTo>
                    <a:pt x="2342" y="275"/>
                  </a:lnTo>
                  <a:lnTo>
                    <a:pt x="2350" y="275"/>
                  </a:lnTo>
                  <a:lnTo>
                    <a:pt x="2358" y="283"/>
                  </a:lnTo>
                  <a:lnTo>
                    <a:pt x="2365" y="283"/>
                  </a:lnTo>
                  <a:lnTo>
                    <a:pt x="2373" y="291"/>
                  </a:lnTo>
                  <a:lnTo>
                    <a:pt x="2381" y="298"/>
                  </a:lnTo>
                  <a:lnTo>
                    <a:pt x="2388" y="298"/>
                  </a:lnTo>
                  <a:lnTo>
                    <a:pt x="2396" y="306"/>
                  </a:lnTo>
                  <a:lnTo>
                    <a:pt x="2404" y="314"/>
                  </a:lnTo>
                  <a:lnTo>
                    <a:pt x="2411" y="321"/>
                  </a:lnTo>
                  <a:lnTo>
                    <a:pt x="2419" y="329"/>
                  </a:lnTo>
                  <a:lnTo>
                    <a:pt x="2427" y="337"/>
                  </a:lnTo>
                  <a:lnTo>
                    <a:pt x="2434" y="344"/>
                  </a:lnTo>
                  <a:lnTo>
                    <a:pt x="2442" y="352"/>
                  </a:lnTo>
                  <a:lnTo>
                    <a:pt x="2442" y="360"/>
                  </a:lnTo>
                  <a:lnTo>
                    <a:pt x="2450" y="367"/>
                  </a:lnTo>
                  <a:lnTo>
                    <a:pt x="2457" y="375"/>
                  </a:lnTo>
                  <a:lnTo>
                    <a:pt x="2465" y="383"/>
                  </a:lnTo>
                  <a:lnTo>
                    <a:pt x="2465" y="390"/>
                  </a:lnTo>
                  <a:lnTo>
                    <a:pt x="2473" y="398"/>
                  </a:lnTo>
                  <a:lnTo>
                    <a:pt x="2473" y="406"/>
                  </a:lnTo>
                  <a:lnTo>
                    <a:pt x="2480" y="413"/>
                  </a:lnTo>
                  <a:lnTo>
                    <a:pt x="2488" y="421"/>
                  </a:lnTo>
                  <a:lnTo>
                    <a:pt x="2488" y="429"/>
                  </a:lnTo>
                  <a:lnTo>
                    <a:pt x="2495" y="436"/>
                  </a:lnTo>
                  <a:lnTo>
                    <a:pt x="2495" y="444"/>
                  </a:lnTo>
                  <a:lnTo>
                    <a:pt x="2503" y="452"/>
                  </a:lnTo>
                  <a:lnTo>
                    <a:pt x="2503" y="459"/>
                  </a:lnTo>
                  <a:lnTo>
                    <a:pt x="2511" y="467"/>
                  </a:lnTo>
                  <a:lnTo>
                    <a:pt x="2518" y="475"/>
                  </a:lnTo>
                  <a:lnTo>
                    <a:pt x="2518" y="482"/>
                  </a:lnTo>
                  <a:lnTo>
                    <a:pt x="2526" y="490"/>
                  </a:lnTo>
                  <a:lnTo>
                    <a:pt x="2526" y="497"/>
                  </a:lnTo>
                  <a:lnTo>
                    <a:pt x="2534" y="505"/>
                  </a:lnTo>
                  <a:lnTo>
                    <a:pt x="2534" y="513"/>
                  </a:lnTo>
                  <a:lnTo>
                    <a:pt x="2541" y="520"/>
                  </a:lnTo>
                  <a:lnTo>
                    <a:pt x="2541" y="528"/>
                  </a:lnTo>
                  <a:lnTo>
                    <a:pt x="2549" y="536"/>
                  </a:lnTo>
                  <a:lnTo>
                    <a:pt x="2549" y="543"/>
                  </a:lnTo>
                  <a:lnTo>
                    <a:pt x="2557" y="551"/>
                  </a:lnTo>
                  <a:lnTo>
                    <a:pt x="2557" y="559"/>
                  </a:lnTo>
                  <a:lnTo>
                    <a:pt x="2564" y="566"/>
                  </a:lnTo>
                  <a:lnTo>
                    <a:pt x="2564" y="574"/>
                  </a:lnTo>
                  <a:lnTo>
                    <a:pt x="2572" y="582"/>
                  </a:lnTo>
                  <a:lnTo>
                    <a:pt x="2572" y="589"/>
                  </a:lnTo>
                  <a:lnTo>
                    <a:pt x="2580" y="597"/>
                  </a:lnTo>
                  <a:lnTo>
                    <a:pt x="2580" y="605"/>
                  </a:lnTo>
                  <a:lnTo>
                    <a:pt x="2587" y="612"/>
                  </a:lnTo>
                  <a:lnTo>
                    <a:pt x="2587" y="620"/>
                  </a:lnTo>
                  <a:lnTo>
                    <a:pt x="2595" y="628"/>
                  </a:lnTo>
                  <a:lnTo>
                    <a:pt x="2595" y="635"/>
                  </a:lnTo>
                  <a:lnTo>
                    <a:pt x="2595" y="643"/>
                  </a:lnTo>
                  <a:lnTo>
                    <a:pt x="2603" y="651"/>
                  </a:lnTo>
                  <a:lnTo>
                    <a:pt x="2603" y="658"/>
                  </a:lnTo>
                  <a:lnTo>
                    <a:pt x="2610" y="666"/>
                  </a:lnTo>
                  <a:lnTo>
                    <a:pt x="2610" y="674"/>
                  </a:lnTo>
                  <a:lnTo>
                    <a:pt x="2618" y="681"/>
                  </a:lnTo>
                  <a:lnTo>
                    <a:pt x="2618" y="689"/>
                  </a:lnTo>
                  <a:lnTo>
                    <a:pt x="2626" y="696"/>
                  </a:lnTo>
                  <a:lnTo>
                    <a:pt x="2626" y="704"/>
                  </a:lnTo>
                  <a:lnTo>
                    <a:pt x="2633" y="712"/>
                  </a:lnTo>
                  <a:lnTo>
                    <a:pt x="2633" y="719"/>
                  </a:lnTo>
                  <a:lnTo>
                    <a:pt x="2641" y="727"/>
                  </a:lnTo>
                  <a:lnTo>
                    <a:pt x="2641" y="735"/>
                  </a:lnTo>
                  <a:lnTo>
                    <a:pt x="2649" y="742"/>
                  </a:lnTo>
                  <a:lnTo>
                    <a:pt x="2649" y="750"/>
                  </a:lnTo>
                  <a:lnTo>
                    <a:pt x="2656" y="758"/>
                  </a:lnTo>
                  <a:lnTo>
                    <a:pt x="2656" y="765"/>
                  </a:lnTo>
                  <a:lnTo>
                    <a:pt x="2664" y="773"/>
                  </a:lnTo>
                  <a:lnTo>
                    <a:pt x="2672" y="781"/>
                  </a:lnTo>
                  <a:lnTo>
                    <a:pt x="2672" y="788"/>
                  </a:lnTo>
                  <a:lnTo>
                    <a:pt x="2679" y="796"/>
                  </a:lnTo>
                  <a:lnTo>
                    <a:pt x="2679" y="804"/>
                  </a:lnTo>
                  <a:lnTo>
                    <a:pt x="2687" y="811"/>
                  </a:lnTo>
                  <a:lnTo>
                    <a:pt x="2687" y="819"/>
                  </a:lnTo>
                  <a:lnTo>
                    <a:pt x="2695" y="827"/>
                  </a:lnTo>
                  <a:lnTo>
                    <a:pt x="2695" y="834"/>
                  </a:lnTo>
                  <a:lnTo>
                    <a:pt x="2702" y="842"/>
                  </a:lnTo>
                  <a:lnTo>
                    <a:pt x="2710" y="850"/>
                  </a:lnTo>
                  <a:lnTo>
                    <a:pt x="2710" y="857"/>
                  </a:lnTo>
                  <a:lnTo>
                    <a:pt x="2717" y="865"/>
                  </a:lnTo>
                  <a:lnTo>
                    <a:pt x="2725" y="873"/>
                  </a:lnTo>
                  <a:lnTo>
                    <a:pt x="2725" y="880"/>
                  </a:lnTo>
                  <a:lnTo>
                    <a:pt x="2733" y="888"/>
                  </a:lnTo>
                  <a:lnTo>
                    <a:pt x="2740" y="896"/>
                  </a:lnTo>
                  <a:lnTo>
                    <a:pt x="2740" y="903"/>
                  </a:lnTo>
                  <a:lnTo>
                    <a:pt x="2748" y="911"/>
                  </a:lnTo>
                  <a:lnTo>
                    <a:pt x="2756" y="918"/>
                  </a:lnTo>
                  <a:lnTo>
                    <a:pt x="2763" y="926"/>
                  </a:lnTo>
                  <a:lnTo>
                    <a:pt x="2771" y="934"/>
                  </a:lnTo>
                  <a:lnTo>
                    <a:pt x="2779" y="941"/>
                  </a:lnTo>
                  <a:lnTo>
                    <a:pt x="2786" y="949"/>
                  </a:lnTo>
                  <a:lnTo>
                    <a:pt x="2794" y="957"/>
                  </a:lnTo>
                  <a:lnTo>
                    <a:pt x="2802" y="964"/>
                  </a:lnTo>
                  <a:lnTo>
                    <a:pt x="2809" y="972"/>
                  </a:lnTo>
                  <a:lnTo>
                    <a:pt x="2817" y="980"/>
                  </a:lnTo>
                  <a:lnTo>
                    <a:pt x="2825" y="987"/>
                  </a:lnTo>
                  <a:lnTo>
                    <a:pt x="2832" y="987"/>
                  </a:lnTo>
                  <a:lnTo>
                    <a:pt x="2840" y="987"/>
                  </a:lnTo>
                  <a:lnTo>
                    <a:pt x="2848" y="995"/>
                  </a:lnTo>
                  <a:lnTo>
                    <a:pt x="2855" y="995"/>
                  </a:lnTo>
                  <a:lnTo>
                    <a:pt x="2863" y="995"/>
                  </a:lnTo>
                  <a:lnTo>
                    <a:pt x="2871" y="995"/>
                  </a:lnTo>
                  <a:lnTo>
                    <a:pt x="2878" y="995"/>
                  </a:lnTo>
                  <a:lnTo>
                    <a:pt x="2886" y="995"/>
                  </a:lnTo>
                  <a:lnTo>
                    <a:pt x="2894" y="987"/>
                  </a:lnTo>
                  <a:lnTo>
                    <a:pt x="2901" y="987"/>
                  </a:lnTo>
                  <a:lnTo>
                    <a:pt x="2909" y="980"/>
                  </a:lnTo>
                  <a:lnTo>
                    <a:pt x="2917" y="980"/>
                  </a:lnTo>
                  <a:lnTo>
                    <a:pt x="2924" y="972"/>
                  </a:lnTo>
                  <a:lnTo>
                    <a:pt x="2932" y="972"/>
                  </a:lnTo>
                  <a:lnTo>
                    <a:pt x="2939" y="964"/>
                  </a:lnTo>
                  <a:lnTo>
                    <a:pt x="2947" y="957"/>
                  </a:lnTo>
                  <a:lnTo>
                    <a:pt x="2955" y="949"/>
                  </a:lnTo>
                  <a:lnTo>
                    <a:pt x="2962" y="941"/>
                  </a:lnTo>
                  <a:lnTo>
                    <a:pt x="2970" y="934"/>
                  </a:lnTo>
                  <a:lnTo>
                    <a:pt x="2978" y="926"/>
                  </a:lnTo>
                  <a:lnTo>
                    <a:pt x="2985" y="918"/>
                  </a:lnTo>
                  <a:lnTo>
                    <a:pt x="2993" y="911"/>
                  </a:lnTo>
                  <a:lnTo>
                    <a:pt x="3001" y="903"/>
                  </a:lnTo>
                  <a:lnTo>
                    <a:pt x="3008" y="896"/>
                  </a:lnTo>
                  <a:lnTo>
                    <a:pt x="3016" y="888"/>
                  </a:lnTo>
                  <a:lnTo>
                    <a:pt x="3016" y="880"/>
                  </a:lnTo>
                  <a:lnTo>
                    <a:pt x="3024" y="873"/>
                  </a:lnTo>
                  <a:lnTo>
                    <a:pt x="3031" y="865"/>
                  </a:lnTo>
                  <a:lnTo>
                    <a:pt x="3031" y="857"/>
                  </a:lnTo>
                  <a:lnTo>
                    <a:pt x="3039" y="850"/>
                  </a:lnTo>
                  <a:lnTo>
                    <a:pt x="3047" y="842"/>
                  </a:lnTo>
                  <a:lnTo>
                    <a:pt x="3047" y="834"/>
                  </a:lnTo>
                  <a:lnTo>
                    <a:pt x="3054" y="827"/>
                  </a:lnTo>
                  <a:lnTo>
                    <a:pt x="3054" y="819"/>
                  </a:lnTo>
                  <a:lnTo>
                    <a:pt x="3062" y="811"/>
                  </a:lnTo>
                  <a:lnTo>
                    <a:pt x="3070" y="804"/>
                  </a:lnTo>
                  <a:lnTo>
                    <a:pt x="3070" y="796"/>
                  </a:lnTo>
                  <a:lnTo>
                    <a:pt x="3077" y="788"/>
                  </a:lnTo>
                  <a:lnTo>
                    <a:pt x="3077" y="781"/>
                  </a:lnTo>
                  <a:lnTo>
                    <a:pt x="3085" y="773"/>
                  </a:lnTo>
                  <a:lnTo>
                    <a:pt x="3085" y="765"/>
                  </a:lnTo>
                  <a:lnTo>
                    <a:pt x="3093" y="758"/>
                  </a:lnTo>
                  <a:lnTo>
                    <a:pt x="3093" y="750"/>
                  </a:lnTo>
                  <a:lnTo>
                    <a:pt x="3100" y="742"/>
                  </a:lnTo>
                  <a:lnTo>
                    <a:pt x="3108" y="735"/>
                  </a:lnTo>
                  <a:lnTo>
                    <a:pt x="3108" y="727"/>
                  </a:lnTo>
                  <a:lnTo>
                    <a:pt x="3116" y="719"/>
                  </a:lnTo>
                  <a:lnTo>
                    <a:pt x="3116" y="712"/>
                  </a:lnTo>
                  <a:lnTo>
                    <a:pt x="3123" y="704"/>
                  </a:lnTo>
                  <a:lnTo>
                    <a:pt x="3123" y="696"/>
                  </a:lnTo>
                  <a:lnTo>
                    <a:pt x="3131" y="689"/>
                  </a:lnTo>
                  <a:lnTo>
                    <a:pt x="3131" y="681"/>
                  </a:lnTo>
                  <a:lnTo>
                    <a:pt x="3139" y="674"/>
                  </a:lnTo>
                  <a:lnTo>
                    <a:pt x="3139" y="666"/>
                  </a:lnTo>
                  <a:lnTo>
                    <a:pt x="3146" y="658"/>
                  </a:lnTo>
                  <a:lnTo>
                    <a:pt x="3146" y="651"/>
                  </a:lnTo>
                  <a:lnTo>
                    <a:pt x="3154" y="643"/>
                  </a:lnTo>
                  <a:lnTo>
                    <a:pt x="3154" y="635"/>
                  </a:lnTo>
                  <a:lnTo>
                    <a:pt x="3161" y="628"/>
                  </a:lnTo>
                  <a:lnTo>
                    <a:pt x="3161" y="620"/>
                  </a:lnTo>
                  <a:lnTo>
                    <a:pt x="3169" y="612"/>
                  </a:lnTo>
                  <a:lnTo>
                    <a:pt x="3177" y="605"/>
                  </a:lnTo>
                  <a:lnTo>
                    <a:pt x="3177" y="597"/>
                  </a:lnTo>
                  <a:lnTo>
                    <a:pt x="3184" y="589"/>
                  </a:lnTo>
                  <a:lnTo>
                    <a:pt x="3184" y="582"/>
                  </a:lnTo>
                  <a:lnTo>
                    <a:pt x="3192" y="574"/>
                  </a:lnTo>
                  <a:lnTo>
                    <a:pt x="3192" y="566"/>
                  </a:lnTo>
                  <a:lnTo>
                    <a:pt x="3200" y="559"/>
                  </a:lnTo>
                  <a:lnTo>
                    <a:pt x="3200" y="551"/>
                  </a:lnTo>
                  <a:lnTo>
                    <a:pt x="3207" y="543"/>
                  </a:lnTo>
                  <a:lnTo>
                    <a:pt x="3215" y="536"/>
                  </a:lnTo>
                  <a:lnTo>
                    <a:pt x="3215" y="528"/>
                  </a:lnTo>
                  <a:lnTo>
                    <a:pt x="3223" y="520"/>
                  </a:lnTo>
                  <a:lnTo>
                    <a:pt x="3223" y="513"/>
                  </a:lnTo>
                  <a:lnTo>
                    <a:pt x="3230" y="505"/>
                  </a:lnTo>
                  <a:lnTo>
                    <a:pt x="3238" y="497"/>
                  </a:lnTo>
                  <a:lnTo>
                    <a:pt x="3238" y="490"/>
                  </a:lnTo>
                  <a:lnTo>
                    <a:pt x="3246" y="482"/>
                  </a:lnTo>
                  <a:lnTo>
                    <a:pt x="3253" y="475"/>
                  </a:lnTo>
                  <a:lnTo>
                    <a:pt x="3253" y="467"/>
                  </a:lnTo>
                  <a:lnTo>
                    <a:pt x="3261" y="459"/>
                  </a:lnTo>
                  <a:lnTo>
                    <a:pt x="3269" y="452"/>
                  </a:lnTo>
                  <a:lnTo>
                    <a:pt x="3269" y="444"/>
                  </a:lnTo>
                  <a:lnTo>
                    <a:pt x="3276" y="436"/>
                  </a:lnTo>
                  <a:lnTo>
                    <a:pt x="3284" y="429"/>
                  </a:lnTo>
                  <a:lnTo>
                    <a:pt x="3292" y="421"/>
                  </a:lnTo>
                  <a:lnTo>
                    <a:pt x="3299" y="413"/>
                  </a:lnTo>
                  <a:lnTo>
                    <a:pt x="3307" y="406"/>
                  </a:lnTo>
                  <a:lnTo>
                    <a:pt x="3307" y="398"/>
                  </a:lnTo>
                  <a:lnTo>
                    <a:pt x="3315" y="390"/>
                  </a:lnTo>
                </a:path>
              </a:pathLst>
            </a:custGeom>
            <a:noFill/>
            <a:ln w="25400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6" name="Freeform 53"/>
            <p:cNvSpPr>
              <a:spLocks/>
            </p:cNvSpPr>
            <p:nvPr/>
          </p:nvSpPr>
          <p:spPr bwMode="auto">
            <a:xfrm>
              <a:off x="1368" y="2161"/>
              <a:ext cx="3590" cy="997"/>
            </a:xfrm>
            <a:custGeom>
              <a:avLst/>
              <a:gdLst>
                <a:gd name="T0" fmla="*/ 57 w 3315"/>
                <a:gd name="T1" fmla="*/ 575 h 903"/>
                <a:gd name="T2" fmla="*/ 125 w 3315"/>
                <a:gd name="T3" fmla="*/ 575 h 903"/>
                <a:gd name="T4" fmla="*/ 191 w 3315"/>
                <a:gd name="T5" fmla="*/ 575 h 903"/>
                <a:gd name="T6" fmla="*/ 257 w 3315"/>
                <a:gd name="T7" fmla="*/ 575 h 903"/>
                <a:gd name="T8" fmla="*/ 323 w 3315"/>
                <a:gd name="T9" fmla="*/ 575 h 903"/>
                <a:gd name="T10" fmla="*/ 390 w 3315"/>
                <a:gd name="T11" fmla="*/ 575 h 903"/>
                <a:gd name="T12" fmla="*/ 456 w 3315"/>
                <a:gd name="T13" fmla="*/ 575 h 903"/>
                <a:gd name="T14" fmla="*/ 522 w 3315"/>
                <a:gd name="T15" fmla="*/ 575 h 903"/>
                <a:gd name="T16" fmla="*/ 588 w 3315"/>
                <a:gd name="T17" fmla="*/ 575 h 903"/>
                <a:gd name="T18" fmla="*/ 655 w 3315"/>
                <a:gd name="T19" fmla="*/ 575 h 903"/>
                <a:gd name="T20" fmla="*/ 721 w 3315"/>
                <a:gd name="T21" fmla="*/ 575 h 903"/>
                <a:gd name="T22" fmla="*/ 787 w 3315"/>
                <a:gd name="T23" fmla="*/ 575 h 903"/>
                <a:gd name="T24" fmla="*/ 853 w 3315"/>
                <a:gd name="T25" fmla="*/ 575 h 903"/>
                <a:gd name="T26" fmla="*/ 921 w 3315"/>
                <a:gd name="T27" fmla="*/ 575 h 903"/>
                <a:gd name="T28" fmla="*/ 987 w 3315"/>
                <a:gd name="T29" fmla="*/ 575 h 903"/>
                <a:gd name="T30" fmla="*/ 1053 w 3315"/>
                <a:gd name="T31" fmla="*/ 566 h 903"/>
                <a:gd name="T32" fmla="*/ 1119 w 3315"/>
                <a:gd name="T33" fmla="*/ 558 h 903"/>
                <a:gd name="T34" fmla="*/ 1186 w 3315"/>
                <a:gd name="T35" fmla="*/ 550 h 903"/>
                <a:gd name="T36" fmla="*/ 1252 w 3315"/>
                <a:gd name="T37" fmla="*/ 532 h 903"/>
                <a:gd name="T38" fmla="*/ 1318 w 3315"/>
                <a:gd name="T39" fmla="*/ 516 h 903"/>
                <a:gd name="T40" fmla="*/ 1384 w 3315"/>
                <a:gd name="T41" fmla="*/ 481 h 903"/>
                <a:gd name="T42" fmla="*/ 1451 w 3315"/>
                <a:gd name="T43" fmla="*/ 448 h 903"/>
                <a:gd name="T44" fmla="*/ 1517 w 3315"/>
                <a:gd name="T45" fmla="*/ 405 h 903"/>
                <a:gd name="T46" fmla="*/ 1583 w 3315"/>
                <a:gd name="T47" fmla="*/ 363 h 903"/>
                <a:gd name="T48" fmla="*/ 1649 w 3315"/>
                <a:gd name="T49" fmla="*/ 305 h 903"/>
                <a:gd name="T50" fmla="*/ 1715 w 3315"/>
                <a:gd name="T51" fmla="*/ 245 h 903"/>
                <a:gd name="T52" fmla="*/ 1783 w 3315"/>
                <a:gd name="T53" fmla="*/ 185 h 903"/>
                <a:gd name="T54" fmla="*/ 1849 w 3315"/>
                <a:gd name="T55" fmla="*/ 127 h 903"/>
                <a:gd name="T56" fmla="*/ 1915 w 3315"/>
                <a:gd name="T57" fmla="*/ 76 h 903"/>
                <a:gd name="T58" fmla="*/ 1981 w 3315"/>
                <a:gd name="T59" fmla="*/ 34 h 903"/>
                <a:gd name="T60" fmla="*/ 2048 w 3315"/>
                <a:gd name="T61" fmla="*/ 9 h 903"/>
                <a:gd name="T62" fmla="*/ 2114 w 3315"/>
                <a:gd name="T63" fmla="*/ 0 h 903"/>
                <a:gd name="T64" fmla="*/ 2180 w 3315"/>
                <a:gd name="T65" fmla="*/ 9 h 903"/>
                <a:gd name="T66" fmla="*/ 2246 w 3315"/>
                <a:gd name="T67" fmla="*/ 51 h 903"/>
                <a:gd name="T68" fmla="*/ 2313 w 3315"/>
                <a:gd name="T69" fmla="*/ 110 h 903"/>
                <a:gd name="T70" fmla="*/ 2371 w 3315"/>
                <a:gd name="T71" fmla="*/ 178 h 903"/>
                <a:gd name="T72" fmla="*/ 2420 w 3315"/>
                <a:gd name="T73" fmla="*/ 245 h 903"/>
                <a:gd name="T74" fmla="*/ 2462 w 3315"/>
                <a:gd name="T75" fmla="*/ 312 h 903"/>
                <a:gd name="T76" fmla="*/ 2495 w 3315"/>
                <a:gd name="T77" fmla="*/ 381 h 903"/>
                <a:gd name="T78" fmla="*/ 2536 w 3315"/>
                <a:gd name="T79" fmla="*/ 448 h 903"/>
                <a:gd name="T80" fmla="*/ 2570 w 3315"/>
                <a:gd name="T81" fmla="*/ 516 h 903"/>
                <a:gd name="T82" fmla="*/ 2603 w 3315"/>
                <a:gd name="T83" fmla="*/ 583 h 903"/>
                <a:gd name="T84" fmla="*/ 2636 w 3315"/>
                <a:gd name="T85" fmla="*/ 650 h 903"/>
                <a:gd name="T86" fmla="*/ 2678 w 3315"/>
                <a:gd name="T87" fmla="*/ 719 h 903"/>
                <a:gd name="T88" fmla="*/ 2719 w 3315"/>
                <a:gd name="T89" fmla="*/ 786 h 903"/>
                <a:gd name="T90" fmla="*/ 2760 w 3315"/>
                <a:gd name="T91" fmla="*/ 853 h 903"/>
                <a:gd name="T92" fmla="*/ 2819 w 3315"/>
                <a:gd name="T93" fmla="*/ 921 h 903"/>
                <a:gd name="T94" fmla="*/ 2885 w 3315"/>
                <a:gd name="T95" fmla="*/ 980 h 903"/>
                <a:gd name="T96" fmla="*/ 2951 w 3315"/>
                <a:gd name="T97" fmla="*/ 997 h 903"/>
                <a:gd name="T98" fmla="*/ 3017 w 3315"/>
                <a:gd name="T99" fmla="*/ 980 h 903"/>
                <a:gd name="T100" fmla="*/ 3084 w 3315"/>
                <a:gd name="T101" fmla="*/ 930 h 903"/>
                <a:gd name="T102" fmla="*/ 3142 w 3315"/>
                <a:gd name="T103" fmla="*/ 862 h 903"/>
                <a:gd name="T104" fmla="*/ 3191 w 3315"/>
                <a:gd name="T105" fmla="*/ 795 h 903"/>
                <a:gd name="T106" fmla="*/ 3225 w 3315"/>
                <a:gd name="T107" fmla="*/ 726 h 903"/>
                <a:gd name="T108" fmla="*/ 3266 w 3315"/>
                <a:gd name="T109" fmla="*/ 659 h 903"/>
                <a:gd name="T110" fmla="*/ 3300 w 3315"/>
                <a:gd name="T111" fmla="*/ 592 h 903"/>
                <a:gd name="T112" fmla="*/ 3341 w 3315"/>
                <a:gd name="T113" fmla="*/ 524 h 903"/>
                <a:gd name="T114" fmla="*/ 3382 w 3315"/>
                <a:gd name="T115" fmla="*/ 456 h 903"/>
                <a:gd name="T116" fmla="*/ 3423 w 3315"/>
                <a:gd name="T117" fmla="*/ 389 h 903"/>
                <a:gd name="T118" fmla="*/ 3473 w 3315"/>
                <a:gd name="T119" fmla="*/ 321 h 903"/>
                <a:gd name="T120" fmla="*/ 3532 w 3315"/>
                <a:gd name="T121" fmla="*/ 254 h 9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15"/>
                <a:gd name="T184" fmla="*/ 0 h 903"/>
                <a:gd name="T185" fmla="*/ 3315 w 3315"/>
                <a:gd name="T186" fmla="*/ 903 h 9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15" h="903">
                  <a:moveTo>
                    <a:pt x="0" y="521"/>
                  </a:moveTo>
                  <a:lnTo>
                    <a:pt x="7" y="521"/>
                  </a:lnTo>
                  <a:lnTo>
                    <a:pt x="15" y="521"/>
                  </a:lnTo>
                  <a:lnTo>
                    <a:pt x="23" y="521"/>
                  </a:lnTo>
                  <a:lnTo>
                    <a:pt x="30" y="521"/>
                  </a:lnTo>
                  <a:lnTo>
                    <a:pt x="38" y="521"/>
                  </a:lnTo>
                  <a:lnTo>
                    <a:pt x="46" y="521"/>
                  </a:lnTo>
                  <a:lnTo>
                    <a:pt x="53" y="521"/>
                  </a:lnTo>
                  <a:lnTo>
                    <a:pt x="61" y="521"/>
                  </a:lnTo>
                  <a:lnTo>
                    <a:pt x="69" y="521"/>
                  </a:lnTo>
                  <a:lnTo>
                    <a:pt x="76" y="521"/>
                  </a:lnTo>
                  <a:lnTo>
                    <a:pt x="84" y="521"/>
                  </a:lnTo>
                  <a:lnTo>
                    <a:pt x="92" y="521"/>
                  </a:lnTo>
                  <a:lnTo>
                    <a:pt x="99" y="521"/>
                  </a:lnTo>
                  <a:lnTo>
                    <a:pt x="107" y="521"/>
                  </a:lnTo>
                  <a:lnTo>
                    <a:pt x="115" y="521"/>
                  </a:lnTo>
                  <a:lnTo>
                    <a:pt x="122" y="521"/>
                  </a:lnTo>
                  <a:lnTo>
                    <a:pt x="130" y="521"/>
                  </a:lnTo>
                  <a:lnTo>
                    <a:pt x="138" y="521"/>
                  </a:lnTo>
                  <a:lnTo>
                    <a:pt x="145" y="521"/>
                  </a:lnTo>
                  <a:lnTo>
                    <a:pt x="153" y="521"/>
                  </a:lnTo>
                  <a:lnTo>
                    <a:pt x="161" y="521"/>
                  </a:lnTo>
                  <a:lnTo>
                    <a:pt x="168" y="521"/>
                  </a:lnTo>
                  <a:lnTo>
                    <a:pt x="176" y="521"/>
                  </a:lnTo>
                  <a:lnTo>
                    <a:pt x="184" y="521"/>
                  </a:lnTo>
                  <a:lnTo>
                    <a:pt x="191" y="521"/>
                  </a:lnTo>
                  <a:lnTo>
                    <a:pt x="199" y="521"/>
                  </a:lnTo>
                  <a:lnTo>
                    <a:pt x="207" y="521"/>
                  </a:lnTo>
                  <a:lnTo>
                    <a:pt x="214" y="521"/>
                  </a:lnTo>
                  <a:lnTo>
                    <a:pt x="222" y="521"/>
                  </a:lnTo>
                  <a:lnTo>
                    <a:pt x="229" y="521"/>
                  </a:lnTo>
                  <a:lnTo>
                    <a:pt x="237" y="521"/>
                  </a:lnTo>
                  <a:lnTo>
                    <a:pt x="245" y="521"/>
                  </a:lnTo>
                  <a:lnTo>
                    <a:pt x="252" y="521"/>
                  </a:lnTo>
                  <a:lnTo>
                    <a:pt x="260" y="521"/>
                  </a:lnTo>
                  <a:lnTo>
                    <a:pt x="268" y="521"/>
                  </a:lnTo>
                  <a:lnTo>
                    <a:pt x="275" y="521"/>
                  </a:lnTo>
                  <a:lnTo>
                    <a:pt x="283" y="521"/>
                  </a:lnTo>
                  <a:lnTo>
                    <a:pt x="291" y="521"/>
                  </a:lnTo>
                  <a:lnTo>
                    <a:pt x="298" y="521"/>
                  </a:lnTo>
                  <a:lnTo>
                    <a:pt x="306" y="521"/>
                  </a:lnTo>
                  <a:lnTo>
                    <a:pt x="314" y="521"/>
                  </a:lnTo>
                  <a:lnTo>
                    <a:pt x="321" y="521"/>
                  </a:lnTo>
                  <a:lnTo>
                    <a:pt x="329" y="521"/>
                  </a:lnTo>
                  <a:lnTo>
                    <a:pt x="337" y="521"/>
                  </a:lnTo>
                  <a:lnTo>
                    <a:pt x="344" y="521"/>
                  </a:lnTo>
                  <a:lnTo>
                    <a:pt x="352" y="521"/>
                  </a:lnTo>
                  <a:lnTo>
                    <a:pt x="360" y="521"/>
                  </a:lnTo>
                  <a:lnTo>
                    <a:pt x="367" y="521"/>
                  </a:lnTo>
                  <a:lnTo>
                    <a:pt x="375" y="521"/>
                  </a:lnTo>
                  <a:lnTo>
                    <a:pt x="383" y="521"/>
                  </a:lnTo>
                  <a:lnTo>
                    <a:pt x="390" y="521"/>
                  </a:lnTo>
                  <a:lnTo>
                    <a:pt x="398" y="521"/>
                  </a:lnTo>
                  <a:lnTo>
                    <a:pt x="406" y="521"/>
                  </a:lnTo>
                  <a:lnTo>
                    <a:pt x="413" y="521"/>
                  </a:lnTo>
                  <a:lnTo>
                    <a:pt x="421" y="521"/>
                  </a:lnTo>
                  <a:lnTo>
                    <a:pt x="429" y="521"/>
                  </a:lnTo>
                  <a:lnTo>
                    <a:pt x="436" y="521"/>
                  </a:lnTo>
                  <a:lnTo>
                    <a:pt x="444" y="521"/>
                  </a:lnTo>
                  <a:lnTo>
                    <a:pt x="452" y="521"/>
                  </a:lnTo>
                  <a:lnTo>
                    <a:pt x="459" y="521"/>
                  </a:lnTo>
                  <a:lnTo>
                    <a:pt x="467" y="521"/>
                  </a:lnTo>
                  <a:lnTo>
                    <a:pt x="474" y="521"/>
                  </a:lnTo>
                  <a:lnTo>
                    <a:pt x="482" y="521"/>
                  </a:lnTo>
                  <a:lnTo>
                    <a:pt x="490" y="521"/>
                  </a:lnTo>
                  <a:lnTo>
                    <a:pt x="497" y="521"/>
                  </a:lnTo>
                  <a:lnTo>
                    <a:pt x="505" y="521"/>
                  </a:lnTo>
                  <a:lnTo>
                    <a:pt x="513" y="521"/>
                  </a:lnTo>
                  <a:lnTo>
                    <a:pt x="520" y="521"/>
                  </a:lnTo>
                  <a:lnTo>
                    <a:pt x="528" y="521"/>
                  </a:lnTo>
                  <a:lnTo>
                    <a:pt x="536" y="521"/>
                  </a:lnTo>
                  <a:lnTo>
                    <a:pt x="543" y="521"/>
                  </a:lnTo>
                  <a:lnTo>
                    <a:pt x="551" y="521"/>
                  </a:lnTo>
                  <a:lnTo>
                    <a:pt x="559" y="521"/>
                  </a:lnTo>
                  <a:lnTo>
                    <a:pt x="566" y="521"/>
                  </a:lnTo>
                  <a:lnTo>
                    <a:pt x="574" y="521"/>
                  </a:lnTo>
                  <a:lnTo>
                    <a:pt x="582" y="521"/>
                  </a:lnTo>
                  <a:lnTo>
                    <a:pt x="589" y="521"/>
                  </a:lnTo>
                  <a:lnTo>
                    <a:pt x="597" y="521"/>
                  </a:lnTo>
                  <a:lnTo>
                    <a:pt x="605" y="521"/>
                  </a:lnTo>
                  <a:lnTo>
                    <a:pt x="612" y="521"/>
                  </a:lnTo>
                  <a:lnTo>
                    <a:pt x="620" y="521"/>
                  </a:lnTo>
                  <a:lnTo>
                    <a:pt x="628" y="521"/>
                  </a:lnTo>
                  <a:lnTo>
                    <a:pt x="635" y="521"/>
                  </a:lnTo>
                  <a:lnTo>
                    <a:pt x="643" y="521"/>
                  </a:lnTo>
                  <a:lnTo>
                    <a:pt x="651" y="521"/>
                  </a:lnTo>
                  <a:lnTo>
                    <a:pt x="658" y="521"/>
                  </a:lnTo>
                  <a:lnTo>
                    <a:pt x="666" y="521"/>
                  </a:lnTo>
                  <a:lnTo>
                    <a:pt x="674" y="521"/>
                  </a:lnTo>
                  <a:lnTo>
                    <a:pt x="681" y="521"/>
                  </a:lnTo>
                  <a:lnTo>
                    <a:pt x="689" y="521"/>
                  </a:lnTo>
                  <a:lnTo>
                    <a:pt x="696" y="521"/>
                  </a:lnTo>
                  <a:lnTo>
                    <a:pt x="704" y="521"/>
                  </a:lnTo>
                  <a:lnTo>
                    <a:pt x="712" y="521"/>
                  </a:lnTo>
                  <a:lnTo>
                    <a:pt x="719" y="521"/>
                  </a:lnTo>
                  <a:lnTo>
                    <a:pt x="727" y="521"/>
                  </a:lnTo>
                  <a:lnTo>
                    <a:pt x="735" y="521"/>
                  </a:lnTo>
                  <a:lnTo>
                    <a:pt x="742" y="521"/>
                  </a:lnTo>
                  <a:lnTo>
                    <a:pt x="750" y="521"/>
                  </a:lnTo>
                  <a:lnTo>
                    <a:pt x="758" y="521"/>
                  </a:lnTo>
                  <a:lnTo>
                    <a:pt x="765" y="521"/>
                  </a:lnTo>
                  <a:lnTo>
                    <a:pt x="773" y="521"/>
                  </a:lnTo>
                  <a:lnTo>
                    <a:pt x="781" y="521"/>
                  </a:lnTo>
                  <a:lnTo>
                    <a:pt x="788" y="521"/>
                  </a:lnTo>
                  <a:lnTo>
                    <a:pt x="796" y="521"/>
                  </a:lnTo>
                  <a:lnTo>
                    <a:pt x="804" y="521"/>
                  </a:lnTo>
                  <a:lnTo>
                    <a:pt x="811" y="521"/>
                  </a:lnTo>
                  <a:lnTo>
                    <a:pt x="819" y="521"/>
                  </a:lnTo>
                  <a:lnTo>
                    <a:pt x="827" y="521"/>
                  </a:lnTo>
                  <a:lnTo>
                    <a:pt x="834" y="521"/>
                  </a:lnTo>
                  <a:lnTo>
                    <a:pt x="842" y="521"/>
                  </a:lnTo>
                  <a:lnTo>
                    <a:pt x="850" y="521"/>
                  </a:lnTo>
                  <a:lnTo>
                    <a:pt x="857" y="521"/>
                  </a:lnTo>
                  <a:lnTo>
                    <a:pt x="865" y="521"/>
                  </a:lnTo>
                  <a:lnTo>
                    <a:pt x="873" y="521"/>
                  </a:lnTo>
                  <a:lnTo>
                    <a:pt x="880" y="521"/>
                  </a:lnTo>
                  <a:lnTo>
                    <a:pt x="888" y="521"/>
                  </a:lnTo>
                  <a:lnTo>
                    <a:pt x="896" y="521"/>
                  </a:lnTo>
                  <a:lnTo>
                    <a:pt x="903" y="521"/>
                  </a:lnTo>
                  <a:lnTo>
                    <a:pt x="911" y="521"/>
                  </a:lnTo>
                  <a:lnTo>
                    <a:pt x="918" y="513"/>
                  </a:lnTo>
                  <a:lnTo>
                    <a:pt x="926" y="513"/>
                  </a:lnTo>
                  <a:lnTo>
                    <a:pt x="934" y="513"/>
                  </a:lnTo>
                  <a:lnTo>
                    <a:pt x="941" y="513"/>
                  </a:lnTo>
                  <a:lnTo>
                    <a:pt x="949" y="513"/>
                  </a:lnTo>
                  <a:lnTo>
                    <a:pt x="957" y="513"/>
                  </a:lnTo>
                  <a:lnTo>
                    <a:pt x="964" y="513"/>
                  </a:lnTo>
                  <a:lnTo>
                    <a:pt x="972" y="513"/>
                  </a:lnTo>
                  <a:lnTo>
                    <a:pt x="980" y="513"/>
                  </a:lnTo>
                  <a:lnTo>
                    <a:pt x="987" y="513"/>
                  </a:lnTo>
                  <a:lnTo>
                    <a:pt x="995" y="513"/>
                  </a:lnTo>
                  <a:lnTo>
                    <a:pt x="1003" y="513"/>
                  </a:lnTo>
                  <a:lnTo>
                    <a:pt x="1010" y="505"/>
                  </a:lnTo>
                  <a:lnTo>
                    <a:pt x="1018" y="505"/>
                  </a:lnTo>
                  <a:lnTo>
                    <a:pt x="1026" y="505"/>
                  </a:lnTo>
                  <a:lnTo>
                    <a:pt x="1033" y="505"/>
                  </a:lnTo>
                  <a:lnTo>
                    <a:pt x="1041" y="505"/>
                  </a:lnTo>
                  <a:lnTo>
                    <a:pt x="1049" y="505"/>
                  </a:lnTo>
                  <a:lnTo>
                    <a:pt x="1056" y="505"/>
                  </a:lnTo>
                  <a:lnTo>
                    <a:pt x="1064" y="505"/>
                  </a:lnTo>
                  <a:lnTo>
                    <a:pt x="1072" y="498"/>
                  </a:lnTo>
                  <a:lnTo>
                    <a:pt x="1079" y="498"/>
                  </a:lnTo>
                  <a:lnTo>
                    <a:pt x="1087" y="498"/>
                  </a:lnTo>
                  <a:lnTo>
                    <a:pt x="1095" y="498"/>
                  </a:lnTo>
                  <a:lnTo>
                    <a:pt x="1102" y="498"/>
                  </a:lnTo>
                  <a:lnTo>
                    <a:pt x="1110" y="490"/>
                  </a:lnTo>
                  <a:lnTo>
                    <a:pt x="1118" y="490"/>
                  </a:lnTo>
                  <a:lnTo>
                    <a:pt x="1125" y="490"/>
                  </a:lnTo>
                  <a:lnTo>
                    <a:pt x="1133" y="490"/>
                  </a:lnTo>
                  <a:lnTo>
                    <a:pt x="1140" y="490"/>
                  </a:lnTo>
                  <a:lnTo>
                    <a:pt x="1148" y="482"/>
                  </a:lnTo>
                  <a:lnTo>
                    <a:pt x="1156" y="482"/>
                  </a:lnTo>
                  <a:lnTo>
                    <a:pt x="1163" y="482"/>
                  </a:lnTo>
                  <a:lnTo>
                    <a:pt x="1171" y="475"/>
                  </a:lnTo>
                  <a:lnTo>
                    <a:pt x="1179" y="475"/>
                  </a:lnTo>
                  <a:lnTo>
                    <a:pt x="1186" y="475"/>
                  </a:lnTo>
                  <a:lnTo>
                    <a:pt x="1194" y="475"/>
                  </a:lnTo>
                  <a:lnTo>
                    <a:pt x="1202" y="467"/>
                  </a:lnTo>
                  <a:lnTo>
                    <a:pt x="1209" y="467"/>
                  </a:lnTo>
                  <a:lnTo>
                    <a:pt x="1217" y="467"/>
                  </a:lnTo>
                  <a:lnTo>
                    <a:pt x="1225" y="459"/>
                  </a:lnTo>
                  <a:lnTo>
                    <a:pt x="1232" y="459"/>
                  </a:lnTo>
                  <a:lnTo>
                    <a:pt x="1240" y="452"/>
                  </a:lnTo>
                  <a:lnTo>
                    <a:pt x="1248" y="452"/>
                  </a:lnTo>
                  <a:lnTo>
                    <a:pt x="1255" y="452"/>
                  </a:lnTo>
                  <a:lnTo>
                    <a:pt x="1263" y="444"/>
                  </a:lnTo>
                  <a:lnTo>
                    <a:pt x="1271" y="444"/>
                  </a:lnTo>
                  <a:lnTo>
                    <a:pt x="1278" y="436"/>
                  </a:lnTo>
                  <a:lnTo>
                    <a:pt x="1286" y="436"/>
                  </a:lnTo>
                  <a:lnTo>
                    <a:pt x="1294" y="429"/>
                  </a:lnTo>
                  <a:lnTo>
                    <a:pt x="1301" y="429"/>
                  </a:lnTo>
                  <a:lnTo>
                    <a:pt x="1309" y="421"/>
                  </a:lnTo>
                  <a:lnTo>
                    <a:pt x="1317" y="421"/>
                  </a:lnTo>
                  <a:lnTo>
                    <a:pt x="1324" y="413"/>
                  </a:lnTo>
                  <a:lnTo>
                    <a:pt x="1332" y="413"/>
                  </a:lnTo>
                  <a:lnTo>
                    <a:pt x="1340" y="406"/>
                  </a:lnTo>
                  <a:lnTo>
                    <a:pt x="1347" y="406"/>
                  </a:lnTo>
                  <a:lnTo>
                    <a:pt x="1355" y="398"/>
                  </a:lnTo>
                  <a:lnTo>
                    <a:pt x="1362" y="398"/>
                  </a:lnTo>
                  <a:lnTo>
                    <a:pt x="1370" y="390"/>
                  </a:lnTo>
                  <a:lnTo>
                    <a:pt x="1378" y="383"/>
                  </a:lnTo>
                  <a:lnTo>
                    <a:pt x="1385" y="383"/>
                  </a:lnTo>
                  <a:lnTo>
                    <a:pt x="1393" y="375"/>
                  </a:lnTo>
                  <a:lnTo>
                    <a:pt x="1401" y="367"/>
                  </a:lnTo>
                  <a:lnTo>
                    <a:pt x="1408" y="367"/>
                  </a:lnTo>
                  <a:lnTo>
                    <a:pt x="1416" y="360"/>
                  </a:lnTo>
                  <a:lnTo>
                    <a:pt x="1424" y="352"/>
                  </a:lnTo>
                  <a:lnTo>
                    <a:pt x="1431" y="352"/>
                  </a:lnTo>
                  <a:lnTo>
                    <a:pt x="1439" y="345"/>
                  </a:lnTo>
                  <a:lnTo>
                    <a:pt x="1447" y="337"/>
                  </a:lnTo>
                  <a:lnTo>
                    <a:pt x="1454" y="329"/>
                  </a:lnTo>
                  <a:lnTo>
                    <a:pt x="1462" y="329"/>
                  </a:lnTo>
                  <a:lnTo>
                    <a:pt x="1470" y="322"/>
                  </a:lnTo>
                  <a:lnTo>
                    <a:pt x="1477" y="314"/>
                  </a:lnTo>
                  <a:lnTo>
                    <a:pt x="1485" y="306"/>
                  </a:lnTo>
                  <a:lnTo>
                    <a:pt x="1493" y="299"/>
                  </a:lnTo>
                  <a:lnTo>
                    <a:pt x="1500" y="299"/>
                  </a:lnTo>
                  <a:lnTo>
                    <a:pt x="1508" y="291"/>
                  </a:lnTo>
                  <a:lnTo>
                    <a:pt x="1516" y="283"/>
                  </a:lnTo>
                  <a:lnTo>
                    <a:pt x="1523" y="276"/>
                  </a:lnTo>
                  <a:lnTo>
                    <a:pt x="1531" y="268"/>
                  </a:lnTo>
                  <a:lnTo>
                    <a:pt x="1539" y="260"/>
                  </a:lnTo>
                  <a:lnTo>
                    <a:pt x="1546" y="260"/>
                  </a:lnTo>
                  <a:lnTo>
                    <a:pt x="1554" y="253"/>
                  </a:lnTo>
                  <a:lnTo>
                    <a:pt x="1562" y="245"/>
                  </a:lnTo>
                  <a:lnTo>
                    <a:pt x="1569" y="237"/>
                  </a:lnTo>
                  <a:lnTo>
                    <a:pt x="1577" y="230"/>
                  </a:lnTo>
                  <a:lnTo>
                    <a:pt x="1584" y="222"/>
                  </a:lnTo>
                  <a:lnTo>
                    <a:pt x="1592" y="214"/>
                  </a:lnTo>
                  <a:lnTo>
                    <a:pt x="1600" y="207"/>
                  </a:lnTo>
                  <a:lnTo>
                    <a:pt x="1607" y="207"/>
                  </a:lnTo>
                  <a:lnTo>
                    <a:pt x="1615" y="199"/>
                  </a:lnTo>
                  <a:lnTo>
                    <a:pt x="1623" y="191"/>
                  </a:lnTo>
                  <a:lnTo>
                    <a:pt x="1630" y="184"/>
                  </a:lnTo>
                  <a:lnTo>
                    <a:pt x="1638" y="176"/>
                  </a:lnTo>
                  <a:lnTo>
                    <a:pt x="1646" y="168"/>
                  </a:lnTo>
                  <a:lnTo>
                    <a:pt x="1653" y="161"/>
                  </a:lnTo>
                  <a:lnTo>
                    <a:pt x="1661" y="153"/>
                  </a:lnTo>
                  <a:lnTo>
                    <a:pt x="1669" y="145"/>
                  </a:lnTo>
                  <a:lnTo>
                    <a:pt x="1676" y="145"/>
                  </a:lnTo>
                  <a:lnTo>
                    <a:pt x="1684" y="138"/>
                  </a:lnTo>
                  <a:lnTo>
                    <a:pt x="1692" y="130"/>
                  </a:lnTo>
                  <a:lnTo>
                    <a:pt x="1699" y="123"/>
                  </a:lnTo>
                  <a:lnTo>
                    <a:pt x="1707" y="115"/>
                  </a:lnTo>
                  <a:lnTo>
                    <a:pt x="1715" y="107"/>
                  </a:lnTo>
                  <a:lnTo>
                    <a:pt x="1722" y="100"/>
                  </a:lnTo>
                  <a:lnTo>
                    <a:pt x="1730" y="100"/>
                  </a:lnTo>
                  <a:lnTo>
                    <a:pt x="1738" y="92"/>
                  </a:lnTo>
                  <a:lnTo>
                    <a:pt x="1745" y="84"/>
                  </a:lnTo>
                  <a:lnTo>
                    <a:pt x="1753" y="77"/>
                  </a:lnTo>
                  <a:lnTo>
                    <a:pt x="1761" y="77"/>
                  </a:lnTo>
                  <a:lnTo>
                    <a:pt x="1768" y="69"/>
                  </a:lnTo>
                  <a:lnTo>
                    <a:pt x="1776" y="61"/>
                  </a:lnTo>
                  <a:lnTo>
                    <a:pt x="1784" y="54"/>
                  </a:lnTo>
                  <a:lnTo>
                    <a:pt x="1791" y="54"/>
                  </a:lnTo>
                  <a:lnTo>
                    <a:pt x="1799" y="46"/>
                  </a:lnTo>
                  <a:lnTo>
                    <a:pt x="1806" y="46"/>
                  </a:lnTo>
                  <a:lnTo>
                    <a:pt x="1814" y="38"/>
                  </a:lnTo>
                  <a:lnTo>
                    <a:pt x="1822" y="31"/>
                  </a:lnTo>
                  <a:lnTo>
                    <a:pt x="1829" y="31"/>
                  </a:lnTo>
                  <a:lnTo>
                    <a:pt x="1837" y="23"/>
                  </a:lnTo>
                  <a:lnTo>
                    <a:pt x="1845" y="23"/>
                  </a:lnTo>
                  <a:lnTo>
                    <a:pt x="1852" y="15"/>
                  </a:lnTo>
                  <a:lnTo>
                    <a:pt x="1860" y="15"/>
                  </a:lnTo>
                  <a:lnTo>
                    <a:pt x="1868" y="15"/>
                  </a:lnTo>
                  <a:lnTo>
                    <a:pt x="1875" y="8"/>
                  </a:lnTo>
                  <a:lnTo>
                    <a:pt x="1883" y="8"/>
                  </a:lnTo>
                  <a:lnTo>
                    <a:pt x="1891" y="8"/>
                  </a:lnTo>
                  <a:lnTo>
                    <a:pt x="1898" y="0"/>
                  </a:lnTo>
                  <a:lnTo>
                    <a:pt x="1906" y="0"/>
                  </a:lnTo>
                  <a:lnTo>
                    <a:pt x="1914" y="0"/>
                  </a:lnTo>
                  <a:lnTo>
                    <a:pt x="1921" y="0"/>
                  </a:lnTo>
                  <a:lnTo>
                    <a:pt x="1929" y="0"/>
                  </a:lnTo>
                  <a:lnTo>
                    <a:pt x="1937" y="0"/>
                  </a:lnTo>
                  <a:lnTo>
                    <a:pt x="1944" y="0"/>
                  </a:lnTo>
                  <a:lnTo>
                    <a:pt x="1952" y="0"/>
                  </a:lnTo>
                  <a:lnTo>
                    <a:pt x="1960" y="0"/>
                  </a:lnTo>
                  <a:lnTo>
                    <a:pt x="1967" y="0"/>
                  </a:lnTo>
                  <a:lnTo>
                    <a:pt x="1975" y="0"/>
                  </a:lnTo>
                  <a:lnTo>
                    <a:pt x="1983" y="0"/>
                  </a:lnTo>
                  <a:lnTo>
                    <a:pt x="1990" y="0"/>
                  </a:lnTo>
                  <a:lnTo>
                    <a:pt x="1998" y="0"/>
                  </a:lnTo>
                  <a:lnTo>
                    <a:pt x="2006" y="8"/>
                  </a:lnTo>
                  <a:lnTo>
                    <a:pt x="2013" y="8"/>
                  </a:lnTo>
                  <a:lnTo>
                    <a:pt x="2021" y="15"/>
                  </a:lnTo>
                  <a:lnTo>
                    <a:pt x="2028" y="15"/>
                  </a:lnTo>
                  <a:lnTo>
                    <a:pt x="2036" y="15"/>
                  </a:lnTo>
                  <a:lnTo>
                    <a:pt x="2044" y="23"/>
                  </a:lnTo>
                  <a:lnTo>
                    <a:pt x="2051" y="31"/>
                  </a:lnTo>
                  <a:lnTo>
                    <a:pt x="2059" y="31"/>
                  </a:lnTo>
                  <a:lnTo>
                    <a:pt x="2067" y="38"/>
                  </a:lnTo>
                  <a:lnTo>
                    <a:pt x="2074" y="46"/>
                  </a:lnTo>
                  <a:lnTo>
                    <a:pt x="2082" y="46"/>
                  </a:lnTo>
                  <a:lnTo>
                    <a:pt x="2090" y="54"/>
                  </a:lnTo>
                  <a:lnTo>
                    <a:pt x="2097" y="61"/>
                  </a:lnTo>
                  <a:lnTo>
                    <a:pt x="2105" y="69"/>
                  </a:lnTo>
                  <a:lnTo>
                    <a:pt x="2113" y="77"/>
                  </a:lnTo>
                  <a:lnTo>
                    <a:pt x="2120" y="84"/>
                  </a:lnTo>
                  <a:lnTo>
                    <a:pt x="2128" y="92"/>
                  </a:lnTo>
                  <a:lnTo>
                    <a:pt x="2136" y="100"/>
                  </a:lnTo>
                  <a:lnTo>
                    <a:pt x="2143" y="107"/>
                  </a:lnTo>
                  <a:lnTo>
                    <a:pt x="2151" y="115"/>
                  </a:lnTo>
                  <a:lnTo>
                    <a:pt x="2159" y="123"/>
                  </a:lnTo>
                  <a:lnTo>
                    <a:pt x="2166" y="130"/>
                  </a:lnTo>
                  <a:lnTo>
                    <a:pt x="2174" y="138"/>
                  </a:lnTo>
                  <a:lnTo>
                    <a:pt x="2182" y="145"/>
                  </a:lnTo>
                  <a:lnTo>
                    <a:pt x="2189" y="153"/>
                  </a:lnTo>
                  <a:lnTo>
                    <a:pt x="2189" y="161"/>
                  </a:lnTo>
                  <a:lnTo>
                    <a:pt x="2197" y="168"/>
                  </a:lnTo>
                  <a:lnTo>
                    <a:pt x="2205" y="176"/>
                  </a:lnTo>
                  <a:lnTo>
                    <a:pt x="2205" y="184"/>
                  </a:lnTo>
                  <a:lnTo>
                    <a:pt x="2212" y="191"/>
                  </a:lnTo>
                  <a:lnTo>
                    <a:pt x="2220" y="199"/>
                  </a:lnTo>
                  <a:lnTo>
                    <a:pt x="2220" y="207"/>
                  </a:lnTo>
                  <a:lnTo>
                    <a:pt x="2228" y="214"/>
                  </a:lnTo>
                  <a:lnTo>
                    <a:pt x="2235" y="222"/>
                  </a:lnTo>
                  <a:lnTo>
                    <a:pt x="2235" y="230"/>
                  </a:lnTo>
                  <a:lnTo>
                    <a:pt x="2243" y="237"/>
                  </a:lnTo>
                  <a:lnTo>
                    <a:pt x="2250" y="245"/>
                  </a:lnTo>
                  <a:lnTo>
                    <a:pt x="2250" y="253"/>
                  </a:lnTo>
                  <a:lnTo>
                    <a:pt x="2258" y="260"/>
                  </a:lnTo>
                  <a:lnTo>
                    <a:pt x="2258" y="268"/>
                  </a:lnTo>
                  <a:lnTo>
                    <a:pt x="2266" y="276"/>
                  </a:lnTo>
                  <a:lnTo>
                    <a:pt x="2273" y="283"/>
                  </a:lnTo>
                  <a:lnTo>
                    <a:pt x="2273" y="291"/>
                  </a:lnTo>
                  <a:lnTo>
                    <a:pt x="2281" y="299"/>
                  </a:lnTo>
                  <a:lnTo>
                    <a:pt x="2281" y="306"/>
                  </a:lnTo>
                  <a:lnTo>
                    <a:pt x="2289" y="314"/>
                  </a:lnTo>
                  <a:lnTo>
                    <a:pt x="2289" y="322"/>
                  </a:lnTo>
                  <a:lnTo>
                    <a:pt x="2296" y="329"/>
                  </a:lnTo>
                  <a:lnTo>
                    <a:pt x="2304" y="337"/>
                  </a:lnTo>
                  <a:lnTo>
                    <a:pt x="2304" y="345"/>
                  </a:lnTo>
                  <a:lnTo>
                    <a:pt x="2312" y="352"/>
                  </a:lnTo>
                  <a:lnTo>
                    <a:pt x="2312" y="360"/>
                  </a:lnTo>
                  <a:lnTo>
                    <a:pt x="2319" y="367"/>
                  </a:lnTo>
                  <a:lnTo>
                    <a:pt x="2319" y="375"/>
                  </a:lnTo>
                  <a:lnTo>
                    <a:pt x="2327" y="383"/>
                  </a:lnTo>
                  <a:lnTo>
                    <a:pt x="2327" y="390"/>
                  </a:lnTo>
                  <a:lnTo>
                    <a:pt x="2335" y="398"/>
                  </a:lnTo>
                  <a:lnTo>
                    <a:pt x="2342" y="406"/>
                  </a:lnTo>
                  <a:lnTo>
                    <a:pt x="2342" y="413"/>
                  </a:lnTo>
                  <a:lnTo>
                    <a:pt x="2350" y="421"/>
                  </a:lnTo>
                  <a:lnTo>
                    <a:pt x="2350" y="429"/>
                  </a:lnTo>
                  <a:lnTo>
                    <a:pt x="2358" y="436"/>
                  </a:lnTo>
                  <a:lnTo>
                    <a:pt x="2358" y="444"/>
                  </a:lnTo>
                  <a:lnTo>
                    <a:pt x="2365" y="452"/>
                  </a:lnTo>
                  <a:lnTo>
                    <a:pt x="2365" y="459"/>
                  </a:lnTo>
                  <a:lnTo>
                    <a:pt x="2373" y="467"/>
                  </a:lnTo>
                  <a:lnTo>
                    <a:pt x="2373" y="475"/>
                  </a:lnTo>
                  <a:lnTo>
                    <a:pt x="2381" y="482"/>
                  </a:lnTo>
                  <a:lnTo>
                    <a:pt x="2381" y="490"/>
                  </a:lnTo>
                  <a:lnTo>
                    <a:pt x="2388" y="498"/>
                  </a:lnTo>
                  <a:lnTo>
                    <a:pt x="2388" y="505"/>
                  </a:lnTo>
                  <a:lnTo>
                    <a:pt x="2396" y="513"/>
                  </a:lnTo>
                  <a:lnTo>
                    <a:pt x="2396" y="521"/>
                  </a:lnTo>
                  <a:lnTo>
                    <a:pt x="2404" y="528"/>
                  </a:lnTo>
                  <a:lnTo>
                    <a:pt x="2411" y="536"/>
                  </a:lnTo>
                  <a:lnTo>
                    <a:pt x="2411" y="544"/>
                  </a:lnTo>
                  <a:lnTo>
                    <a:pt x="2419" y="551"/>
                  </a:lnTo>
                  <a:lnTo>
                    <a:pt x="2419" y="559"/>
                  </a:lnTo>
                  <a:lnTo>
                    <a:pt x="2427" y="566"/>
                  </a:lnTo>
                  <a:lnTo>
                    <a:pt x="2427" y="574"/>
                  </a:lnTo>
                  <a:lnTo>
                    <a:pt x="2434" y="582"/>
                  </a:lnTo>
                  <a:lnTo>
                    <a:pt x="2434" y="589"/>
                  </a:lnTo>
                  <a:lnTo>
                    <a:pt x="2442" y="597"/>
                  </a:lnTo>
                  <a:lnTo>
                    <a:pt x="2442" y="605"/>
                  </a:lnTo>
                  <a:lnTo>
                    <a:pt x="2450" y="612"/>
                  </a:lnTo>
                  <a:lnTo>
                    <a:pt x="2457" y="620"/>
                  </a:lnTo>
                  <a:lnTo>
                    <a:pt x="2457" y="628"/>
                  </a:lnTo>
                  <a:lnTo>
                    <a:pt x="2465" y="635"/>
                  </a:lnTo>
                  <a:lnTo>
                    <a:pt x="2465" y="643"/>
                  </a:lnTo>
                  <a:lnTo>
                    <a:pt x="2473" y="651"/>
                  </a:lnTo>
                  <a:lnTo>
                    <a:pt x="2473" y="658"/>
                  </a:lnTo>
                  <a:lnTo>
                    <a:pt x="2480" y="666"/>
                  </a:lnTo>
                  <a:lnTo>
                    <a:pt x="2488" y="674"/>
                  </a:lnTo>
                  <a:lnTo>
                    <a:pt x="2488" y="681"/>
                  </a:lnTo>
                  <a:lnTo>
                    <a:pt x="2495" y="689"/>
                  </a:lnTo>
                  <a:lnTo>
                    <a:pt x="2495" y="697"/>
                  </a:lnTo>
                  <a:lnTo>
                    <a:pt x="2503" y="704"/>
                  </a:lnTo>
                  <a:lnTo>
                    <a:pt x="2511" y="712"/>
                  </a:lnTo>
                  <a:lnTo>
                    <a:pt x="2511" y="720"/>
                  </a:lnTo>
                  <a:lnTo>
                    <a:pt x="2518" y="727"/>
                  </a:lnTo>
                  <a:lnTo>
                    <a:pt x="2526" y="735"/>
                  </a:lnTo>
                  <a:lnTo>
                    <a:pt x="2526" y="743"/>
                  </a:lnTo>
                  <a:lnTo>
                    <a:pt x="2534" y="750"/>
                  </a:lnTo>
                  <a:lnTo>
                    <a:pt x="2541" y="758"/>
                  </a:lnTo>
                  <a:lnTo>
                    <a:pt x="2541" y="766"/>
                  </a:lnTo>
                  <a:lnTo>
                    <a:pt x="2549" y="773"/>
                  </a:lnTo>
                  <a:lnTo>
                    <a:pt x="2557" y="781"/>
                  </a:lnTo>
                  <a:lnTo>
                    <a:pt x="2557" y="788"/>
                  </a:lnTo>
                  <a:lnTo>
                    <a:pt x="2564" y="796"/>
                  </a:lnTo>
                  <a:lnTo>
                    <a:pt x="2572" y="804"/>
                  </a:lnTo>
                  <a:lnTo>
                    <a:pt x="2580" y="811"/>
                  </a:lnTo>
                  <a:lnTo>
                    <a:pt x="2587" y="819"/>
                  </a:lnTo>
                  <a:lnTo>
                    <a:pt x="2595" y="827"/>
                  </a:lnTo>
                  <a:lnTo>
                    <a:pt x="2603" y="834"/>
                  </a:lnTo>
                  <a:lnTo>
                    <a:pt x="2610" y="842"/>
                  </a:lnTo>
                  <a:lnTo>
                    <a:pt x="2618" y="850"/>
                  </a:lnTo>
                  <a:lnTo>
                    <a:pt x="2626" y="857"/>
                  </a:lnTo>
                  <a:lnTo>
                    <a:pt x="2633" y="865"/>
                  </a:lnTo>
                  <a:lnTo>
                    <a:pt x="2641" y="873"/>
                  </a:lnTo>
                  <a:lnTo>
                    <a:pt x="2649" y="880"/>
                  </a:lnTo>
                  <a:lnTo>
                    <a:pt x="2656" y="888"/>
                  </a:lnTo>
                  <a:lnTo>
                    <a:pt x="2664" y="888"/>
                  </a:lnTo>
                  <a:lnTo>
                    <a:pt x="2672" y="896"/>
                  </a:lnTo>
                  <a:lnTo>
                    <a:pt x="2679" y="896"/>
                  </a:lnTo>
                  <a:lnTo>
                    <a:pt x="2687" y="903"/>
                  </a:lnTo>
                  <a:lnTo>
                    <a:pt x="2695" y="903"/>
                  </a:lnTo>
                  <a:lnTo>
                    <a:pt x="2702" y="903"/>
                  </a:lnTo>
                  <a:lnTo>
                    <a:pt x="2710" y="903"/>
                  </a:lnTo>
                  <a:lnTo>
                    <a:pt x="2717" y="903"/>
                  </a:lnTo>
                  <a:lnTo>
                    <a:pt x="2725" y="903"/>
                  </a:lnTo>
                  <a:lnTo>
                    <a:pt x="2733" y="903"/>
                  </a:lnTo>
                  <a:lnTo>
                    <a:pt x="2740" y="903"/>
                  </a:lnTo>
                  <a:lnTo>
                    <a:pt x="2748" y="903"/>
                  </a:lnTo>
                  <a:lnTo>
                    <a:pt x="2756" y="903"/>
                  </a:lnTo>
                  <a:lnTo>
                    <a:pt x="2763" y="896"/>
                  </a:lnTo>
                  <a:lnTo>
                    <a:pt x="2771" y="896"/>
                  </a:lnTo>
                  <a:lnTo>
                    <a:pt x="2779" y="896"/>
                  </a:lnTo>
                  <a:lnTo>
                    <a:pt x="2786" y="888"/>
                  </a:lnTo>
                  <a:lnTo>
                    <a:pt x="2794" y="880"/>
                  </a:lnTo>
                  <a:lnTo>
                    <a:pt x="2802" y="880"/>
                  </a:lnTo>
                  <a:lnTo>
                    <a:pt x="2809" y="873"/>
                  </a:lnTo>
                  <a:lnTo>
                    <a:pt x="2817" y="865"/>
                  </a:lnTo>
                  <a:lnTo>
                    <a:pt x="2825" y="857"/>
                  </a:lnTo>
                  <a:lnTo>
                    <a:pt x="2832" y="857"/>
                  </a:lnTo>
                  <a:lnTo>
                    <a:pt x="2840" y="850"/>
                  </a:lnTo>
                  <a:lnTo>
                    <a:pt x="2848" y="842"/>
                  </a:lnTo>
                  <a:lnTo>
                    <a:pt x="2855" y="834"/>
                  </a:lnTo>
                  <a:lnTo>
                    <a:pt x="2863" y="827"/>
                  </a:lnTo>
                  <a:lnTo>
                    <a:pt x="2871" y="819"/>
                  </a:lnTo>
                  <a:lnTo>
                    <a:pt x="2878" y="811"/>
                  </a:lnTo>
                  <a:lnTo>
                    <a:pt x="2886" y="804"/>
                  </a:lnTo>
                  <a:lnTo>
                    <a:pt x="2894" y="796"/>
                  </a:lnTo>
                  <a:lnTo>
                    <a:pt x="2894" y="788"/>
                  </a:lnTo>
                  <a:lnTo>
                    <a:pt x="2901" y="781"/>
                  </a:lnTo>
                  <a:lnTo>
                    <a:pt x="2909" y="773"/>
                  </a:lnTo>
                  <a:lnTo>
                    <a:pt x="2917" y="766"/>
                  </a:lnTo>
                  <a:lnTo>
                    <a:pt x="2917" y="758"/>
                  </a:lnTo>
                  <a:lnTo>
                    <a:pt x="2924" y="750"/>
                  </a:lnTo>
                  <a:lnTo>
                    <a:pt x="2932" y="743"/>
                  </a:lnTo>
                  <a:lnTo>
                    <a:pt x="2932" y="735"/>
                  </a:lnTo>
                  <a:lnTo>
                    <a:pt x="2939" y="727"/>
                  </a:lnTo>
                  <a:lnTo>
                    <a:pt x="2947" y="720"/>
                  </a:lnTo>
                  <a:lnTo>
                    <a:pt x="2947" y="712"/>
                  </a:lnTo>
                  <a:lnTo>
                    <a:pt x="2955" y="704"/>
                  </a:lnTo>
                  <a:lnTo>
                    <a:pt x="2955" y="697"/>
                  </a:lnTo>
                  <a:lnTo>
                    <a:pt x="2962" y="689"/>
                  </a:lnTo>
                  <a:lnTo>
                    <a:pt x="2970" y="681"/>
                  </a:lnTo>
                  <a:lnTo>
                    <a:pt x="2970" y="674"/>
                  </a:lnTo>
                  <a:lnTo>
                    <a:pt x="2978" y="666"/>
                  </a:lnTo>
                  <a:lnTo>
                    <a:pt x="2978" y="658"/>
                  </a:lnTo>
                  <a:lnTo>
                    <a:pt x="2985" y="651"/>
                  </a:lnTo>
                  <a:lnTo>
                    <a:pt x="2993" y="643"/>
                  </a:lnTo>
                  <a:lnTo>
                    <a:pt x="2993" y="635"/>
                  </a:lnTo>
                  <a:lnTo>
                    <a:pt x="3001" y="628"/>
                  </a:lnTo>
                  <a:lnTo>
                    <a:pt x="3001" y="620"/>
                  </a:lnTo>
                  <a:lnTo>
                    <a:pt x="3008" y="612"/>
                  </a:lnTo>
                  <a:lnTo>
                    <a:pt x="3008" y="605"/>
                  </a:lnTo>
                  <a:lnTo>
                    <a:pt x="3016" y="597"/>
                  </a:lnTo>
                  <a:lnTo>
                    <a:pt x="3024" y="589"/>
                  </a:lnTo>
                  <a:lnTo>
                    <a:pt x="3024" y="582"/>
                  </a:lnTo>
                  <a:lnTo>
                    <a:pt x="3031" y="574"/>
                  </a:lnTo>
                  <a:lnTo>
                    <a:pt x="3031" y="566"/>
                  </a:lnTo>
                  <a:lnTo>
                    <a:pt x="3039" y="559"/>
                  </a:lnTo>
                  <a:lnTo>
                    <a:pt x="3039" y="551"/>
                  </a:lnTo>
                  <a:lnTo>
                    <a:pt x="3047" y="544"/>
                  </a:lnTo>
                  <a:lnTo>
                    <a:pt x="3047" y="536"/>
                  </a:lnTo>
                  <a:lnTo>
                    <a:pt x="3054" y="528"/>
                  </a:lnTo>
                  <a:lnTo>
                    <a:pt x="3062" y="521"/>
                  </a:lnTo>
                  <a:lnTo>
                    <a:pt x="3062" y="513"/>
                  </a:lnTo>
                  <a:lnTo>
                    <a:pt x="3070" y="505"/>
                  </a:lnTo>
                  <a:lnTo>
                    <a:pt x="3070" y="498"/>
                  </a:lnTo>
                  <a:lnTo>
                    <a:pt x="3077" y="490"/>
                  </a:lnTo>
                  <a:lnTo>
                    <a:pt x="3077" y="482"/>
                  </a:lnTo>
                  <a:lnTo>
                    <a:pt x="3085" y="475"/>
                  </a:lnTo>
                  <a:lnTo>
                    <a:pt x="3085" y="467"/>
                  </a:lnTo>
                  <a:lnTo>
                    <a:pt x="3093" y="459"/>
                  </a:lnTo>
                  <a:lnTo>
                    <a:pt x="3100" y="452"/>
                  </a:lnTo>
                  <a:lnTo>
                    <a:pt x="3100" y="444"/>
                  </a:lnTo>
                  <a:lnTo>
                    <a:pt x="3108" y="436"/>
                  </a:lnTo>
                  <a:lnTo>
                    <a:pt x="3108" y="429"/>
                  </a:lnTo>
                  <a:lnTo>
                    <a:pt x="3116" y="421"/>
                  </a:lnTo>
                  <a:lnTo>
                    <a:pt x="3123" y="413"/>
                  </a:lnTo>
                  <a:lnTo>
                    <a:pt x="3123" y="406"/>
                  </a:lnTo>
                  <a:lnTo>
                    <a:pt x="3131" y="398"/>
                  </a:lnTo>
                  <a:lnTo>
                    <a:pt x="3131" y="390"/>
                  </a:lnTo>
                  <a:lnTo>
                    <a:pt x="3139" y="383"/>
                  </a:lnTo>
                  <a:lnTo>
                    <a:pt x="3146" y="375"/>
                  </a:lnTo>
                  <a:lnTo>
                    <a:pt x="3146" y="367"/>
                  </a:lnTo>
                  <a:lnTo>
                    <a:pt x="3154" y="360"/>
                  </a:lnTo>
                  <a:lnTo>
                    <a:pt x="3161" y="352"/>
                  </a:lnTo>
                  <a:lnTo>
                    <a:pt x="3161" y="345"/>
                  </a:lnTo>
                  <a:lnTo>
                    <a:pt x="3169" y="337"/>
                  </a:lnTo>
                  <a:lnTo>
                    <a:pt x="3177" y="329"/>
                  </a:lnTo>
                  <a:lnTo>
                    <a:pt x="3177" y="322"/>
                  </a:lnTo>
                  <a:lnTo>
                    <a:pt x="3184" y="314"/>
                  </a:lnTo>
                  <a:lnTo>
                    <a:pt x="3192" y="306"/>
                  </a:lnTo>
                  <a:lnTo>
                    <a:pt x="3200" y="299"/>
                  </a:lnTo>
                  <a:lnTo>
                    <a:pt x="3207" y="291"/>
                  </a:lnTo>
                  <a:lnTo>
                    <a:pt x="3207" y="283"/>
                  </a:lnTo>
                  <a:lnTo>
                    <a:pt x="3215" y="276"/>
                  </a:lnTo>
                  <a:lnTo>
                    <a:pt x="3223" y="268"/>
                  </a:lnTo>
                  <a:lnTo>
                    <a:pt x="3230" y="260"/>
                  </a:lnTo>
                  <a:lnTo>
                    <a:pt x="3238" y="253"/>
                  </a:lnTo>
                  <a:lnTo>
                    <a:pt x="3246" y="245"/>
                  </a:lnTo>
                  <a:lnTo>
                    <a:pt x="3253" y="237"/>
                  </a:lnTo>
                  <a:lnTo>
                    <a:pt x="3261" y="230"/>
                  </a:lnTo>
                  <a:lnTo>
                    <a:pt x="3269" y="222"/>
                  </a:lnTo>
                  <a:lnTo>
                    <a:pt x="3276" y="214"/>
                  </a:lnTo>
                  <a:lnTo>
                    <a:pt x="3284" y="214"/>
                  </a:lnTo>
                  <a:lnTo>
                    <a:pt x="3292" y="207"/>
                  </a:lnTo>
                  <a:lnTo>
                    <a:pt x="3299" y="207"/>
                  </a:lnTo>
                  <a:lnTo>
                    <a:pt x="3307" y="199"/>
                  </a:lnTo>
                  <a:lnTo>
                    <a:pt x="3315" y="199"/>
                  </a:lnTo>
                </a:path>
              </a:pathLst>
            </a:custGeom>
            <a:noFill/>
            <a:ln w="254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7" name="Freeform 54"/>
            <p:cNvSpPr>
              <a:spLocks/>
            </p:cNvSpPr>
            <p:nvPr/>
          </p:nvSpPr>
          <p:spPr bwMode="auto">
            <a:xfrm>
              <a:off x="1368" y="2094"/>
              <a:ext cx="3590" cy="1108"/>
            </a:xfrm>
            <a:custGeom>
              <a:avLst/>
              <a:gdLst>
                <a:gd name="T0" fmla="*/ 66 w 3315"/>
                <a:gd name="T1" fmla="*/ 643 h 1003"/>
                <a:gd name="T2" fmla="*/ 141 w 3315"/>
                <a:gd name="T3" fmla="*/ 643 h 1003"/>
                <a:gd name="T4" fmla="*/ 216 w 3315"/>
                <a:gd name="T5" fmla="*/ 643 h 1003"/>
                <a:gd name="T6" fmla="*/ 290 w 3315"/>
                <a:gd name="T7" fmla="*/ 643 h 1003"/>
                <a:gd name="T8" fmla="*/ 365 w 3315"/>
                <a:gd name="T9" fmla="*/ 643 h 1003"/>
                <a:gd name="T10" fmla="*/ 440 w 3315"/>
                <a:gd name="T11" fmla="*/ 643 h 1003"/>
                <a:gd name="T12" fmla="*/ 513 w 3315"/>
                <a:gd name="T13" fmla="*/ 643 h 1003"/>
                <a:gd name="T14" fmla="*/ 588 w 3315"/>
                <a:gd name="T15" fmla="*/ 634 h 1003"/>
                <a:gd name="T16" fmla="*/ 663 w 3315"/>
                <a:gd name="T17" fmla="*/ 625 h 1003"/>
                <a:gd name="T18" fmla="*/ 737 w 3315"/>
                <a:gd name="T19" fmla="*/ 609 h 1003"/>
                <a:gd name="T20" fmla="*/ 812 w 3315"/>
                <a:gd name="T21" fmla="*/ 583 h 1003"/>
                <a:gd name="T22" fmla="*/ 887 w 3315"/>
                <a:gd name="T23" fmla="*/ 549 h 1003"/>
                <a:gd name="T24" fmla="*/ 962 w 3315"/>
                <a:gd name="T25" fmla="*/ 498 h 1003"/>
                <a:gd name="T26" fmla="*/ 1036 w 3315"/>
                <a:gd name="T27" fmla="*/ 431 h 1003"/>
                <a:gd name="T28" fmla="*/ 1111 w 3315"/>
                <a:gd name="T29" fmla="*/ 355 h 1003"/>
                <a:gd name="T30" fmla="*/ 1186 w 3315"/>
                <a:gd name="T31" fmla="*/ 278 h 1003"/>
                <a:gd name="T32" fmla="*/ 1252 w 3315"/>
                <a:gd name="T33" fmla="*/ 203 h 1003"/>
                <a:gd name="T34" fmla="*/ 1327 w 3315"/>
                <a:gd name="T35" fmla="*/ 127 h 1003"/>
                <a:gd name="T36" fmla="*/ 1401 w 3315"/>
                <a:gd name="T37" fmla="*/ 51 h 1003"/>
                <a:gd name="T38" fmla="*/ 1475 w 3315"/>
                <a:gd name="T39" fmla="*/ 8 h 1003"/>
                <a:gd name="T40" fmla="*/ 1550 w 3315"/>
                <a:gd name="T41" fmla="*/ 0 h 1003"/>
                <a:gd name="T42" fmla="*/ 1624 w 3315"/>
                <a:gd name="T43" fmla="*/ 25 h 1003"/>
                <a:gd name="T44" fmla="*/ 1699 w 3315"/>
                <a:gd name="T45" fmla="*/ 93 h 1003"/>
                <a:gd name="T46" fmla="*/ 1765 w 3315"/>
                <a:gd name="T47" fmla="*/ 169 h 1003"/>
                <a:gd name="T48" fmla="*/ 1807 w 3315"/>
                <a:gd name="T49" fmla="*/ 245 h 1003"/>
                <a:gd name="T50" fmla="*/ 1849 w 3315"/>
                <a:gd name="T51" fmla="*/ 321 h 1003"/>
                <a:gd name="T52" fmla="*/ 1882 w 3315"/>
                <a:gd name="T53" fmla="*/ 398 h 1003"/>
                <a:gd name="T54" fmla="*/ 1915 w 3315"/>
                <a:gd name="T55" fmla="*/ 473 h 1003"/>
                <a:gd name="T56" fmla="*/ 1948 w 3315"/>
                <a:gd name="T57" fmla="*/ 549 h 1003"/>
                <a:gd name="T58" fmla="*/ 1981 w 3315"/>
                <a:gd name="T59" fmla="*/ 625 h 1003"/>
                <a:gd name="T60" fmla="*/ 2014 w 3315"/>
                <a:gd name="T61" fmla="*/ 701 h 1003"/>
                <a:gd name="T62" fmla="*/ 2048 w 3315"/>
                <a:gd name="T63" fmla="*/ 778 h 1003"/>
                <a:gd name="T64" fmla="*/ 2089 w 3315"/>
                <a:gd name="T65" fmla="*/ 854 h 1003"/>
                <a:gd name="T66" fmla="*/ 2130 w 3315"/>
                <a:gd name="T67" fmla="*/ 930 h 1003"/>
                <a:gd name="T68" fmla="*/ 2180 w 3315"/>
                <a:gd name="T69" fmla="*/ 1006 h 1003"/>
                <a:gd name="T70" fmla="*/ 2246 w 3315"/>
                <a:gd name="T71" fmla="*/ 1083 h 1003"/>
                <a:gd name="T72" fmla="*/ 2321 w 3315"/>
                <a:gd name="T73" fmla="*/ 1108 h 1003"/>
                <a:gd name="T74" fmla="*/ 2395 w 3315"/>
                <a:gd name="T75" fmla="*/ 1074 h 1003"/>
                <a:gd name="T76" fmla="*/ 2470 w 3315"/>
                <a:gd name="T77" fmla="*/ 1006 h 1003"/>
                <a:gd name="T78" fmla="*/ 2520 w 3315"/>
                <a:gd name="T79" fmla="*/ 930 h 1003"/>
                <a:gd name="T80" fmla="*/ 2561 w 3315"/>
                <a:gd name="T81" fmla="*/ 854 h 1003"/>
                <a:gd name="T82" fmla="*/ 2595 w 3315"/>
                <a:gd name="T83" fmla="*/ 778 h 1003"/>
                <a:gd name="T84" fmla="*/ 2636 w 3315"/>
                <a:gd name="T85" fmla="*/ 701 h 1003"/>
                <a:gd name="T86" fmla="*/ 2669 w 3315"/>
                <a:gd name="T87" fmla="*/ 625 h 1003"/>
                <a:gd name="T88" fmla="*/ 2711 w 3315"/>
                <a:gd name="T89" fmla="*/ 549 h 1003"/>
                <a:gd name="T90" fmla="*/ 2752 w 3315"/>
                <a:gd name="T91" fmla="*/ 473 h 1003"/>
                <a:gd name="T92" fmla="*/ 2794 w 3315"/>
                <a:gd name="T93" fmla="*/ 398 h 1003"/>
                <a:gd name="T94" fmla="*/ 2851 w 3315"/>
                <a:gd name="T95" fmla="*/ 321 h 1003"/>
                <a:gd name="T96" fmla="*/ 2926 w 3315"/>
                <a:gd name="T97" fmla="*/ 253 h 1003"/>
                <a:gd name="T98" fmla="*/ 3001 w 3315"/>
                <a:gd name="T99" fmla="*/ 253 h 1003"/>
                <a:gd name="T100" fmla="*/ 3076 w 3315"/>
                <a:gd name="T101" fmla="*/ 313 h 1003"/>
                <a:gd name="T102" fmla="*/ 3142 w 3315"/>
                <a:gd name="T103" fmla="*/ 389 h 1003"/>
                <a:gd name="T104" fmla="*/ 3191 w 3315"/>
                <a:gd name="T105" fmla="*/ 465 h 1003"/>
                <a:gd name="T106" fmla="*/ 3233 w 3315"/>
                <a:gd name="T107" fmla="*/ 541 h 1003"/>
                <a:gd name="T108" fmla="*/ 3266 w 3315"/>
                <a:gd name="T109" fmla="*/ 618 h 1003"/>
                <a:gd name="T110" fmla="*/ 3307 w 3315"/>
                <a:gd name="T111" fmla="*/ 693 h 1003"/>
                <a:gd name="T112" fmla="*/ 3350 w 3315"/>
                <a:gd name="T113" fmla="*/ 769 h 1003"/>
                <a:gd name="T114" fmla="*/ 3399 w 3315"/>
                <a:gd name="T115" fmla="*/ 845 h 1003"/>
                <a:gd name="T116" fmla="*/ 3457 w 3315"/>
                <a:gd name="T117" fmla="*/ 921 h 1003"/>
                <a:gd name="T118" fmla="*/ 3523 w 3315"/>
                <a:gd name="T119" fmla="*/ 989 h 10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5"/>
                <a:gd name="T181" fmla="*/ 0 h 1003"/>
                <a:gd name="T182" fmla="*/ 3315 w 3315"/>
                <a:gd name="T183" fmla="*/ 1003 h 10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5" h="1003">
                  <a:moveTo>
                    <a:pt x="0" y="582"/>
                  </a:moveTo>
                  <a:lnTo>
                    <a:pt x="7" y="582"/>
                  </a:lnTo>
                  <a:lnTo>
                    <a:pt x="15" y="582"/>
                  </a:lnTo>
                  <a:lnTo>
                    <a:pt x="23" y="582"/>
                  </a:lnTo>
                  <a:lnTo>
                    <a:pt x="30" y="582"/>
                  </a:lnTo>
                  <a:lnTo>
                    <a:pt x="38" y="582"/>
                  </a:lnTo>
                  <a:lnTo>
                    <a:pt x="46" y="582"/>
                  </a:lnTo>
                  <a:lnTo>
                    <a:pt x="53" y="582"/>
                  </a:lnTo>
                  <a:lnTo>
                    <a:pt x="61" y="582"/>
                  </a:lnTo>
                  <a:lnTo>
                    <a:pt x="69" y="582"/>
                  </a:lnTo>
                  <a:lnTo>
                    <a:pt x="76" y="582"/>
                  </a:lnTo>
                  <a:lnTo>
                    <a:pt x="84" y="582"/>
                  </a:lnTo>
                  <a:lnTo>
                    <a:pt x="92" y="582"/>
                  </a:lnTo>
                  <a:lnTo>
                    <a:pt x="99" y="582"/>
                  </a:lnTo>
                  <a:lnTo>
                    <a:pt x="107" y="582"/>
                  </a:lnTo>
                  <a:lnTo>
                    <a:pt x="115" y="582"/>
                  </a:lnTo>
                  <a:lnTo>
                    <a:pt x="122" y="582"/>
                  </a:lnTo>
                  <a:lnTo>
                    <a:pt x="130" y="582"/>
                  </a:lnTo>
                  <a:lnTo>
                    <a:pt x="138" y="582"/>
                  </a:lnTo>
                  <a:lnTo>
                    <a:pt x="145" y="582"/>
                  </a:lnTo>
                  <a:lnTo>
                    <a:pt x="153" y="582"/>
                  </a:lnTo>
                  <a:lnTo>
                    <a:pt x="161" y="582"/>
                  </a:lnTo>
                  <a:lnTo>
                    <a:pt x="168" y="582"/>
                  </a:lnTo>
                  <a:lnTo>
                    <a:pt x="176" y="582"/>
                  </a:lnTo>
                  <a:lnTo>
                    <a:pt x="184" y="582"/>
                  </a:lnTo>
                  <a:lnTo>
                    <a:pt x="191" y="582"/>
                  </a:lnTo>
                  <a:lnTo>
                    <a:pt x="199" y="582"/>
                  </a:lnTo>
                  <a:lnTo>
                    <a:pt x="207" y="582"/>
                  </a:lnTo>
                  <a:lnTo>
                    <a:pt x="214" y="582"/>
                  </a:lnTo>
                  <a:lnTo>
                    <a:pt x="222" y="582"/>
                  </a:lnTo>
                  <a:lnTo>
                    <a:pt x="229" y="582"/>
                  </a:lnTo>
                  <a:lnTo>
                    <a:pt x="237" y="582"/>
                  </a:lnTo>
                  <a:lnTo>
                    <a:pt x="245" y="582"/>
                  </a:lnTo>
                  <a:lnTo>
                    <a:pt x="252" y="582"/>
                  </a:lnTo>
                  <a:lnTo>
                    <a:pt x="260" y="582"/>
                  </a:lnTo>
                  <a:lnTo>
                    <a:pt x="268" y="582"/>
                  </a:lnTo>
                  <a:lnTo>
                    <a:pt x="275" y="582"/>
                  </a:lnTo>
                  <a:lnTo>
                    <a:pt x="283" y="582"/>
                  </a:lnTo>
                  <a:lnTo>
                    <a:pt x="291" y="582"/>
                  </a:lnTo>
                  <a:lnTo>
                    <a:pt x="298" y="582"/>
                  </a:lnTo>
                  <a:lnTo>
                    <a:pt x="306" y="582"/>
                  </a:lnTo>
                  <a:lnTo>
                    <a:pt x="314" y="582"/>
                  </a:lnTo>
                  <a:lnTo>
                    <a:pt x="321" y="582"/>
                  </a:lnTo>
                  <a:lnTo>
                    <a:pt x="329" y="582"/>
                  </a:lnTo>
                  <a:lnTo>
                    <a:pt x="337" y="582"/>
                  </a:lnTo>
                  <a:lnTo>
                    <a:pt x="344" y="582"/>
                  </a:lnTo>
                  <a:lnTo>
                    <a:pt x="352" y="582"/>
                  </a:lnTo>
                  <a:lnTo>
                    <a:pt x="360" y="582"/>
                  </a:lnTo>
                  <a:lnTo>
                    <a:pt x="367" y="582"/>
                  </a:lnTo>
                  <a:lnTo>
                    <a:pt x="375" y="582"/>
                  </a:lnTo>
                  <a:lnTo>
                    <a:pt x="383" y="582"/>
                  </a:lnTo>
                  <a:lnTo>
                    <a:pt x="390" y="582"/>
                  </a:lnTo>
                  <a:lnTo>
                    <a:pt x="398" y="582"/>
                  </a:lnTo>
                  <a:lnTo>
                    <a:pt x="406" y="582"/>
                  </a:lnTo>
                  <a:lnTo>
                    <a:pt x="413" y="582"/>
                  </a:lnTo>
                  <a:lnTo>
                    <a:pt x="421" y="582"/>
                  </a:lnTo>
                  <a:lnTo>
                    <a:pt x="429" y="582"/>
                  </a:lnTo>
                  <a:lnTo>
                    <a:pt x="436" y="582"/>
                  </a:lnTo>
                  <a:lnTo>
                    <a:pt x="444" y="582"/>
                  </a:lnTo>
                  <a:lnTo>
                    <a:pt x="452" y="582"/>
                  </a:lnTo>
                  <a:lnTo>
                    <a:pt x="459" y="582"/>
                  </a:lnTo>
                  <a:lnTo>
                    <a:pt x="467" y="582"/>
                  </a:lnTo>
                  <a:lnTo>
                    <a:pt x="474" y="582"/>
                  </a:lnTo>
                  <a:lnTo>
                    <a:pt x="482" y="582"/>
                  </a:lnTo>
                  <a:lnTo>
                    <a:pt x="490" y="582"/>
                  </a:lnTo>
                  <a:lnTo>
                    <a:pt x="497" y="582"/>
                  </a:lnTo>
                  <a:lnTo>
                    <a:pt x="505" y="582"/>
                  </a:lnTo>
                  <a:lnTo>
                    <a:pt x="513" y="582"/>
                  </a:lnTo>
                  <a:lnTo>
                    <a:pt x="520" y="582"/>
                  </a:lnTo>
                  <a:lnTo>
                    <a:pt x="528" y="574"/>
                  </a:lnTo>
                  <a:lnTo>
                    <a:pt x="536" y="574"/>
                  </a:lnTo>
                  <a:lnTo>
                    <a:pt x="543" y="574"/>
                  </a:lnTo>
                  <a:lnTo>
                    <a:pt x="551" y="574"/>
                  </a:lnTo>
                  <a:lnTo>
                    <a:pt x="559" y="574"/>
                  </a:lnTo>
                  <a:lnTo>
                    <a:pt x="566" y="574"/>
                  </a:lnTo>
                  <a:lnTo>
                    <a:pt x="574" y="574"/>
                  </a:lnTo>
                  <a:lnTo>
                    <a:pt x="582" y="574"/>
                  </a:lnTo>
                  <a:lnTo>
                    <a:pt x="589" y="574"/>
                  </a:lnTo>
                  <a:lnTo>
                    <a:pt x="597" y="566"/>
                  </a:lnTo>
                  <a:lnTo>
                    <a:pt x="605" y="566"/>
                  </a:lnTo>
                  <a:lnTo>
                    <a:pt x="612" y="566"/>
                  </a:lnTo>
                  <a:lnTo>
                    <a:pt x="620" y="566"/>
                  </a:lnTo>
                  <a:lnTo>
                    <a:pt x="628" y="566"/>
                  </a:lnTo>
                  <a:lnTo>
                    <a:pt x="635" y="566"/>
                  </a:lnTo>
                  <a:lnTo>
                    <a:pt x="643" y="559"/>
                  </a:lnTo>
                  <a:lnTo>
                    <a:pt x="651" y="559"/>
                  </a:lnTo>
                  <a:lnTo>
                    <a:pt x="658" y="559"/>
                  </a:lnTo>
                  <a:lnTo>
                    <a:pt x="666" y="559"/>
                  </a:lnTo>
                  <a:lnTo>
                    <a:pt x="674" y="551"/>
                  </a:lnTo>
                  <a:lnTo>
                    <a:pt x="681" y="551"/>
                  </a:lnTo>
                  <a:lnTo>
                    <a:pt x="689" y="551"/>
                  </a:lnTo>
                  <a:lnTo>
                    <a:pt x="696" y="551"/>
                  </a:lnTo>
                  <a:lnTo>
                    <a:pt x="704" y="543"/>
                  </a:lnTo>
                  <a:lnTo>
                    <a:pt x="712" y="543"/>
                  </a:lnTo>
                  <a:lnTo>
                    <a:pt x="719" y="543"/>
                  </a:lnTo>
                  <a:lnTo>
                    <a:pt x="727" y="536"/>
                  </a:lnTo>
                  <a:lnTo>
                    <a:pt x="735" y="536"/>
                  </a:lnTo>
                  <a:lnTo>
                    <a:pt x="742" y="528"/>
                  </a:lnTo>
                  <a:lnTo>
                    <a:pt x="750" y="528"/>
                  </a:lnTo>
                  <a:lnTo>
                    <a:pt x="758" y="528"/>
                  </a:lnTo>
                  <a:lnTo>
                    <a:pt x="765" y="520"/>
                  </a:lnTo>
                  <a:lnTo>
                    <a:pt x="773" y="520"/>
                  </a:lnTo>
                  <a:lnTo>
                    <a:pt x="781" y="513"/>
                  </a:lnTo>
                  <a:lnTo>
                    <a:pt x="788" y="513"/>
                  </a:lnTo>
                  <a:lnTo>
                    <a:pt x="796" y="505"/>
                  </a:lnTo>
                  <a:lnTo>
                    <a:pt x="804" y="505"/>
                  </a:lnTo>
                  <a:lnTo>
                    <a:pt x="811" y="497"/>
                  </a:lnTo>
                  <a:lnTo>
                    <a:pt x="819" y="497"/>
                  </a:lnTo>
                  <a:lnTo>
                    <a:pt x="827" y="490"/>
                  </a:lnTo>
                  <a:lnTo>
                    <a:pt x="834" y="482"/>
                  </a:lnTo>
                  <a:lnTo>
                    <a:pt x="842" y="482"/>
                  </a:lnTo>
                  <a:lnTo>
                    <a:pt x="850" y="474"/>
                  </a:lnTo>
                  <a:lnTo>
                    <a:pt x="857" y="474"/>
                  </a:lnTo>
                  <a:lnTo>
                    <a:pt x="865" y="467"/>
                  </a:lnTo>
                  <a:lnTo>
                    <a:pt x="873" y="459"/>
                  </a:lnTo>
                  <a:lnTo>
                    <a:pt x="880" y="451"/>
                  </a:lnTo>
                  <a:lnTo>
                    <a:pt x="888" y="451"/>
                  </a:lnTo>
                  <a:lnTo>
                    <a:pt x="896" y="444"/>
                  </a:lnTo>
                  <a:lnTo>
                    <a:pt x="903" y="436"/>
                  </a:lnTo>
                  <a:lnTo>
                    <a:pt x="911" y="428"/>
                  </a:lnTo>
                  <a:lnTo>
                    <a:pt x="918" y="421"/>
                  </a:lnTo>
                  <a:lnTo>
                    <a:pt x="926" y="421"/>
                  </a:lnTo>
                  <a:lnTo>
                    <a:pt x="934" y="413"/>
                  </a:lnTo>
                  <a:lnTo>
                    <a:pt x="941" y="406"/>
                  </a:lnTo>
                  <a:lnTo>
                    <a:pt x="949" y="398"/>
                  </a:lnTo>
                  <a:lnTo>
                    <a:pt x="957" y="390"/>
                  </a:lnTo>
                  <a:lnTo>
                    <a:pt x="964" y="383"/>
                  </a:lnTo>
                  <a:lnTo>
                    <a:pt x="972" y="375"/>
                  </a:lnTo>
                  <a:lnTo>
                    <a:pt x="980" y="367"/>
                  </a:lnTo>
                  <a:lnTo>
                    <a:pt x="987" y="360"/>
                  </a:lnTo>
                  <a:lnTo>
                    <a:pt x="995" y="352"/>
                  </a:lnTo>
                  <a:lnTo>
                    <a:pt x="1003" y="344"/>
                  </a:lnTo>
                  <a:lnTo>
                    <a:pt x="1010" y="337"/>
                  </a:lnTo>
                  <a:lnTo>
                    <a:pt x="1018" y="329"/>
                  </a:lnTo>
                  <a:lnTo>
                    <a:pt x="1026" y="321"/>
                  </a:lnTo>
                  <a:lnTo>
                    <a:pt x="1033" y="314"/>
                  </a:lnTo>
                  <a:lnTo>
                    <a:pt x="1041" y="306"/>
                  </a:lnTo>
                  <a:lnTo>
                    <a:pt x="1049" y="298"/>
                  </a:lnTo>
                  <a:lnTo>
                    <a:pt x="1056" y="291"/>
                  </a:lnTo>
                  <a:lnTo>
                    <a:pt x="1064" y="283"/>
                  </a:lnTo>
                  <a:lnTo>
                    <a:pt x="1072" y="275"/>
                  </a:lnTo>
                  <a:lnTo>
                    <a:pt x="1079" y="268"/>
                  </a:lnTo>
                  <a:lnTo>
                    <a:pt x="1087" y="260"/>
                  </a:lnTo>
                  <a:lnTo>
                    <a:pt x="1095" y="252"/>
                  </a:lnTo>
                  <a:lnTo>
                    <a:pt x="1102" y="245"/>
                  </a:lnTo>
                  <a:lnTo>
                    <a:pt x="1110" y="237"/>
                  </a:lnTo>
                  <a:lnTo>
                    <a:pt x="1118" y="229"/>
                  </a:lnTo>
                  <a:lnTo>
                    <a:pt x="1125" y="222"/>
                  </a:lnTo>
                  <a:lnTo>
                    <a:pt x="1133" y="214"/>
                  </a:lnTo>
                  <a:lnTo>
                    <a:pt x="1140" y="206"/>
                  </a:lnTo>
                  <a:lnTo>
                    <a:pt x="1148" y="199"/>
                  </a:lnTo>
                  <a:lnTo>
                    <a:pt x="1148" y="191"/>
                  </a:lnTo>
                  <a:lnTo>
                    <a:pt x="1156" y="184"/>
                  </a:lnTo>
                  <a:lnTo>
                    <a:pt x="1163" y="176"/>
                  </a:lnTo>
                  <a:lnTo>
                    <a:pt x="1171" y="168"/>
                  </a:lnTo>
                  <a:lnTo>
                    <a:pt x="1179" y="161"/>
                  </a:lnTo>
                  <a:lnTo>
                    <a:pt x="1186" y="153"/>
                  </a:lnTo>
                  <a:lnTo>
                    <a:pt x="1194" y="145"/>
                  </a:lnTo>
                  <a:lnTo>
                    <a:pt x="1202" y="138"/>
                  </a:lnTo>
                  <a:lnTo>
                    <a:pt x="1209" y="130"/>
                  </a:lnTo>
                  <a:lnTo>
                    <a:pt x="1217" y="122"/>
                  </a:lnTo>
                  <a:lnTo>
                    <a:pt x="1225" y="115"/>
                  </a:lnTo>
                  <a:lnTo>
                    <a:pt x="1232" y="107"/>
                  </a:lnTo>
                  <a:lnTo>
                    <a:pt x="1240" y="99"/>
                  </a:lnTo>
                  <a:lnTo>
                    <a:pt x="1248" y="92"/>
                  </a:lnTo>
                  <a:lnTo>
                    <a:pt x="1255" y="84"/>
                  </a:lnTo>
                  <a:lnTo>
                    <a:pt x="1263" y="76"/>
                  </a:lnTo>
                  <a:lnTo>
                    <a:pt x="1271" y="69"/>
                  </a:lnTo>
                  <a:lnTo>
                    <a:pt x="1278" y="61"/>
                  </a:lnTo>
                  <a:lnTo>
                    <a:pt x="1286" y="53"/>
                  </a:lnTo>
                  <a:lnTo>
                    <a:pt x="1294" y="46"/>
                  </a:lnTo>
                  <a:lnTo>
                    <a:pt x="1301" y="38"/>
                  </a:lnTo>
                  <a:lnTo>
                    <a:pt x="1309" y="38"/>
                  </a:lnTo>
                  <a:lnTo>
                    <a:pt x="1317" y="30"/>
                  </a:lnTo>
                  <a:lnTo>
                    <a:pt x="1324" y="23"/>
                  </a:lnTo>
                  <a:lnTo>
                    <a:pt x="1332" y="23"/>
                  </a:lnTo>
                  <a:lnTo>
                    <a:pt x="1340" y="15"/>
                  </a:lnTo>
                  <a:lnTo>
                    <a:pt x="1347" y="15"/>
                  </a:lnTo>
                  <a:lnTo>
                    <a:pt x="1355" y="7"/>
                  </a:lnTo>
                  <a:lnTo>
                    <a:pt x="1362" y="7"/>
                  </a:lnTo>
                  <a:lnTo>
                    <a:pt x="1370" y="7"/>
                  </a:lnTo>
                  <a:lnTo>
                    <a:pt x="1378" y="0"/>
                  </a:lnTo>
                  <a:lnTo>
                    <a:pt x="1385" y="0"/>
                  </a:lnTo>
                  <a:lnTo>
                    <a:pt x="1393" y="0"/>
                  </a:lnTo>
                  <a:lnTo>
                    <a:pt x="1401" y="0"/>
                  </a:lnTo>
                  <a:lnTo>
                    <a:pt x="1408" y="0"/>
                  </a:lnTo>
                  <a:lnTo>
                    <a:pt x="1416" y="0"/>
                  </a:lnTo>
                  <a:lnTo>
                    <a:pt x="1424" y="0"/>
                  </a:lnTo>
                  <a:lnTo>
                    <a:pt x="1431" y="0"/>
                  </a:lnTo>
                  <a:lnTo>
                    <a:pt x="1439" y="0"/>
                  </a:lnTo>
                  <a:lnTo>
                    <a:pt x="1447" y="0"/>
                  </a:lnTo>
                  <a:lnTo>
                    <a:pt x="1454" y="0"/>
                  </a:lnTo>
                  <a:lnTo>
                    <a:pt x="1462" y="0"/>
                  </a:lnTo>
                  <a:lnTo>
                    <a:pt x="1470" y="7"/>
                  </a:lnTo>
                  <a:lnTo>
                    <a:pt x="1477" y="7"/>
                  </a:lnTo>
                  <a:lnTo>
                    <a:pt x="1485" y="15"/>
                  </a:lnTo>
                  <a:lnTo>
                    <a:pt x="1493" y="15"/>
                  </a:lnTo>
                  <a:lnTo>
                    <a:pt x="1500" y="23"/>
                  </a:lnTo>
                  <a:lnTo>
                    <a:pt x="1508" y="23"/>
                  </a:lnTo>
                  <a:lnTo>
                    <a:pt x="1516" y="30"/>
                  </a:lnTo>
                  <a:lnTo>
                    <a:pt x="1523" y="38"/>
                  </a:lnTo>
                  <a:lnTo>
                    <a:pt x="1531" y="46"/>
                  </a:lnTo>
                  <a:lnTo>
                    <a:pt x="1539" y="53"/>
                  </a:lnTo>
                  <a:lnTo>
                    <a:pt x="1546" y="61"/>
                  </a:lnTo>
                  <a:lnTo>
                    <a:pt x="1554" y="69"/>
                  </a:lnTo>
                  <a:lnTo>
                    <a:pt x="1562" y="76"/>
                  </a:lnTo>
                  <a:lnTo>
                    <a:pt x="1569" y="84"/>
                  </a:lnTo>
                  <a:lnTo>
                    <a:pt x="1577" y="92"/>
                  </a:lnTo>
                  <a:lnTo>
                    <a:pt x="1584" y="99"/>
                  </a:lnTo>
                  <a:lnTo>
                    <a:pt x="1592" y="107"/>
                  </a:lnTo>
                  <a:lnTo>
                    <a:pt x="1600" y="115"/>
                  </a:lnTo>
                  <a:lnTo>
                    <a:pt x="1607" y="122"/>
                  </a:lnTo>
                  <a:lnTo>
                    <a:pt x="1615" y="130"/>
                  </a:lnTo>
                  <a:lnTo>
                    <a:pt x="1615" y="138"/>
                  </a:lnTo>
                  <a:lnTo>
                    <a:pt x="1623" y="145"/>
                  </a:lnTo>
                  <a:lnTo>
                    <a:pt x="1630" y="153"/>
                  </a:lnTo>
                  <a:lnTo>
                    <a:pt x="1630" y="161"/>
                  </a:lnTo>
                  <a:lnTo>
                    <a:pt x="1638" y="168"/>
                  </a:lnTo>
                  <a:lnTo>
                    <a:pt x="1638" y="176"/>
                  </a:lnTo>
                  <a:lnTo>
                    <a:pt x="1646" y="184"/>
                  </a:lnTo>
                  <a:lnTo>
                    <a:pt x="1653" y="191"/>
                  </a:lnTo>
                  <a:lnTo>
                    <a:pt x="1653" y="199"/>
                  </a:lnTo>
                  <a:lnTo>
                    <a:pt x="1661" y="206"/>
                  </a:lnTo>
                  <a:lnTo>
                    <a:pt x="1661" y="214"/>
                  </a:lnTo>
                  <a:lnTo>
                    <a:pt x="1669" y="222"/>
                  </a:lnTo>
                  <a:lnTo>
                    <a:pt x="1669" y="229"/>
                  </a:lnTo>
                  <a:lnTo>
                    <a:pt x="1676" y="237"/>
                  </a:lnTo>
                  <a:lnTo>
                    <a:pt x="1676" y="245"/>
                  </a:lnTo>
                  <a:lnTo>
                    <a:pt x="1684" y="252"/>
                  </a:lnTo>
                  <a:lnTo>
                    <a:pt x="1692" y="260"/>
                  </a:lnTo>
                  <a:lnTo>
                    <a:pt x="1692" y="268"/>
                  </a:lnTo>
                  <a:lnTo>
                    <a:pt x="1699" y="275"/>
                  </a:lnTo>
                  <a:lnTo>
                    <a:pt x="1699" y="283"/>
                  </a:lnTo>
                  <a:lnTo>
                    <a:pt x="1707" y="291"/>
                  </a:lnTo>
                  <a:lnTo>
                    <a:pt x="1707" y="298"/>
                  </a:lnTo>
                  <a:lnTo>
                    <a:pt x="1715" y="306"/>
                  </a:lnTo>
                  <a:lnTo>
                    <a:pt x="1715" y="314"/>
                  </a:lnTo>
                  <a:lnTo>
                    <a:pt x="1722" y="321"/>
                  </a:lnTo>
                  <a:lnTo>
                    <a:pt x="1722" y="329"/>
                  </a:lnTo>
                  <a:lnTo>
                    <a:pt x="1730" y="337"/>
                  </a:lnTo>
                  <a:lnTo>
                    <a:pt x="1730" y="344"/>
                  </a:lnTo>
                  <a:lnTo>
                    <a:pt x="1738" y="352"/>
                  </a:lnTo>
                  <a:lnTo>
                    <a:pt x="1738" y="360"/>
                  </a:lnTo>
                  <a:lnTo>
                    <a:pt x="1738" y="367"/>
                  </a:lnTo>
                  <a:lnTo>
                    <a:pt x="1745" y="375"/>
                  </a:lnTo>
                  <a:lnTo>
                    <a:pt x="1745" y="383"/>
                  </a:lnTo>
                  <a:lnTo>
                    <a:pt x="1753" y="390"/>
                  </a:lnTo>
                  <a:lnTo>
                    <a:pt x="1753" y="398"/>
                  </a:lnTo>
                  <a:lnTo>
                    <a:pt x="1761" y="406"/>
                  </a:lnTo>
                  <a:lnTo>
                    <a:pt x="1761" y="413"/>
                  </a:lnTo>
                  <a:lnTo>
                    <a:pt x="1768" y="421"/>
                  </a:lnTo>
                  <a:lnTo>
                    <a:pt x="1768" y="428"/>
                  </a:lnTo>
                  <a:lnTo>
                    <a:pt x="1776" y="436"/>
                  </a:lnTo>
                  <a:lnTo>
                    <a:pt x="1776" y="444"/>
                  </a:lnTo>
                  <a:lnTo>
                    <a:pt x="1776" y="451"/>
                  </a:lnTo>
                  <a:lnTo>
                    <a:pt x="1784" y="459"/>
                  </a:lnTo>
                  <a:lnTo>
                    <a:pt x="1784" y="467"/>
                  </a:lnTo>
                  <a:lnTo>
                    <a:pt x="1791" y="474"/>
                  </a:lnTo>
                  <a:lnTo>
                    <a:pt x="1791" y="482"/>
                  </a:lnTo>
                  <a:lnTo>
                    <a:pt x="1799" y="490"/>
                  </a:lnTo>
                  <a:lnTo>
                    <a:pt x="1799" y="497"/>
                  </a:lnTo>
                  <a:lnTo>
                    <a:pt x="1806" y="505"/>
                  </a:lnTo>
                  <a:lnTo>
                    <a:pt x="1806" y="513"/>
                  </a:lnTo>
                  <a:lnTo>
                    <a:pt x="1814" y="520"/>
                  </a:lnTo>
                  <a:lnTo>
                    <a:pt x="1814" y="528"/>
                  </a:lnTo>
                  <a:lnTo>
                    <a:pt x="1814" y="536"/>
                  </a:lnTo>
                  <a:lnTo>
                    <a:pt x="1822" y="543"/>
                  </a:lnTo>
                  <a:lnTo>
                    <a:pt x="1822" y="551"/>
                  </a:lnTo>
                  <a:lnTo>
                    <a:pt x="1829" y="559"/>
                  </a:lnTo>
                  <a:lnTo>
                    <a:pt x="1829" y="566"/>
                  </a:lnTo>
                  <a:lnTo>
                    <a:pt x="1837" y="574"/>
                  </a:lnTo>
                  <a:lnTo>
                    <a:pt x="1837" y="582"/>
                  </a:lnTo>
                  <a:lnTo>
                    <a:pt x="1845" y="589"/>
                  </a:lnTo>
                  <a:lnTo>
                    <a:pt x="1845" y="597"/>
                  </a:lnTo>
                  <a:lnTo>
                    <a:pt x="1845" y="605"/>
                  </a:lnTo>
                  <a:lnTo>
                    <a:pt x="1852" y="612"/>
                  </a:lnTo>
                  <a:lnTo>
                    <a:pt x="1852" y="620"/>
                  </a:lnTo>
                  <a:lnTo>
                    <a:pt x="1860" y="627"/>
                  </a:lnTo>
                  <a:lnTo>
                    <a:pt x="1860" y="635"/>
                  </a:lnTo>
                  <a:lnTo>
                    <a:pt x="1868" y="643"/>
                  </a:lnTo>
                  <a:lnTo>
                    <a:pt x="1868" y="650"/>
                  </a:lnTo>
                  <a:lnTo>
                    <a:pt x="1875" y="658"/>
                  </a:lnTo>
                  <a:lnTo>
                    <a:pt x="1875" y="666"/>
                  </a:lnTo>
                  <a:lnTo>
                    <a:pt x="1883" y="673"/>
                  </a:lnTo>
                  <a:lnTo>
                    <a:pt x="1883" y="681"/>
                  </a:lnTo>
                  <a:lnTo>
                    <a:pt x="1891" y="689"/>
                  </a:lnTo>
                  <a:lnTo>
                    <a:pt x="1891" y="696"/>
                  </a:lnTo>
                  <a:lnTo>
                    <a:pt x="1891" y="704"/>
                  </a:lnTo>
                  <a:lnTo>
                    <a:pt x="1898" y="712"/>
                  </a:lnTo>
                  <a:lnTo>
                    <a:pt x="1898" y="719"/>
                  </a:lnTo>
                  <a:lnTo>
                    <a:pt x="1906" y="727"/>
                  </a:lnTo>
                  <a:lnTo>
                    <a:pt x="1906" y="735"/>
                  </a:lnTo>
                  <a:lnTo>
                    <a:pt x="1914" y="742"/>
                  </a:lnTo>
                  <a:lnTo>
                    <a:pt x="1914" y="750"/>
                  </a:lnTo>
                  <a:lnTo>
                    <a:pt x="1921" y="758"/>
                  </a:lnTo>
                  <a:lnTo>
                    <a:pt x="1921" y="765"/>
                  </a:lnTo>
                  <a:lnTo>
                    <a:pt x="1929" y="773"/>
                  </a:lnTo>
                  <a:lnTo>
                    <a:pt x="1929" y="781"/>
                  </a:lnTo>
                  <a:lnTo>
                    <a:pt x="1937" y="788"/>
                  </a:lnTo>
                  <a:lnTo>
                    <a:pt x="1944" y="796"/>
                  </a:lnTo>
                  <a:lnTo>
                    <a:pt x="1944" y="804"/>
                  </a:lnTo>
                  <a:lnTo>
                    <a:pt x="1952" y="811"/>
                  </a:lnTo>
                  <a:lnTo>
                    <a:pt x="1952" y="819"/>
                  </a:lnTo>
                  <a:lnTo>
                    <a:pt x="1960" y="827"/>
                  </a:lnTo>
                  <a:lnTo>
                    <a:pt x="1960" y="834"/>
                  </a:lnTo>
                  <a:lnTo>
                    <a:pt x="1967" y="842"/>
                  </a:lnTo>
                  <a:lnTo>
                    <a:pt x="1975" y="849"/>
                  </a:lnTo>
                  <a:lnTo>
                    <a:pt x="1975" y="857"/>
                  </a:lnTo>
                  <a:lnTo>
                    <a:pt x="1983" y="865"/>
                  </a:lnTo>
                  <a:lnTo>
                    <a:pt x="1983" y="872"/>
                  </a:lnTo>
                  <a:lnTo>
                    <a:pt x="1990" y="880"/>
                  </a:lnTo>
                  <a:lnTo>
                    <a:pt x="1998" y="888"/>
                  </a:lnTo>
                  <a:lnTo>
                    <a:pt x="1998" y="895"/>
                  </a:lnTo>
                  <a:lnTo>
                    <a:pt x="2006" y="903"/>
                  </a:lnTo>
                  <a:lnTo>
                    <a:pt x="2013" y="911"/>
                  </a:lnTo>
                  <a:lnTo>
                    <a:pt x="2021" y="918"/>
                  </a:lnTo>
                  <a:lnTo>
                    <a:pt x="2028" y="926"/>
                  </a:lnTo>
                  <a:lnTo>
                    <a:pt x="2028" y="934"/>
                  </a:lnTo>
                  <a:lnTo>
                    <a:pt x="2036" y="941"/>
                  </a:lnTo>
                  <a:lnTo>
                    <a:pt x="2044" y="949"/>
                  </a:lnTo>
                  <a:lnTo>
                    <a:pt x="2051" y="957"/>
                  </a:lnTo>
                  <a:lnTo>
                    <a:pt x="2059" y="964"/>
                  </a:lnTo>
                  <a:lnTo>
                    <a:pt x="2067" y="972"/>
                  </a:lnTo>
                  <a:lnTo>
                    <a:pt x="2074" y="980"/>
                  </a:lnTo>
                  <a:lnTo>
                    <a:pt x="2082" y="987"/>
                  </a:lnTo>
                  <a:lnTo>
                    <a:pt x="2090" y="987"/>
                  </a:lnTo>
                  <a:lnTo>
                    <a:pt x="2097" y="995"/>
                  </a:lnTo>
                  <a:lnTo>
                    <a:pt x="2105" y="995"/>
                  </a:lnTo>
                  <a:lnTo>
                    <a:pt x="2113" y="1003"/>
                  </a:lnTo>
                  <a:lnTo>
                    <a:pt x="2120" y="1003"/>
                  </a:lnTo>
                  <a:lnTo>
                    <a:pt x="2128" y="1003"/>
                  </a:lnTo>
                  <a:lnTo>
                    <a:pt x="2136" y="1003"/>
                  </a:lnTo>
                  <a:lnTo>
                    <a:pt x="2143" y="1003"/>
                  </a:lnTo>
                  <a:lnTo>
                    <a:pt x="2151" y="1003"/>
                  </a:lnTo>
                  <a:lnTo>
                    <a:pt x="2159" y="1003"/>
                  </a:lnTo>
                  <a:lnTo>
                    <a:pt x="2166" y="1003"/>
                  </a:lnTo>
                  <a:lnTo>
                    <a:pt x="2174" y="995"/>
                  </a:lnTo>
                  <a:lnTo>
                    <a:pt x="2182" y="995"/>
                  </a:lnTo>
                  <a:lnTo>
                    <a:pt x="2189" y="987"/>
                  </a:lnTo>
                  <a:lnTo>
                    <a:pt x="2197" y="987"/>
                  </a:lnTo>
                  <a:lnTo>
                    <a:pt x="2205" y="980"/>
                  </a:lnTo>
                  <a:lnTo>
                    <a:pt x="2212" y="972"/>
                  </a:lnTo>
                  <a:lnTo>
                    <a:pt x="2220" y="972"/>
                  </a:lnTo>
                  <a:lnTo>
                    <a:pt x="2228" y="964"/>
                  </a:lnTo>
                  <a:lnTo>
                    <a:pt x="2235" y="957"/>
                  </a:lnTo>
                  <a:lnTo>
                    <a:pt x="2243" y="949"/>
                  </a:lnTo>
                  <a:lnTo>
                    <a:pt x="2250" y="941"/>
                  </a:lnTo>
                  <a:lnTo>
                    <a:pt x="2258" y="934"/>
                  </a:lnTo>
                  <a:lnTo>
                    <a:pt x="2266" y="926"/>
                  </a:lnTo>
                  <a:lnTo>
                    <a:pt x="2273" y="918"/>
                  </a:lnTo>
                  <a:lnTo>
                    <a:pt x="2281" y="911"/>
                  </a:lnTo>
                  <a:lnTo>
                    <a:pt x="2289" y="903"/>
                  </a:lnTo>
                  <a:lnTo>
                    <a:pt x="2289" y="895"/>
                  </a:lnTo>
                  <a:lnTo>
                    <a:pt x="2296" y="888"/>
                  </a:lnTo>
                  <a:lnTo>
                    <a:pt x="2304" y="880"/>
                  </a:lnTo>
                  <a:lnTo>
                    <a:pt x="2304" y="872"/>
                  </a:lnTo>
                  <a:lnTo>
                    <a:pt x="2312" y="865"/>
                  </a:lnTo>
                  <a:lnTo>
                    <a:pt x="2319" y="857"/>
                  </a:lnTo>
                  <a:lnTo>
                    <a:pt x="2319" y="849"/>
                  </a:lnTo>
                  <a:lnTo>
                    <a:pt x="2327" y="842"/>
                  </a:lnTo>
                  <a:lnTo>
                    <a:pt x="2327" y="834"/>
                  </a:lnTo>
                  <a:lnTo>
                    <a:pt x="2335" y="827"/>
                  </a:lnTo>
                  <a:lnTo>
                    <a:pt x="2342" y="819"/>
                  </a:lnTo>
                  <a:lnTo>
                    <a:pt x="2342" y="811"/>
                  </a:lnTo>
                  <a:lnTo>
                    <a:pt x="2350" y="804"/>
                  </a:lnTo>
                  <a:lnTo>
                    <a:pt x="2350" y="796"/>
                  </a:lnTo>
                  <a:lnTo>
                    <a:pt x="2358" y="788"/>
                  </a:lnTo>
                  <a:lnTo>
                    <a:pt x="2358" y="781"/>
                  </a:lnTo>
                  <a:lnTo>
                    <a:pt x="2365" y="773"/>
                  </a:lnTo>
                  <a:lnTo>
                    <a:pt x="2365" y="765"/>
                  </a:lnTo>
                  <a:lnTo>
                    <a:pt x="2373" y="758"/>
                  </a:lnTo>
                  <a:lnTo>
                    <a:pt x="2373" y="750"/>
                  </a:lnTo>
                  <a:lnTo>
                    <a:pt x="2381" y="742"/>
                  </a:lnTo>
                  <a:lnTo>
                    <a:pt x="2381" y="735"/>
                  </a:lnTo>
                  <a:lnTo>
                    <a:pt x="2388" y="727"/>
                  </a:lnTo>
                  <a:lnTo>
                    <a:pt x="2388" y="719"/>
                  </a:lnTo>
                  <a:lnTo>
                    <a:pt x="2396" y="712"/>
                  </a:lnTo>
                  <a:lnTo>
                    <a:pt x="2396" y="704"/>
                  </a:lnTo>
                  <a:lnTo>
                    <a:pt x="2404" y="696"/>
                  </a:lnTo>
                  <a:lnTo>
                    <a:pt x="2404" y="689"/>
                  </a:lnTo>
                  <a:lnTo>
                    <a:pt x="2411" y="681"/>
                  </a:lnTo>
                  <a:lnTo>
                    <a:pt x="2411" y="673"/>
                  </a:lnTo>
                  <a:lnTo>
                    <a:pt x="2419" y="666"/>
                  </a:lnTo>
                  <a:lnTo>
                    <a:pt x="2419" y="658"/>
                  </a:lnTo>
                  <a:lnTo>
                    <a:pt x="2427" y="650"/>
                  </a:lnTo>
                  <a:lnTo>
                    <a:pt x="2427" y="643"/>
                  </a:lnTo>
                  <a:lnTo>
                    <a:pt x="2434" y="635"/>
                  </a:lnTo>
                  <a:lnTo>
                    <a:pt x="2434" y="627"/>
                  </a:lnTo>
                  <a:lnTo>
                    <a:pt x="2442" y="620"/>
                  </a:lnTo>
                  <a:lnTo>
                    <a:pt x="2442" y="612"/>
                  </a:lnTo>
                  <a:lnTo>
                    <a:pt x="2450" y="605"/>
                  </a:lnTo>
                  <a:lnTo>
                    <a:pt x="2450" y="597"/>
                  </a:lnTo>
                  <a:lnTo>
                    <a:pt x="2457" y="589"/>
                  </a:lnTo>
                  <a:lnTo>
                    <a:pt x="2457" y="582"/>
                  </a:lnTo>
                  <a:lnTo>
                    <a:pt x="2465" y="574"/>
                  </a:lnTo>
                  <a:lnTo>
                    <a:pt x="2465" y="566"/>
                  </a:lnTo>
                  <a:lnTo>
                    <a:pt x="2473" y="559"/>
                  </a:lnTo>
                  <a:lnTo>
                    <a:pt x="2473" y="551"/>
                  </a:lnTo>
                  <a:lnTo>
                    <a:pt x="2480" y="543"/>
                  </a:lnTo>
                  <a:lnTo>
                    <a:pt x="2480" y="536"/>
                  </a:lnTo>
                  <a:lnTo>
                    <a:pt x="2488" y="528"/>
                  </a:lnTo>
                  <a:lnTo>
                    <a:pt x="2488" y="520"/>
                  </a:lnTo>
                  <a:lnTo>
                    <a:pt x="2495" y="513"/>
                  </a:lnTo>
                  <a:lnTo>
                    <a:pt x="2495" y="505"/>
                  </a:lnTo>
                  <a:lnTo>
                    <a:pt x="2503" y="497"/>
                  </a:lnTo>
                  <a:lnTo>
                    <a:pt x="2503" y="490"/>
                  </a:lnTo>
                  <a:lnTo>
                    <a:pt x="2511" y="482"/>
                  </a:lnTo>
                  <a:lnTo>
                    <a:pt x="2511" y="474"/>
                  </a:lnTo>
                  <a:lnTo>
                    <a:pt x="2518" y="467"/>
                  </a:lnTo>
                  <a:lnTo>
                    <a:pt x="2518" y="459"/>
                  </a:lnTo>
                  <a:lnTo>
                    <a:pt x="2526" y="451"/>
                  </a:lnTo>
                  <a:lnTo>
                    <a:pt x="2526" y="444"/>
                  </a:lnTo>
                  <a:lnTo>
                    <a:pt x="2534" y="436"/>
                  </a:lnTo>
                  <a:lnTo>
                    <a:pt x="2541" y="428"/>
                  </a:lnTo>
                  <a:lnTo>
                    <a:pt x="2541" y="421"/>
                  </a:lnTo>
                  <a:lnTo>
                    <a:pt x="2549" y="413"/>
                  </a:lnTo>
                  <a:lnTo>
                    <a:pt x="2549" y="406"/>
                  </a:lnTo>
                  <a:lnTo>
                    <a:pt x="2557" y="398"/>
                  </a:lnTo>
                  <a:lnTo>
                    <a:pt x="2557" y="390"/>
                  </a:lnTo>
                  <a:lnTo>
                    <a:pt x="2564" y="383"/>
                  </a:lnTo>
                  <a:lnTo>
                    <a:pt x="2572" y="375"/>
                  </a:lnTo>
                  <a:lnTo>
                    <a:pt x="2572" y="367"/>
                  </a:lnTo>
                  <a:lnTo>
                    <a:pt x="2580" y="360"/>
                  </a:lnTo>
                  <a:lnTo>
                    <a:pt x="2587" y="352"/>
                  </a:lnTo>
                  <a:lnTo>
                    <a:pt x="2587" y="344"/>
                  </a:lnTo>
                  <a:lnTo>
                    <a:pt x="2595" y="337"/>
                  </a:lnTo>
                  <a:lnTo>
                    <a:pt x="2603" y="329"/>
                  </a:lnTo>
                  <a:lnTo>
                    <a:pt x="2603" y="321"/>
                  </a:lnTo>
                  <a:lnTo>
                    <a:pt x="2610" y="314"/>
                  </a:lnTo>
                  <a:lnTo>
                    <a:pt x="2618" y="306"/>
                  </a:lnTo>
                  <a:lnTo>
                    <a:pt x="2626" y="298"/>
                  </a:lnTo>
                  <a:lnTo>
                    <a:pt x="2633" y="291"/>
                  </a:lnTo>
                  <a:lnTo>
                    <a:pt x="2641" y="283"/>
                  </a:lnTo>
                  <a:lnTo>
                    <a:pt x="2649" y="275"/>
                  </a:lnTo>
                  <a:lnTo>
                    <a:pt x="2656" y="268"/>
                  </a:lnTo>
                  <a:lnTo>
                    <a:pt x="2664" y="260"/>
                  </a:lnTo>
                  <a:lnTo>
                    <a:pt x="2672" y="252"/>
                  </a:lnTo>
                  <a:lnTo>
                    <a:pt x="2679" y="245"/>
                  </a:lnTo>
                  <a:lnTo>
                    <a:pt x="2687" y="237"/>
                  </a:lnTo>
                  <a:lnTo>
                    <a:pt x="2695" y="237"/>
                  </a:lnTo>
                  <a:lnTo>
                    <a:pt x="2702" y="229"/>
                  </a:lnTo>
                  <a:lnTo>
                    <a:pt x="2710" y="229"/>
                  </a:lnTo>
                  <a:lnTo>
                    <a:pt x="2717" y="229"/>
                  </a:lnTo>
                  <a:lnTo>
                    <a:pt x="2725" y="229"/>
                  </a:lnTo>
                  <a:lnTo>
                    <a:pt x="2733" y="229"/>
                  </a:lnTo>
                  <a:lnTo>
                    <a:pt x="2740" y="229"/>
                  </a:lnTo>
                  <a:lnTo>
                    <a:pt x="2748" y="229"/>
                  </a:lnTo>
                  <a:lnTo>
                    <a:pt x="2756" y="229"/>
                  </a:lnTo>
                  <a:lnTo>
                    <a:pt x="2763" y="229"/>
                  </a:lnTo>
                  <a:lnTo>
                    <a:pt x="2771" y="229"/>
                  </a:lnTo>
                  <a:lnTo>
                    <a:pt x="2779" y="237"/>
                  </a:lnTo>
                  <a:lnTo>
                    <a:pt x="2786" y="237"/>
                  </a:lnTo>
                  <a:lnTo>
                    <a:pt x="2794" y="245"/>
                  </a:lnTo>
                  <a:lnTo>
                    <a:pt x="2802" y="252"/>
                  </a:lnTo>
                  <a:lnTo>
                    <a:pt x="2809" y="252"/>
                  </a:lnTo>
                  <a:lnTo>
                    <a:pt x="2817" y="260"/>
                  </a:lnTo>
                  <a:lnTo>
                    <a:pt x="2825" y="268"/>
                  </a:lnTo>
                  <a:lnTo>
                    <a:pt x="2832" y="275"/>
                  </a:lnTo>
                  <a:lnTo>
                    <a:pt x="2840" y="283"/>
                  </a:lnTo>
                  <a:lnTo>
                    <a:pt x="2848" y="291"/>
                  </a:lnTo>
                  <a:lnTo>
                    <a:pt x="2855" y="298"/>
                  </a:lnTo>
                  <a:lnTo>
                    <a:pt x="2863" y="306"/>
                  </a:lnTo>
                  <a:lnTo>
                    <a:pt x="2871" y="314"/>
                  </a:lnTo>
                  <a:lnTo>
                    <a:pt x="2878" y="321"/>
                  </a:lnTo>
                  <a:lnTo>
                    <a:pt x="2886" y="329"/>
                  </a:lnTo>
                  <a:lnTo>
                    <a:pt x="2894" y="337"/>
                  </a:lnTo>
                  <a:lnTo>
                    <a:pt x="2894" y="344"/>
                  </a:lnTo>
                  <a:lnTo>
                    <a:pt x="2901" y="352"/>
                  </a:lnTo>
                  <a:lnTo>
                    <a:pt x="2909" y="360"/>
                  </a:lnTo>
                  <a:lnTo>
                    <a:pt x="2909" y="367"/>
                  </a:lnTo>
                  <a:lnTo>
                    <a:pt x="2917" y="375"/>
                  </a:lnTo>
                  <a:lnTo>
                    <a:pt x="2924" y="383"/>
                  </a:lnTo>
                  <a:lnTo>
                    <a:pt x="2924" y="390"/>
                  </a:lnTo>
                  <a:lnTo>
                    <a:pt x="2932" y="398"/>
                  </a:lnTo>
                  <a:lnTo>
                    <a:pt x="2932" y="406"/>
                  </a:lnTo>
                  <a:lnTo>
                    <a:pt x="2939" y="413"/>
                  </a:lnTo>
                  <a:lnTo>
                    <a:pt x="2947" y="421"/>
                  </a:lnTo>
                  <a:lnTo>
                    <a:pt x="2947" y="428"/>
                  </a:lnTo>
                  <a:lnTo>
                    <a:pt x="2955" y="436"/>
                  </a:lnTo>
                  <a:lnTo>
                    <a:pt x="2955" y="444"/>
                  </a:lnTo>
                  <a:lnTo>
                    <a:pt x="2962" y="451"/>
                  </a:lnTo>
                  <a:lnTo>
                    <a:pt x="2962" y="459"/>
                  </a:lnTo>
                  <a:lnTo>
                    <a:pt x="2970" y="467"/>
                  </a:lnTo>
                  <a:lnTo>
                    <a:pt x="2978" y="474"/>
                  </a:lnTo>
                  <a:lnTo>
                    <a:pt x="2978" y="482"/>
                  </a:lnTo>
                  <a:lnTo>
                    <a:pt x="2985" y="490"/>
                  </a:lnTo>
                  <a:lnTo>
                    <a:pt x="2985" y="497"/>
                  </a:lnTo>
                  <a:lnTo>
                    <a:pt x="2993" y="505"/>
                  </a:lnTo>
                  <a:lnTo>
                    <a:pt x="2993" y="513"/>
                  </a:lnTo>
                  <a:lnTo>
                    <a:pt x="3001" y="520"/>
                  </a:lnTo>
                  <a:lnTo>
                    <a:pt x="3001" y="528"/>
                  </a:lnTo>
                  <a:lnTo>
                    <a:pt x="3008" y="536"/>
                  </a:lnTo>
                  <a:lnTo>
                    <a:pt x="3008" y="543"/>
                  </a:lnTo>
                  <a:lnTo>
                    <a:pt x="3016" y="551"/>
                  </a:lnTo>
                  <a:lnTo>
                    <a:pt x="3016" y="559"/>
                  </a:lnTo>
                  <a:lnTo>
                    <a:pt x="3024" y="566"/>
                  </a:lnTo>
                  <a:lnTo>
                    <a:pt x="3024" y="574"/>
                  </a:lnTo>
                  <a:lnTo>
                    <a:pt x="3031" y="582"/>
                  </a:lnTo>
                  <a:lnTo>
                    <a:pt x="3039" y="589"/>
                  </a:lnTo>
                  <a:lnTo>
                    <a:pt x="3039" y="597"/>
                  </a:lnTo>
                  <a:lnTo>
                    <a:pt x="3047" y="605"/>
                  </a:lnTo>
                  <a:lnTo>
                    <a:pt x="3047" y="612"/>
                  </a:lnTo>
                  <a:lnTo>
                    <a:pt x="3054" y="620"/>
                  </a:lnTo>
                  <a:lnTo>
                    <a:pt x="3054" y="627"/>
                  </a:lnTo>
                  <a:lnTo>
                    <a:pt x="3062" y="635"/>
                  </a:lnTo>
                  <a:lnTo>
                    <a:pt x="3062" y="643"/>
                  </a:lnTo>
                  <a:lnTo>
                    <a:pt x="3070" y="650"/>
                  </a:lnTo>
                  <a:lnTo>
                    <a:pt x="3070" y="658"/>
                  </a:lnTo>
                  <a:lnTo>
                    <a:pt x="3077" y="666"/>
                  </a:lnTo>
                  <a:lnTo>
                    <a:pt x="3085" y="673"/>
                  </a:lnTo>
                  <a:lnTo>
                    <a:pt x="3085" y="681"/>
                  </a:lnTo>
                  <a:lnTo>
                    <a:pt x="3093" y="689"/>
                  </a:lnTo>
                  <a:lnTo>
                    <a:pt x="3093" y="696"/>
                  </a:lnTo>
                  <a:lnTo>
                    <a:pt x="3100" y="704"/>
                  </a:lnTo>
                  <a:lnTo>
                    <a:pt x="3100" y="712"/>
                  </a:lnTo>
                  <a:lnTo>
                    <a:pt x="3108" y="719"/>
                  </a:lnTo>
                  <a:lnTo>
                    <a:pt x="3116" y="727"/>
                  </a:lnTo>
                  <a:lnTo>
                    <a:pt x="3116" y="735"/>
                  </a:lnTo>
                  <a:lnTo>
                    <a:pt x="3123" y="742"/>
                  </a:lnTo>
                  <a:lnTo>
                    <a:pt x="3123" y="750"/>
                  </a:lnTo>
                  <a:lnTo>
                    <a:pt x="3131" y="758"/>
                  </a:lnTo>
                  <a:lnTo>
                    <a:pt x="3139" y="765"/>
                  </a:lnTo>
                  <a:lnTo>
                    <a:pt x="3139" y="773"/>
                  </a:lnTo>
                  <a:lnTo>
                    <a:pt x="3146" y="781"/>
                  </a:lnTo>
                  <a:lnTo>
                    <a:pt x="3154" y="788"/>
                  </a:lnTo>
                  <a:lnTo>
                    <a:pt x="3161" y="796"/>
                  </a:lnTo>
                  <a:lnTo>
                    <a:pt x="3161" y="804"/>
                  </a:lnTo>
                  <a:lnTo>
                    <a:pt x="3169" y="811"/>
                  </a:lnTo>
                  <a:lnTo>
                    <a:pt x="3177" y="819"/>
                  </a:lnTo>
                  <a:lnTo>
                    <a:pt x="3184" y="827"/>
                  </a:lnTo>
                  <a:lnTo>
                    <a:pt x="3192" y="834"/>
                  </a:lnTo>
                  <a:lnTo>
                    <a:pt x="3192" y="842"/>
                  </a:lnTo>
                  <a:lnTo>
                    <a:pt x="3200" y="849"/>
                  </a:lnTo>
                  <a:lnTo>
                    <a:pt x="3207" y="857"/>
                  </a:lnTo>
                  <a:lnTo>
                    <a:pt x="3215" y="865"/>
                  </a:lnTo>
                  <a:lnTo>
                    <a:pt x="3223" y="872"/>
                  </a:lnTo>
                  <a:lnTo>
                    <a:pt x="3230" y="880"/>
                  </a:lnTo>
                  <a:lnTo>
                    <a:pt x="3238" y="888"/>
                  </a:lnTo>
                  <a:lnTo>
                    <a:pt x="3246" y="888"/>
                  </a:lnTo>
                  <a:lnTo>
                    <a:pt x="3253" y="895"/>
                  </a:lnTo>
                  <a:lnTo>
                    <a:pt x="3261" y="895"/>
                  </a:lnTo>
                  <a:lnTo>
                    <a:pt x="3269" y="903"/>
                  </a:lnTo>
                  <a:lnTo>
                    <a:pt x="3276" y="903"/>
                  </a:lnTo>
                  <a:lnTo>
                    <a:pt x="3284" y="903"/>
                  </a:lnTo>
                  <a:lnTo>
                    <a:pt x="3292" y="903"/>
                  </a:lnTo>
                  <a:lnTo>
                    <a:pt x="3299" y="903"/>
                  </a:lnTo>
                  <a:lnTo>
                    <a:pt x="3307" y="903"/>
                  </a:lnTo>
                  <a:lnTo>
                    <a:pt x="3315" y="903"/>
                  </a:lnTo>
                </a:path>
              </a:pathLst>
            </a:custGeom>
            <a:noFill/>
            <a:ln w="2540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8" name="Rectangle 55"/>
            <p:cNvSpPr>
              <a:spLocks noChangeArrowheads="1"/>
            </p:cNvSpPr>
            <p:nvPr/>
          </p:nvSpPr>
          <p:spPr bwMode="auto">
            <a:xfrm>
              <a:off x="3130" y="3877"/>
              <a:ext cx="42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b="0" i="1">
                  <a:solidFill>
                    <a:srgbClr val="000000"/>
                  </a:solidFill>
                  <a:latin typeface="Symbol" pitchFamily="18" charset="2"/>
                </a:rPr>
                <a:t>Dj</a:t>
              </a:r>
              <a:endParaRPr lang="pl-PL" b="0" i="1">
                <a:latin typeface="Symbol" pitchFamily="18" charset="2"/>
              </a:endParaRPr>
            </a:p>
          </p:txBody>
        </p:sp>
        <p:sp>
          <p:nvSpPr>
            <p:cNvPr id="119" name="Rectangle 56"/>
            <p:cNvSpPr>
              <a:spLocks noChangeArrowheads="1"/>
            </p:cNvSpPr>
            <p:nvPr/>
          </p:nvSpPr>
          <p:spPr bwMode="auto">
            <a:xfrm rot="-5400000">
              <a:off x="757" y="2108"/>
              <a:ext cx="51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b="0" i="1">
                  <a:solidFill>
                    <a:srgbClr val="000000"/>
                  </a:solidFill>
                </a:rPr>
                <a:t>J</a:t>
              </a:r>
              <a:r>
                <a:rPr lang="pl-PL" b="0" i="1" baseline="-25000">
                  <a:solidFill>
                    <a:srgbClr val="000000"/>
                  </a:solidFill>
                </a:rPr>
                <a:t>n</a:t>
              </a:r>
              <a:r>
                <a:rPr lang="pl-PL" b="0">
                  <a:solidFill>
                    <a:srgbClr val="000000"/>
                  </a:solidFill>
                </a:rPr>
                <a:t>(</a:t>
              </a:r>
              <a:r>
                <a:rPr lang="pl-PL" b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pl-PL" b="0" i="1">
                  <a:solidFill>
                    <a:srgbClr val="000000"/>
                  </a:solidFill>
                  <a:latin typeface="Symbol" pitchFamily="18" charset="2"/>
                </a:rPr>
                <a:t>j</a:t>
              </a:r>
              <a:r>
                <a:rPr lang="pl-PL" b="0">
                  <a:solidFill>
                    <a:srgbClr val="000000"/>
                  </a:solidFill>
                </a:rPr>
                <a:t>)</a:t>
              </a:r>
              <a:endParaRPr lang="pl-PL" b="0"/>
            </a:p>
          </p:txBody>
        </p:sp>
        <p:sp>
          <p:nvSpPr>
            <p:cNvPr id="120" name="Rectangle 57"/>
            <p:cNvSpPr>
              <a:spLocks noChangeArrowheads="1"/>
            </p:cNvSpPr>
            <p:nvPr/>
          </p:nvSpPr>
          <p:spPr bwMode="auto">
            <a:xfrm>
              <a:off x="1523" y="893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2000" i="1" dirty="0">
                  <a:solidFill>
                    <a:srgbClr val="000000"/>
                  </a:solidFill>
                </a:rPr>
                <a:t>J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0</a:t>
              </a:r>
              <a:endParaRPr lang="pl-PL" sz="2000" dirty="0"/>
            </a:p>
          </p:txBody>
        </p:sp>
        <p:sp>
          <p:nvSpPr>
            <p:cNvPr id="121" name="Rectangle 58"/>
            <p:cNvSpPr>
              <a:spLocks noChangeArrowheads="1"/>
            </p:cNvSpPr>
            <p:nvPr/>
          </p:nvSpPr>
          <p:spPr bwMode="auto">
            <a:xfrm>
              <a:off x="2865" y="1847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2000" i="1" dirty="0">
                  <a:solidFill>
                    <a:srgbClr val="000000"/>
                  </a:solidFill>
                </a:rPr>
                <a:t>J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7</a:t>
              </a:r>
              <a:endParaRPr lang="pl-PL" sz="2000" dirty="0"/>
            </a:p>
          </p:txBody>
        </p:sp>
        <p:sp>
          <p:nvSpPr>
            <p:cNvPr id="122" name="Rectangle 59"/>
            <p:cNvSpPr>
              <a:spLocks noChangeArrowheads="1"/>
            </p:cNvSpPr>
            <p:nvPr/>
          </p:nvSpPr>
          <p:spPr bwMode="auto">
            <a:xfrm>
              <a:off x="2463" y="1791"/>
              <a:ext cx="2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2000" i="1" dirty="0">
                  <a:solidFill>
                    <a:srgbClr val="000000"/>
                  </a:solidFill>
                </a:rPr>
                <a:t>J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5</a:t>
              </a:r>
              <a:endParaRPr lang="pl-PL" sz="2000" dirty="0"/>
            </a:p>
          </p:txBody>
        </p:sp>
        <p:sp>
          <p:nvSpPr>
            <p:cNvPr id="123" name="Rectangle 60"/>
            <p:cNvSpPr>
              <a:spLocks noChangeArrowheads="1"/>
            </p:cNvSpPr>
            <p:nvPr/>
          </p:nvSpPr>
          <p:spPr bwMode="auto">
            <a:xfrm>
              <a:off x="2052" y="169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2000" i="1" dirty="0">
                  <a:solidFill>
                    <a:srgbClr val="000000"/>
                  </a:solidFill>
                </a:rPr>
                <a:t>J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3</a:t>
              </a:r>
              <a:endParaRPr lang="pl-PL" sz="2000" dirty="0"/>
            </a:p>
          </p:txBody>
        </p:sp>
        <p:sp>
          <p:nvSpPr>
            <p:cNvPr id="124" name="Rectangle 61"/>
            <p:cNvSpPr>
              <a:spLocks noChangeArrowheads="1"/>
            </p:cNvSpPr>
            <p:nvPr/>
          </p:nvSpPr>
          <p:spPr bwMode="auto">
            <a:xfrm>
              <a:off x="3385" y="1913"/>
              <a:ext cx="2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2000" i="1" dirty="0">
                  <a:solidFill>
                    <a:srgbClr val="000000"/>
                  </a:solidFill>
                </a:rPr>
                <a:t>J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10</a:t>
              </a:r>
              <a:endParaRPr lang="pl-PL" sz="2000" dirty="0"/>
            </a:p>
          </p:txBody>
        </p:sp>
        <p:sp>
          <p:nvSpPr>
            <p:cNvPr id="125" name="Rectangle 62"/>
            <p:cNvSpPr>
              <a:spLocks noChangeArrowheads="1"/>
            </p:cNvSpPr>
            <p:nvPr/>
          </p:nvSpPr>
          <p:spPr bwMode="auto">
            <a:xfrm>
              <a:off x="1632" y="1440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2000" i="1" dirty="0">
                  <a:solidFill>
                    <a:srgbClr val="000000"/>
                  </a:solidFill>
                </a:rPr>
                <a:t>J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1</a:t>
              </a:r>
              <a:endParaRPr lang="pl-PL" sz="2000" dirty="0"/>
            </a:p>
          </p:txBody>
        </p:sp>
        <p:sp>
          <p:nvSpPr>
            <p:cNvPr id="126" name="Rectangle 63"/>
            <p:cNvSpPr>
              <a:spLocks noChangeArrowheads="1"/>
            </p:cNvSpPr>
            <p:nvPr/>
          </p:nvSpPr>
          <p:spPr bwMode="auto">
            <a:xfrm>
              <a:off x="1824" y="1584"/>
              <a:ext cx="2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2000" i="1" dirty="0">
                  <a:solidFill>
                    <a:srgbClr val="000000"/>
                  </a:solidFill>
                </a:rPr>
                <a:t>J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2</a:t>
              </a:r>
              <a:endParaRPr lang="pl-PL" sz="2000" dirty="0"/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Wartości funkcji </a:t>
            </a:r>
            <a:r>
              <a:rPr lang="pl-PL" sz="3200" b="1" kern="1200" dirty="0" err="1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Bessela</a:t>
            </a:r>
            <a:endParaRPr lang="pl-PL" sz="3200" b="1" kern="1200" dirty="0" smtClean="0">
              <a:solidFill>
                <a:schemeClr val="accent2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5604" name="Text Box 1299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5" name="Rectangle 1088"/>
          <p:cNvSpPr>
            <a:spLocks noChangeArrowheads="1"/>
          </p:cNvSpPr>
          <p:nvPr/>
        </p:nvSpPr>
        <p:spPr bwMode="auto">
          <a:xfrm>
            <a:off x="7010400" y="808037"/>
            <a:ext cx="1100361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1" hangingPunct="1">
              <a:spcBef>
                <a:spcPct val="50000"/>
              </a:spcBef>
            </a:pPr>
            <a:r>
              <a:rPr lang="pl-PL" sz="2800" i="1" dirty="0" err="1" smtClean="0">
                <a:solidFill>
                  <a:schemeClr val="accent6"/>
                </a:solidFill>
                <a:latin typeface="Helvetica" charset="0"/>
              </a:rPr>
              <a:t>J</a:t>
            </a:r>
            <a:r>
              <a:rPr lang="pl-PL" sz="2800" i="1" baseline="-25000" dirty="0" err="1" smtClean="0">
                <a:solidFill>
                  <a:schemeClr val="accent6"/>
                </a:solidFill>
                <a:latin typeface="Helvetica" charset="0"/>
              </a:rPr>
              <a:t>n</a:t>
            </a:r>
            <a:r>
              <a:rPr lang="pl-PL" sz="2800" dirty="0" smtClean="0">
                <a:solidFill>
                  <a:schemeClr val="accent6"/>
                </a:solidFill>
                <a:latin typeface="Helvetica" charset="0"/>
              </a:rPr>
              <a:t>(</a:t>
            </a:r>
            <a:r>
              <a:rPr lang="pl-PL" sz="2800" dirty="0" err="1" smtClean="0">
                <a:solidFill>
                  <a:schemeClr val="accent6"/>
                </a:solidFill>
                <a:latin typeface="Symbol" pitchFamily="18" charset="2"/>
              </a:rPr>
              <a:t>D</a:t>
            </a:r>
            <a:r>
              <a:rPr lang="pl-PL" sz="2800" i="1" dirty="0" err="1" smtClean="0">
                <a:solidFill>
                  <a:schemeClr val="accent6"/>
                </a:solidFill>
                <a:latin typeface="Symbol" pitchFamily="18" charset="2"/>
              </a:rPr>
              <a:t>j</a:t>
            </a:r>
            <a:r>
              <a:rPr lang="pl-PL" sz="2800" dirty="0" smtClean="0">
                <a:solidFill>
                  <a:schemeClr val="accent6"/>
                </a:solidFill>
                <a:latin typeface="Helvetica" charset="0"/>
              </a:rPr>
              <a:t>)</a:t>
            </a:r>
            <a:endParaRPr lang="pl-PL" sz="2800" dirty="0">
              <a:solidFill>
                <a:schemeClr val="accent6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  <p:graphicFrame>
        <p:nvGraphicFramePr>
          <p:cNvPr id="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184321"/>
              </p:ext>
            </p:extLst>
          </p:nvPr>
        </p:nvGraphicFramePr>
        <p:xfrm>
          <a:off x="1002303" y="1578496"/>
          <a:ext cx="7905299" cy="438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37" name="Document" r:id="rId4" imgW="7631868" imgH="4244545" progId="Word.Document.8">
                  <p:embed/>
                </p:oleObj>
              </mc:Choice>
              <mc:Fallback>
                <p:oleObj name="Document" r:id="rId4" imgW="7631868" imgH="42445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303" y="1578496"/>
                        <a:ext cx="7905299" cy="43868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88"/>
          <p:cNvSpPr>
            <a:spLocks noChangeArrowheads="1"/>
          </p:cNvSpPr>
          <p:nvPr/>
        </p:nvSpPr>
        <p:spPr bwMode="auto">
          <a:xfrm>
            <a:off x="6344921" y="2796951"/>
            <a:ext cx="1100361" cy="4413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1" hangingPunct="1">
              <a:spcBef>
                <a:spcPct val="50000"/>
              </a:spcBef>
            </a:pPr>
            <a:r>
              <a:rPr lang="pl-PL" sz="2800" i="1" dirty="0" err="1" smtClean="0">
                <a:solidFill>
                  <a:srgbClr val="000000"/>
                </a:solidFill>
                <a:latin typeface="Helvetica" charset="0"/>
              </a:rPr>
              <a:t>J</a:t>
            </a:r>
            <a:r>
              <a:rPr lang="pl-PL" sz="2800" i="1" baseline="-25000" dirty="0" err="1" smtClean="0">
                <a:solidFill>
                  <a:srgbClr val="000000"/>
                </a:solidFill>
                <a:latin typeface="Helvetica" charset="0"/>
              </a:rPr>
              <a:t>n</a:t>
            </a:r>
            <a:r>
              <a:rPr lang="pl-PL" sz="2800" dirty="0" smtClean="0">
                <a:solidFill>
                  <a:srgbClr val="000000"/>
                </a:solidFill>
                <a:latin typeface="Helvetica" charset="0"/>
              </a:rPr>
              <a:t>(</a:t>
            </a:r>
            <a:r>
              <a:rPr lang="pl-PL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pl-PL" sz="2800" i="1" dirty="0" err="1" smtClean="0">
                <a:solidFill>
                  <a:srgbClr val="000000"/>
                </a:solidFill>
                <a:latin typeface="Symbol" pitchFamily="18" charset="2"/>
              </a:rPr>
              <a:t>j</a:t>
            </a:r>
            <a:r>
              <a:rPr lang="pl-PL" sz="2800" dirty="0" smtClean="0">
                <a:solidFill>
                  <a:srgbClr val="000000"/>
                </a:solidFill>
                <a:latin typeface="Helvetica" charset="0"/>
              </a:rPr>
              <a:t>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398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772400" cy="1143000"/>
          </a:xfrm>
        </p:spPr>
        <p:txBody>
          <a:bodyPr/>
          <a:lstStyle/>
          <a:p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Widmo prążkowe tonowej modulacji FM</a:t>
            </a:r>
          </a:p>
        </p:txBody>
      </p:sp>
      <p:sp>
        <p:nvSpPr>
          <p:cNvPr id="27652" name="Text Box 1170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27660" name="Rectangle 1086"/>
          <p:cNvSpPr>
            <a:spLocks noChangeArrowheads="1"/>
          </p:cNvSpPr>
          <p:nvPr/>
        </p:nvSpPr>
        <p:spPr bwMode="auto">
          <a:xfrm>
            <a:off x="2465388" y="1804988"/>
            <a:ext cx="4854575" cy="36544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89" name="Grupa 88"/>
          <p:cNvGrpSpPr/>
          <p:nvPr/>
        </p:nvGrpSpPr>
        <p:grpSpPr>
          <a:xfrm>
            <a:off x="1087438" y="2228850"/>
            <a:ext cx="7873999" cy="4254103"/>
            <a:chOff x="1087438" y="2228850"/>
            <a:chExt cx="7873999" cy="4254103"/>
          </a:xfrm>
        </p:grpSpPr>
        <p:sp>
          <p:nvSpPr>
            <p:cNvPr id="27656" name="Freeform 1163"/>
            <p:cNvSpPr>
              <a:spLocks/>
            </p:cNvSpPr>
            <p:nvPr/>
          </p:nvSpPr>
          <p:spPr bwMode="auto">
            <a:xfrm>
              <a:off x="4086225" y="224155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57" name="Freeform 1162"/>
            <p:cNvSpPr>
              <a:spLocks/>
            </p:cNvSpPr>
            <p:nvPr/>
          </p:nvSpPr>
          <p:spPr bwMode="auto">
            <a:xfrm>
              <a:off x="7058025" y="224155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59" name="Freeform 1161"/>
            <p:cNvSpPr>
              <a:spLocks/>
            </p:cNvSpPr>
            <p:nvPr/>
          </p:nvSpPr>
          <p:spPr bwMode="auto">
            <a:xfrm flipH="1">
              <a:off x="2586038" y="222885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2" name="Rectangle 1088"/>
            <p:cNvSpPr>
              <a:spLocks noChangeArrowheads="1"/>
            </p:cNvSpPr>
            <p:nvPr/>
          </p:nvSpPr>
          <p:spPr bwMode="auto">
            <a:xfrm>
              <a:off x="1259632" y="2348880"/>
              <a:ext cx="1401018" cy="441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i="1" dirty="0" smtClean="0">
                  <a:solidFill>
                    <a:srgbClr val="000000"/>
                  </a:solidFill>
                  <a:latin typeface="Helvetica" charset="0"/>
                </a:rPr>
                <a:t>A</a:t>
              </a:r>
              <a:r>
                <a:rPr lang="pl-PL" baseline="-25000" dirty="0" smtClean="0">
                  <a:solidFill>
                    <a:srgbClr val="000000"/>
                  </a:solidFill>
                  <a:latin typeface="Helvetica" charset="0"/>
                </a:rPr>
                <a:t>0</a:t>
              </a:r>
              <a:r>
                <a:rPr lang="pl-PL" dirty="0" smtClean="0">
                  <a:solidFill>
                    <a:srgbClr val="000000"/>
                  </a:solidFill>
                  <a:latin typeface="Helvetica" charset="0"/>
                </a:rPr>
                <a:t>|</a:t>
              </a:r>
              <a:r>
                <a:rPr lang="pl-PL" i="1" dirty="0" smtClean="0">
                  <a:solidFill>
                    <a:srgbClr val="000000"/>
                  </a:solidFill>
                  <a:latin typeface="Helvetica" charset="0"/>
                </a:rPr>
                <a:t>J</a:t>
              </a:r>
              <a:r>
                <a:rPr lang="pl-PL" i="1" baseline="-25000" dirty="0" smtClean="0">
                  <a:solidFill>
                    <a:srgbClr val="000000"/>
                  </a:solidFill>
                  <a:latin typeface="Helvetica" charset="0"/>
                </a:rPr>
                <a:t>n</a:t>
              </a:r>
              <a:r>
                <a:rPr lang="pl-PL" dirty="0" smtClean="0">
                  <a:solidFill>
                    <a:srgbClr val="000000"/>
                  </a:solidFill>
                  <a:latin typeface="Helvetica" charset="0"/>
                </a:rPr>
                <a:t>(</a:t>
              </a:r>
              <a:r>
                <a:rPr lang="pl-PL" dirty="0" err="1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pl-PL" i="1" dirty="0" err="1" smtClean="0">
                  <a:solidFill>
                    <a:srgbClr val="000000"/>
                  </a:solidFill>
                  <a:latin typeface="Symbol" pitchFamily="18" charset="2"/>
                </a:rPr>
                <a:t>j</a:t>
              </a:r>
              <a:r>
                <a:rPr lang="pl-PL" dirty="0">
                  <a:solidFill>
                    <a:srgbClr val="000000"/>
                  </a:solidFill>
                  <a:latin typeface="Helvetica" charset="0"/>
                </a:rPr>
                <a:t>)|</a:t>
              </a:r>
              <a:endParaRPr lang="pl-PL" dirty="0"/>
            </a:p>
          </p:txBody>
        </p:sp>
        <p:sp>
          <p:nvSpPr>
            <p:cNvPr id="27663" name="Rectangle 1089"/>
            <p:cNvSpPr>
              <a:spLocks noChangeArrowheads="1"/>
            </p:cNvSpPr>
            <p:nvPr/>
          </p:nvSpPr>
          <p:spPr bwMode="auto">
            <a:xfrm>
              <a:off x="8591550" y="5877272"/>
              <a:ext cx="369887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i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pl-PL" i="1" baseline="-250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7664" name="Freeform 1090"/>
            <p:cNvSpPr>
              <a:spLocks/>
            </p:cNvSpPr>
            <p:nvPr/>
          </p:nvSpPr>
          <p:spPr bwMode="auto">
            <a:xfrm>
              <a:off x="5567363" y="226060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5" name="Freeform 1091"/>
            <p:cNvSpPr>
              <a:spLocks/>
            </p:cNvSpPr>
            <p:nvPr/>
          </p:nvSpPr>
          <p:spPr bwMode="auto">
            <a:xfrm>
              <a:off x="6321425" y="226060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7" name="Freeform 1093"/>
            <p:cNvSpPr>
              <a:spLocks/>
            </p:cNvSpPr>
            <p:nvPr/>
          </p:nvSpPr>
          <p:spPr bwMode="auto">
            <a:xfrm>
              <a:off x="8553450" y="226060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8" name="Freeform 1094"/>
            <p:cNvSpPr>
              <a:spLocks/>
            </p:cNvSpPr>
            <p:nvPr/>
          </p:nvSpPr>
          <p:spPr bwMode="auto">
            <a:xfrm>
              <a:off x="4826000" y="5183188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9" name="Line 1097"/>
            <p:cNvSpPr>
              <a:spLocks noChangeShapeType="1"/>
            </p:cNvSpPr>
            <p:nvPr/>
          </p:nvSpPr>
          <p:spPr bwMode="auto">
            <a:xfrm flipV="1">
              <a:off x="5195888" y="5872163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0" name="Line 1098"/>
            <p:cNvSpPr>
              <a:spLocks noChangeShapeType="1"/>
            </p:cNvSpPr>
            <p:nvPr/>
          </p:nvSpPr>
          <p:spPr bwMode="auto">
            <a:xfrm flipV="1">
              <a:off x="5946775" y="5872163"/>
              <a:ext cx="3175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1" name="Line 1099"/>
            <p:cNvSpPr>
              <a:spLocks noChangeShapeType="1"/>
            </p:cNvSpPr>
            <p:nvPr/>
          </p:nvSpPr>
          <p:spPr bwMode="auto">
            <a:xfrm flipV="1">
              <a:off x="6699250" y="5872163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2" name="Line 1100"/>
            <p:cNvSpPr>
              <a:spLocks noChangeShapeType="1"/>
            </p:cNvSpPr>
            <p:nvPr/>
          </p:nvSpPr>
          <p:spPr bwMode="auto">
            <a:xfrm flipV="1">
              <a:off x="7439025" y="5872163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3" name="Line 1101"/>
            <p:cNvSpPr>
              <a:spLocks noChangeShapeType="1"/>
            </p:cNvSpPr>
            <p:nvPr/>
          </p:nvSpPr>
          <p:spPr bwMode="auto">
            <a:xfrm>
              <a:off x="4826000" y="5915025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5" name="Line 1104"/>
            <p:cNvSpPr>
              <a:spLocks noChangeShapeType="1"/>
            </p:cNvSpPr>
            <p:nvPr/>
          </p:nvSpPr>
          <p:spPr bwMode="auto">
            <a:xfrm>
              <a:off x="1117600" y="5173663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6" name="Line 1105"/>
            <p:cNvSpPr>
              <a:spLocks noChangeShapeType="1"/>
            </p:cNvSpPr>
            <p:nvPr/>
          </p:nvSpPr>
          <p:spPr bwMode="auto">
            <a:xfrm>
              <a:off x="1117600" y="4810125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7" name="Line 1106"/>
            <p:cNvSpPr>
              <a:spLocks noChangeShapeType="1"/>
            </p:cNvSpPr>
            <p:nvPr/>
          </p:nvSpPr>
          <p:spPr bwMode="auto">
            <a:xfrm>
              <a:off x="1117600" y="4445000"/>
              <a:ext cx="4445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8" name="Line 1107"/>
            <p:cNvSpPr>
              <a:spLocks noChangeShapeType="1"/>
            </p:cNvSpPr>
            <p:nvPr/>
          </p:nvSpPr>
          <p:spPr bwMode="auto">
            <a:xfrm>
              <a:off x="1117600" y="4081463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9" name="Line 1108"/>
            <p:cNvSpPr>
              <a:spLocks noChangeShapeType="1"/>
            </p:cNvSpPr>
            <p:nvPr/>
          </p:nvSpPr>
          <p:spPr bwMode="auto">
            <a:xfrm>
              <a:off x="1117600" y="3706813"/>
              <a:ext cx="444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0" name="Line 1109"/>
            <p:cNvSpPr>
              <a:spLocks noChangeShapeType="1"/>
            </p:cNvSpPr>
            <p:nvPr/>
          </p:nvSpPr>
          <p:spPr bwMode="auto">
            <a:xfrm>
              <a:off x="1117600" y="3341688"/>
              <a:ext cx="444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1" name="Line 1110"/>
            <p:cNvSpPr>
              <a:spLocks noChangeShapeType="1"/>
            </p:cNvSpPr>
            <p:nvPr/>
          </p:nvSpPr>
          <p:spPr bwMode="auto">
            <a:xfrm>
              <a:off x="1117600" y="2978150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2" name="Line 1111"/>
            <p:cNvSpPr>
              <a:spLocks noChangeShapeType="1"/>
            </p:cNvSpPr>
            <p:nvPr/>
          </p:nvSpPr>
          <p:spPr bwMode="auto">
            <a:xfrm>
              <a:off x="1117600" y="2614613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3" name="Freeform 1112"/>
            <p:cNvSpPr>
              <a:spLocks/>
            </p:cNvSpPr>
            <p:nvPr/>
          </p:nvSpPr>
          <p:spPr bwMode="auto">
            <a:xfrm>
              <a:off x="4826000" y="5541963"/>
              <a:ext cx="3738562" cy="61913"/>
            </a:xfrm>
            <a:custGeom>
              <a:avLst/>
              <a:gdLst>
                <a:gd name="T0" fmla="*/ 0 w 2196"/>
                <a:gd name="T1" fmla="*/ 0 h 39"/>
                <a:gd name="T2" fmla="*/ 212 w 2196"/>
                <a:gd name="T3" fmla="*/ 0 h 39"/>
                <a:gd name="T4" fmla="*/ 431 w 2196"/>
                <a:gd name="T5" fmla="*/ 0 h 39"/>
                <a:gd name="T6" fmla="*/ 643 w 2196"/>
                <a:gd name="T7" fmla="*/ 0 h 39"/>
                <a:gd name="T8" fmla="*/ 856 w 2196"/>
                <a:gd name="T9" fmla="*/ 0 h 39"/>
                <a:gd name="T10" fmla="*/ 1075 w 2196"/>
                <a:gd name="T11" fmla="*/ 0 h 39"/>
                <a:gd name="T12" fmla="*/ 1287 w 2196"/>
                <a:gd name="T13" fmla="*/ 0 h 39"/>
                <a:gd name="T14" fmla="*/ 1499 w 2196"/>
                <a:gd name="T15" fmla="*/ 0 h 39"/>
                <a:gd name="T16" fmla="*/ 1712 w 2196"/>
                <a:gd name="T17" fmla="*/ 0 h 39"/>
                <a:gd name="T18" fmla="*/ 1930 w 2196"/>
                <a:gd name="T19" fmla="*/ 0 h 39"/>
                <a:gd name="T20" fmla="*/ 2143 w 2196"/>
                <a:gd name="T21" fmla="*/ 0 h 39"/>
                <a:gd name="T22" fmla="*/ 2355 w 2196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6"/>
                <a:gd name="T37" fmla="*/ 0 h 39"/>
                <a:gd name="T38" fmla="*/ 2196 w 2196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6" h="39">
                  <a:moveTo>
                    <a:pt x="0" y="0"/>
                  </a:moveTo>
                  <a:lnTo>
                    <a:pt x="198" y="0"/>
                  </a:lnTo>
                  <a:lnTo>
                    <a:pt x="402" y="0"/>
                  </a:lnTo>
                  <a:lnTo>
                    <a:pt x="600" y="0"/>
                  </a:lnTo>
                  <a:lnTo>
                    <a:pt x="798" y="0"/>
                  </a:lnTo>
                  <a:lnTo>
                    <a:pt x="1002" y="0"/>
                  </a:lnTo>
                  <a:lnTo>
                    <a:pt x="1200" y="0"/>
                  </a:lnTo>
                  <a:lnTo>
                    <a:pt x="1398" y="0"/>
                  </a:lnTo>
                  <a:lnTo>
                    <a:pt x="1596" y="0"/>
                  </a:lnTo>
                  <a:lnTo>
                    <a:pt x="1800" y="0"/>
                  </a:lnTo>
                  <a:lnTo>
                    <a:pt x="1998" y="0"/>
                  </a:lnTo>
                  <a:lnTo>
                    <a:pt x="2196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4" name="Freeform 1113"/>
            <p:cNvSpPr>
              <a:spLocks/>
            </p:cNvSpPr>
            <p:nvPr/>
          </p:nvSpPr>
          <p:spPr bwMode="auto">
            <a:xfrm>
              <a:off x="5200650" y="4700588"/>
              <a:ext cx="0" cy="1227138"/>
            </a:xfrm>
            <a:custGeom>
              <a:avLst/>
              <a:gdLst>
                <a:gd name="T0" fmla="*/ 0 w 1"/>
                <a:gd name="T1" fmla="*/ 773 h 843"/>
                <a:gd name="T2" fmla="*/ 0 w 1"/>
                <a:gd name="T3" fmla="*/ 0 h 843"/>
                <a:gd name="T4" fmla="*/ 0 60000 65536"/>
                <a:gd name="T5" fmla="*/ 0 60000 65536"/>
                <a:gd name="T6" fmla="*/ 0 w 1"/>
                <a:gd name="T7" fmla="*/ 0 h 843"/>
                <a:gd name="T8" fmla="*/ 0 w 1"/>
                <a:gd name="T9" fmla="*/ 843 h 8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3">
                  <a:moveTo>
                    <a:pt x="0" y="84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381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5" name="Line 1114"/>
            <p:cNvSpPr>
              <a:spLocks noChangeShapeType="1"/>
            </p:cNvSpPr>
            <p:nvPr/>
          </p:nvSpPr>
          <p:spPr bwMode="auto">
            <a:xfrm flipH="1" flipV="1">
              <a:off x="5565775" y="3540125"/>
              <a:ext cx="11112" cy="23749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6" name="Line 1115"/>
            <p:cNvSpPr>
              <a:spLocks noChangeShapeType="1"/>
            </p:cNvSpPr>
            <p:nvPr/>
          </p:nvSpPr>
          <p:spPr bwMode="auto">
            <a:xfrm flipV="1">
              <a:off x="5946775" y="5570538"/>
              <a:ext cx="3175" cy="3444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7" name="Line 1116"/>
            <p:cNvSpPr>
              <a:spLocks noChangeShapeType="1"/>
            </p:cNvSpPr>
            <p:nvPr/>
          </p:nvSpPr>
          <p:spPr bwMode="auto">
            <a:xfrm flipV="1">
              <a:off x="6316663" y="3246438"/>
              <a:ext cx="1587" cy="26685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8" name="Line 1117"/>
            <p:cNvSpPr>
              <a:spLocks noChangeShapeType="1"/>
            </p:cNvSpPr>
            <p:nvPr/>
          </p:nvSpPr>
          <p:spPr bwMode="auto">
            <a:xfrm flipV="1">
              <a:off x="6699250" y="3055938"/>
              <a:ext cx="1587" cy="28590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9" name="Line 1118"/>
            <p:cNvSpPr>
              <a:spLocks noChangeShapeType="1"/>
            </p:cNvSpPr>
            <p:nvPr/>
          </p:nvSpPr>
          <p:spPr bwMode="auto">
            <a:xfrm flipH="1" flipV="1">
              <a:off x="7056438" y="4008438"/>
              <a:ext cx="12700" cy="19065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0" name="Line 1119"/>
            <p:cNvSpPr>
              <a:spLocks noChangeShapeType="1"/>
            </p:cNvSpPr>
            <p:nvPr/>
          </p:nvSpPr>
          <p:spPr bwMode="auto">
            <a:xfrm flipV="1">
              <a:off x="7439025" y="4962525"/>
              <a:ext cx="1587" cy="9525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1" name="Line 1120"/>
            <p:cNvSpPr>
              <a:spLocks noChangeShapeType="1"/>
            </p:cNvSpPr>
            <p:nvPr/>
          </p:nvSpPr>
          <p:spPr bwMode="auto">
            <a:xfrm flipV="1">
              <a:off x="7808913" y="5530850"/>
              <a:ext cx="1587" cy="3841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2" name="Line 1121"/>
            <p:cNvSpPr>
              <a:spLocks noChangeShapeType="1"/>
            </p:cNvSpPr>
            <p:nvPr/>
          </p:nvSpPr>
          <p:spPr bwMode="auto">
            <a:xfrm flipV="1">
              <a:off x="8175625" y="5710238"/>
              <a:ext cx="1587" cy="20161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3" name="Freeform 1122"/>
            <p:cNvSpPr>
              <a:spLocks/>
            </p:cNvSpPr>
            <p:nvPr/>
          </p:nvSpPr>
          <p:spPr bwMode="auto">
            <a:xfrm>
              <a:off x="4826000" y="2259013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4" name="Freeform 1123"/>
            <p:cNvSpPr>
              <a:spLocks/>
            </p:cNvSpPr>
            <p:nvPr/>
          </p:nvSpPr>
          <p:spPr bwMode="auto">
            <a:xfrm>
              <a:off x="4826000" y="3714750"/>
              <a:ext cx="3714750" cy="50800"/>
            </a:xfrm>
            <a:custGeom>
              <a:avLst/>
              <a:gdLst>
                <a:gd name="T0" fmla="*/ 0 w 433"/>
                <a:gd name="T1" fmla="*/ 0 h 32"/>
                <a:gd name="T2" fmla="*/ 2340 w 433"/>
                <a:gd name="T3" fmla="*/ 0 h 32"/>
                <a:gd name="T4" fmla="*/ 2340 w 433"/>
                <a:gd name="T5" fmla="*/ 0 h 32"/>
                <a:gd name="T6" fmla="*/ 0 60000 65536"/>
                <a:gd name="T7" fmla="*/ 0 60000 65536"/>
                <a:gd name="T8" fmla="*/ 0 60000 65536"/>
                <a:gd name="T9" fmla="*/ 0 w 433"/>
                <a:gd name="T10" fmla="*/ 0 h 32"/>
                <a:gd name="T11" fmla="*/ 433 w 433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2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5" name="Freeform 1124"/>
            <p:cNvSpPr>
              <a:spLocks/>
            </p:cNvSpPr>
            <p:nvPr/>
          </p:nvSpPr>
          <p:spPr bwMode="auto">
            <a:xfrm>
              <a:off x="4835525" y="4445000"/>
              <a:ext cx="3716337" cy="49213"/>
            </a:xfrm>
            <a:custGeom>
              <a:avLst/>
              <a:gdLst>
                <a:gd name="T0" fmla="*/ 0 w 433"/>
                <a:gd name="T1" fmla="*/ 0 h 31"/>
                <a:gd name="T2" fmla="*/ 2341 w 433"/>
                <a:gd name="T3" fmla="*/ 0 h 31"/>
                <a:gd name="T4" fmla="*/ 2341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6" name="Freeform 1125"/>
            <p:cNvSpPr>
              <a:spLocks/>
            </p:cNvSpPr>
            <p:nvPr/>
          </p:nvSpPr>
          <p:spPr bwMode="auto">
            <a:xfrm>
              <a:off x="4826000" y="2987675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7" name="Freeform 1126"/>
            <p:cNvSpPr>
              <a:spLocks/>
            </p:cNvSpPr>
            <p:nvPr/>
          </p:nvSpPr>
          <p:spPr bwMode="auto">
            <a:xfrm flipH="1">
              <a:off x="4797425" y="2257425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8" name="Freeform 1127"/>
            <p:cNvSpPr>
              <a:spLocks/>
            </p:cNvSpPr>
            <p:nvPr/>
          </p:nvSpPr>
          <p:spPr bwMode="auto">
            <a:xfrm flipH="1">
              <a:off x="3328988" y="2257425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9" name="Freeform 1129"/>
            <p:cNvSpPr>
              <a:spLocks/>
            </p:cNvSpPr>
            <p:nvPr/>
          </p:nvSpPr>
          <p:spPr bwMode="auto">
            <a:xfrm flipH="1">
              <a:off x="1096963" y="2257425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0" name="Freeform 1130"/>
            <p:cNvSpPr>
              <a:spLocks/>
            </p:cNvSpPr>
            <p:nvPr/>
          </p:nvSpPr>
          <p:spPr bwMode="auto">
            <a:xfrm flipH="1">
              <a:off x="1111250" y="5180013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1" name="Line 1132"/>
            <p:cNvSpPr>
              <a:spLocks noChangeShapeType="1"/>
            </p:cNvSpPr>
            <p:nvPr/>
          </p:nvSpPr>
          <p:spPr bwMode="auto">
            <a:xfrm flipH="1" flipV="1">
              <a:off x="4454525" y="5868988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2" name="Line 1133"/>
            <p:cNvSpPr>
              <a:spLocks noChangeShapeType="1"/>
            </p:cNvSpPr>
            <p:nvPr/>
          </p:nvSpPr>
          <p:spPr bwMode="auto">
            <a:xfrm flipH="1" flipV="1">
              <a:off x="3702050" y="5868988"/>
              <a:ext cx="3175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3" name="Line 1134"/>
            <p:cNvSpPr>
              <a:spLocks noChangeShapeType="1"/>
            </p:cNvSpPr>
            <p:nvPr/>
          </p:nvSpPr>
          <p:spPr bwMode="auto">
            <a:xfrm flipH="1" flipV="1">
              <a:off x="2951163" y="5868988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4" name="Line 1135"/>
            <p:cNvSpPr>
              <a:spLocks noChangeShapeType="1"/>
            </p:cNvSpPr>
            <p:nvPr/>
          </p:nvSpPr>
          <p:spPr bwMode="auto">
            <a:xfrm flipH="1" flipV="1">
              <a:off x="2211388" y="5868988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5" name="Freeform 1137"/>
            <p:cNvSpPr>
              <a:spLocks/>
            </p:cNvSpPr>
            <p:nvPr/>
          </p:nvSpPr>
          <p:spPr bwMode="auto">
            <a:xfrm flipH="1">
              <a:off x="1087438" y="5545138"/>
              <a:ext cx="3738562" cy="60325"/>
            </a:xfrm>
            <a:custGeom>
              <a:avLst/>
              <a:gdLst>
                <a:gd name="T0" fmla="*/ 0 w 2196"/>
                <a:gd name="T1" fmla="*/ 0 h 38"/>
                <a:gd name="T2" fmla="*/ 212 w 2196"/>
                <a:gd name="T3" fmla="*/ 0 h 38"/>
                <a:gd name="T4" fmla="*/ 431 w 2196"/>
                <a:gd name="T5" fmla="*/ 0 h 38"/>
                <a:gd name="T6" fmla="*/ 643 w 2196"/>
                <a:gd name="T7" fmla="*/ 0 h 38"/>
                <a:gd name="T8" fmla="*/ 856 w 2196"/>
                <a:gd name="T9" fmla="*/ 0 h 38"/>
                <a:gd name="T10" fmla="*/ 1075 w 2196"/>
                <a:gd name="T11" fmla="*/ 0 h 38"/>
                <a:gd name="T12" fmla="*/ 1287 w 2196"/>
                <a:gd name="T13" fmla="*/ 0 h 38"/>
                <a:gd name="T14" fmla="*/ 1499 w 2196"/>
                <a:gd name="T15" fmla="*/ 0 h 38"/>
                <a:gd name="T16" fmla="*/ 1712 w 2196"/>
                <a:gd name="T17" fmla="*/ 0 h 38"/>
                <a:gd name="T18" fmla="*/ 1930 w 2196"/>
                <a:gd name="T19" fmla="*/ 0 h 38"/>
                <a:gd name="T20" fmla="*/ 2143 w 2196"/>
                <a:gd name="T21" fmla="*/ 0 h 38"/>
                <a:gd name="T22" fmla="*/ 2355 w 2196"/>
                <a:gd name="T23" fmla="*/ 0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6"/>
                <a:gd name="T37" fmla="*/ 0 h 38"/>
                <a:gd name="T38" fmla="*/ 2196 w 2196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6" h="38">
                  <a:moveTo>
                    <a:pt x="0" y="0"/>
                  </a:moveTo>
                  <a:lnTo>
                    <a:pt x="198" y="0"/>
                  </a:lnTo>
                  <a:lnTo>
                    <a:pt x="402" y="0"/>
                  </a:lnTo>
                  <a:lnTo>
                    <a:pt x="600" y="0"/>
                  </a:lnTo>
                  <a:lnTo>
                    <a:pt x="798" y="0"/>
                  </a:lnTo>
                  <a:lnTo>
                    <a:pt x="1002" y="0"/>
                  </a:lnTo>
                  <a:lnTo>
                    <a:pt x="1200" y="0"/>
                  </a:lnTo>
                  <a:lnTo>
                    <a:pt x="1398" y="0"/>
                  </a:lnTo>
                  <a:lnTo>
                    <a:pt x="1596" y="0"/>
                  </a:lnTo>
                  <a:lnTo>
                    <a:pt x="1800" y="0"/>
                  </a:lnTo>
                  <a:lnTo>
                    <a:pt x="1998" y="0"/>
                  </a:lnTo>
                  <a:lnTo>
                    <a:pt x="2196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6" name="Freeform 1138"/>
            <p:cNvSpPr>
              <a:spLocks/>
            </p:cNvSpPr>
            <p:nvPr/>
          </p:nvSpPr>
          <p:spPr bwMode="auto">
            <a:xfrm flipH="1">
              <a:off x="4451350" y="4697413"/>
              <a:ext cx="0" cy="1227138"/>
            </a:xfrm>
            <a:custGeom>
              <a:avLst/>
              <a:gdLst>
                <a:gd name="T0" fmla="*/ 0 w 1"/>
                <a:gd name="T1" fmla="*/ 773 h 843"/>
                <a:gd name="T2" fmla="*/ 0 w 1"/>
                <a:gd name="T3" fmla="*/ 0 h 843"/>
                <a:gd name="T4" fmla="*/ 0 60000 65536"/>
                <a:gd name="T5" fmla="*/ 0 60000 65536"/>
                <a:gd name="T6" fmla="*/ 0 w 1"/>
                <a:gd name="T7" fmla="*/ 0 h 843"/>
                <a:gd name="T8" fmla="*/ 0 w 1"/>
                <a:gd name="T9" fmla="*/ 843 h 8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3">
                  <a:moveTo>
                    <a:pt x="0" y="84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381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7" name="Line 1139"/>
            <p:cNvSpPr>
              <a:spLocks noChangeShapeType="1"/>
            </p:cNvSpPr>
            <p:nvPr/>
          </p:nvSpPr>
          <p:spPr bwMode="auto">
            <a:xfrm flipV="1">
              <a:off x="4075113" y="3536950"/>
              <a:ext cx="11112" cy="23749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8" name="Line 1140"/>
            <p:cNvSpPr>
              <a:spLocks noChangeShapeType="1"/>
            </p:cNvSpPr>
            <p:nvPr/>
          </p:nvSpPr>
          <p:spPr bwMode="auto">
            <a:xfrm flipH="1" flipV="1">
              <a:off x="3702050" y="5567363"/>
              <a:ext cx="3175" cy="3444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9" name="Line 1141"/>
            <p:cNvSpPr>
              <a:spLocks noChangeShapeType="1"/>
            </p:cNvSpPr>
            <p:nvPr/>
          </p:nvSpPr>
          <p:spPr bwMode="auto">
            <a:xfrm flipH="1" flipV="1">
              <a:off x="3333750" y="3243263"/>
              <a:ext cx="1587" cy="26685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0" name="Line 1142"/>
            <p:cNvSpPr>
              <a:spLocks noChangeShapeType="1"/>
            </p:cNvSpPr>
            <p:nvPr/>
          </p:nvSpPr>
          <p:spPr bwMode="auto">
            <a:xfrm flipH="1" flipV="1">
              <a:off x="2951163" y="3051175"/>
              <a:ext cx="1587" cy="28606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1" name="Line 1143"/>
            <p:cNvSpPr>
              <a:spLocks noChangeShapeType="1"/>
            </p:cNvSpPr>
            <p:nvPr/>
          </p:nvSpPr>
          <p:spPr bwMode="auto">
            <a:xfrm flipV="1">
              <a:off x="2582863" y="4003675"/>
              <a:ext cx="12700" cy="19081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2" name="Line 1144"/>
            <p:cNvSpPr>
              <a:spLocks noChangeShapeType="1"/>
            </p:cNvSpPr>
            <p:nvPr/>
          </p:nvSpPr>
          <p:spPr bwMode="auto">
            <a:xfrm flipH="1" flipV="1">
              <a:off x="2211388" y="4959350"/>
              <a:ext cx="1587" cy="9525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3" name="Line 1145"/>
            <p:cNvSpPr>
              <a:spLocks noChangeShapeType="1"/>
            </p:cNvSpPr>
            <p:nvPr/>
          </p:nvSpPr>
          <p:spPr bwMode="auto">
            <a:xfrm flipH="1" flipV="1">
              <a:off x="1841500" y="5526088"/>
              <a:ext cx="1587" cy="3857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4" name="Line 1146"/>
            <p:cNvSpPr>
              <a:spLocks noChangeShapeType="1"/>
            </p:cNvSpPr>
            <p:nvPr/>
          </p:nvSpPr>
          <p:spPr bwMode="auto">
            <a:xfrm flipH="1" flipV="1">
              <a:off x="1474788" y="5707063"/>
              <a:ext cx="1587" cy="2000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5" name="Freeform 1147"/>
            <p:cNvSpPr>
              <a:spLocks/>
            </p:cNvSpPr>
            <p:nvPr/>
          </p:nvSpPr>
          <p:spPr bwMode="auto">
            <a:xfrm flipH="1">
              <a:off x="1111250" y="2255838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6" name="Freeform 1148"/>
            <p:cNvSpPr>
              <a:spLocks/>
            </p:cNvSpPr>
            <p:nvPr/>
          </p:nvSpPr>
          <p:spPr bwMode="auto">
            <a:xfrm flipH="1">
              <a:off x="1111250" y="3711575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7" name="Freeform 1149"/>
            <p:cNvSpPr>
              <a:spLocks/>
            </p:cNvSpPr>
            <p:nvPr/>
          </p:nvSpPr>
          <p:spPr bwMode="auto">
            <a:xfrm flipH="1">
              <a:off x="1100138" y="4451350"/>
              <a:ext cx="3716337" cy="49213"/>
            </a:xfrm>
            <a:custGeom>
              <a:avLst/>
              <a:gdLst>
                <a:gd name="T0" fmla="*/ 0 w 433"/>
                <a:gd name="T1" fmla="*/ 0 h 31"/>
                <a:gd name="T2" fmla="*/ 2341 w 433"/>
                <a:gd name="T3" fmla="*/ 0 h 31"/>
                <a:gd name="T4" fmla="*/ 2341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8" name="Freeform 1150"/>
            <p:cNvSpPr>
              <a:spLocks/>
            </p:cNvSpPr>
            <p:nvPr/>
          </p:nvSpPr>
          <p:spPr bwMode="auto">
            <a:xfrm flipH="1">
              <a:off x="1111250" y="2982913"/>
              <a:ext cx="3714750" cy="50800"/>
            </a:xfrm>
            <a:custGeom>
              <a:avLst/>
              <a:gdLst>
                <a:gd name="T0" fmla="*/ 0 w 433"/>
                <a:gd name="T1" fmla="*/ 0 h 32"/>
                <a:gd name="T2" fmla="*/ 2340 w 433"/>
                <a:gd name="T3" fmla="*/ 0 h 32"/>
                <a:gd name="T4" fmla="*/ 2340 w 433"/>
                <a:gd name="T5" fmla="*/ 0 h 32"/>
                <a:gd name="T6" fmla="*/ 0 60000 65536"/>
                <a:gd name="T7" fmla="*/ 0 60000 65536"/>
                <a:gd name="T8" fmla="*/ 0 60000 65536"/>
                <a:gd name="T9" fmla="*/ 0 w 433"/>
                <a:gd name="T10" fmla="*/ 0 h 32"/>
                <a:gd name="T11" fmla="*/ 433 w 433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2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20" name="Rectangle 1152"/>
            <p:cNvSpPr>
              <a:spLocks noChangeArrowheads="1"/>
            </p:cNvSpPr>
            <p:nvPr/>
          </p:nvSpPr>
          <p:spPr bwMode="auto">
            <a:xfrm>
              <a:off x="6012160" y="5877272"/>
              <a:ext cx="908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+</a:t>
              </a:r>
              <a:r>
                <a:rPr lang="pl-PL" sz="2000" dirty="0" smtClean="0">
                  <a:solidFill>
                    <a:srgbClr val="000000"/>
                  </a:solidFill>
                </a:rPr>
                <a:t>4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7721" name="Rectangle 1153"/>
            <p:cNvSpPr>
              <a:spLocks noChangeArrowheads="1"/>
            </p:cNvSpPr>
            <p:nvPr/>
          </p:nvSpPr>
          <p:spPr bwMode="auto">
            <a:xfrm>
              <a:off x="2987824" y="5877272"/>
              <a:ext cx="908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-</a:t>
              </a:r>
              <a:r>
                <a:rPr lang="pl-PL" sz="2000" dirty="0" smtClean="0">
                  <a:solidFill>
                    <a:srgbClr val="000000"/>
                  </a:solidFill>
                </a:rPr>
                <a:t>4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7722" name="Rectangle 1154"/>
            <p:cNvSpPr>
              <a:spLocks noChangeArrowheads="1"/>
            </p:cNvSpPr>
            <p:nvPr/>
          </p:nvSpPr>
          <p:spPr bwMode="auto">
            <a:xfrm>
              <a:off x="7452320" y="5877272"/>
              <a:ext cx="908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+</a:t>
              </a:r>
              <a:r>
                <a:rPr lang="pl-PL" sz="2000" dirty="0" smtClean="0">
                  <a:solidFill>
                    <a:srgbClr val="000000"/>
                  </a:solidFill>
                </a:rPr>
                <a:t>8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7723" name="Rectangle 1155"/>
            <p:cNvSpPr>
              <a:spLocks noChangeArrowheads="1"/>
            </p:cNvSpPr>
            <p:nvPr/>
          </p:nvSpPr>
          <p:spPr bwMode="auto">
            <a:xfrm>
              <a:off x="1547664" y="5877272"/>
              <a:ext cx="908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-</a:t>
              </a:r>
              <a:r>
                <a:rPr lang="pl-PL" sz="2000" dirty="0" smtClean="0">
                  <a:solidFill>
                    <a:srgbClr val="000000"/>
                  </a:solidFill>
                </a:rPr>
                <a:t>8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7726" name="Line 1167"/>
            <p:cNvSpPr>
              <a:spLocks noChangeShapeType="1"/>
            </p:cNvSpPr>
            <p:nvPr/>
          </p:nvSpPr>
          <p:spPr bwMode="auto">
            <a:xfrm>
              <a:off x="4800600" y="4962525"/>
              <a:ext cx="9525" cy="9429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27" name="Line 1095"/>
            <p:cNvSpPr>
              <a:spLocks noChangeShapeType="1"/>
            </p:cNvSpPr>
            <p:nvPr/>
          </p:nvSpPr>
          <p:spPr bwMode="auto">
            <a:xfrm>
              <a:off x="4826000" y="5905500"/>
              <a:ext cx="4002087" cy="9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28" name="Line 1131"/>
            <p:cNvSpPr>
              <a:spLocks noChangeShapeType="1"/>
            </p:cNvSpPr>
            <p:nvPr/>
          </p:nvSpPr>
          <p:spPr bwMode="auto">
            <a:xfrm flipH="1">
              <a:off x="1096963" y="5911850"/>
              <a:ext cx="3729037" cy="79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Rectangle 1152"/>
            <p:cNvSpPr>
              <a:spLocks noChangeArrowheads="1"/>
            </p:cNvSpPr>
            <p:nvPr/>
          </p:nvSpPr>
          <p:spPr bwMode="auto">
            <a:xfrm>
              <a:off x="4932040" y="5877272"/>
              <a:ext cx="72008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+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m</a:t>
              </a:r>
              <a:endParaRPr lang="pl-PL" sz="20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4" name="Prostokąt 83"/>
            <p:cNvSpPr/>
            <p:nvPr/>
          </p:nvSpPr>
          <p:spPr>
            <a:xfrm>
              <a:off x="4644008" y="6021288"/>
              <a:ext cx="4988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baseline="-25000" dirty="0" smtClean="0">
                  <a:solidFill>
                    <a:srgbClr val="000000"/>
                  </a:solidFill>
                </a:rPr>
                <a:t>0</a:t>
              </a:r>
              <a:endParaRPr lang="pl-PL" dirty="0"/>
            </a:p>
          </p:txBody>
        </p:sp>
        <p:sp>
          <p:nvSpPr>
            <p:cNvPr id="85" name="Rectangle 1152"/>
            <p:cNvSpPr>
              <a:spLocks noChangeArrowheads="1"/>
            </p:cNvSpPr>
            <p:nvPr/>
          </p:nvSpPr>
          <p:spPr bwMode="auto">
            <a:xfrm>
              <a:off x="4067944" y="5877272"/>
              <a:ext cx="72008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-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m</a:t>
              </a:r>
              <a:endParaRPr lang="pl-PL" sz="20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6" name="Line 1096"/>
            <p:cNvSpPr>
              <a:spLocks noChangeShapeType="1"/>
            </p:cNvSpPr>
            <p:nvPr/>
          </p:nvSpPr>
          <p:spPr bwMode="auto">
            <a:xfrm flipV="1">
              <a:off x="1104900" y="2260600"/>
              <a:ext cx="1587" cy="3654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Freeform 1128"/>
            <p:cNvSpPr>
              <a:spLocks/>
            </p:cNvSpPr>
            <p:nvPr/>
          </p:nvSpPr>
          <p:spPr bwMode="auto">
            <a:xfrm flipH="1">
              <a:off x="1833563" y="2257425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Freeform 1092"/>
            <p:cNvSpPr>
              <a:spLocks/>
            </p:cNvSpPr>
            <p:nvPr/>
          </p:nvSpPr>
          <p:spPr bwMode="auto">
            <a:xfrm>
              <a:off x="7800975" y="226060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  <p:grpSp>
        <p:nvGrpSpPr>
          <p:cNvPr id="78" name="Grupa 77"/>
          <p:cNvGrpSpPr/>
          <p:nvPr/>
        </p:nvGrpSpPr>
        <p:grpSpPr>
          <a:xfrm>
            <a:off x="6699249" y="841375"/>
            <a:ext cx="2359166" cy="1127017"/>
            <a:chOff x="6247358" y="145250"/>
            <a:chExt cx="2825846" cy="1823142"/>
          </a:xfrm>
        </p:grpSpPr>
        <p:graphicFrame>
          <p:nvGraphicFramePr>
            <p:cNvPr id="79" name="Obiek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0914500"/>
                </p:ext>
              </p:extLst>
            </p:nvPr>
          </p:nvGraphicFramePr>
          <p:xfrm>
            <a:off x="6248308" y="1023187"/>
            <a:ext cx="2824896" cy="698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42" name="Równanie" r:id="rId4" imgW="1028520" imgH="253800" progId="Equation.3">
                    <p:embed/>
                  </p:oleObj>
                </mc:Choice>
                <mc:Fallback>
                  <p:oleObj name="Równanie" r:id="rId4" imgW="10285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308" y="1023187"/>
                          <a:ext cx="2824896" cy="69826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pole tekstowe 79"/>
            <p:cNvSpPr txBox="1"/>
            <p:nvPr/>
          </p:nvSpPr>
          <p:spPr>
            <a:xfrm>
              <a:off x="6613472" y="145250"/>
              <a:ext cx="20040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Prążki istotne</a:t>
              </a:r>
              <a:endParaRPr lang="pl-PL" dirty="0"/>
            </a:p>
          </p:txBody>
        </p:sp>
        <p:sp>
          <p:nvSpPr>
            <p:cNvPr id="82" name="Prostokąt 81"/>
            <p:cNvSpPr/>
            <p:nvPr/>
          </p:nvSpPr>
          <p:spPr bwMode="auto">
            <a:xfrm>
              <a:off x="6247358" y="169050"/>
              <a:ext cx="2736304" cy="179934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83" name="Obiek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739263"/>
              </p:ext>
            </p:extLst>
          </p:nvPr>
        </p:nvGraphicFramePr>
        <p:xfrm>
          <a:off x="7923489" y="5107955"/>
          <a:ext cx="67503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43" name="Równanie" r:id="rId6" imgW="241200" imgH="228600" progId="Equation.3">
                  <p:embed/>
                </p:oleObj>
              </mc:Choice>
              <mc:Fallback>
                <p:oleObj name="Równanie" r:id="rId6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489" y="5107955"/>
                        <a:ext cx="675032" cy="473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1170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27660" name="Rectangle 1086"/>
          <p:cNvSpPr>
            <a:spLocks noChangeArrowheads="1"/>
          </p:cNvSpPr>
          <p:nvPr/>
        </p:nvSpPr>
        <p:spPr bwMode="auto">
          <a:xfrm>
            <a:off x="2465388" y="1804988"/>
            <a:ext cx="4854575" cy="36544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4" name="Prostokąt 83"/>
          <p:cNvSpPr/>
          <p:nvPr/>
        </p:nvSpPr>
        <p:spPr>
          <a:xfrm>
            <a:off x="4644008" y="6021288"/>
            <a:ext cx="498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pl-PL" baseline="-25000" dirty="0" smtClean="0">
                <a:solidFill>
                  <a:srgbClr val="000000"/>
                </a:solidFill>
              </a:rPr>
              <a:t>0</a:t>
            </a:r>
            <a:endParaRPr lang="pl-PL" dirty="0"/>
          </a:p>
        </p:txBody>
      </p:sp>
      <p:grpSp>
        <p:nvGrpSpPr>
          <p:cNvPr id="90" name="Grupa 89"/>
          <p:cNvGrpSpPr/>
          <p:nvPr/>
        </p:nvGrpSpPr>
        <p:grpSpPr>
          <a:xfrm>
            <a:off x="1087438" y="2228850"/>
            <a:ext cx="7900987" cy="4065935"/>
            <a:chOff x="1087438" y="2228850"/>
            <a:chExt cx="7900987" cy="4065935"/>
          </a:xfrm>
        </p:grpSpPr>
        <p:sp>
          <p:nvSpPr>
            <p:cNvPr id="27654" name="Line 1166"/>
            <p:cNvSpPr>
              <a:spLocks noChangeShapeType="1"/>
            </p:cNvSpPr>
            <p:nvPr/>
          </p:nvSpPr>
          <p:spPr bwMode="auto">
            <a:xfrm>
              <a:off x="1838325" y="2981325"/>
              <a:ext cx="0" cy="2924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55" name="Line 1165"/>
            <p:cNvSpPr>
              <a:spLocks noChangeShapeType="1"/>
            </p:cNvSpPr>
            <p:nvPr/>
          </p:nvSpPr>
          <p:spPr bwMode="auto">
            <a:xfrm>
              <a:off x="7810500" y="2981325"/>
              <a:ext cx="0" cy="293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56" name="Freeform 1163"/>
            <p:cNvSpPr>
              <a:spLocks/>
            </p:cNvSpPr>
            <p:nvPr/>
          </p:nvSpPr>
          <p:spPr bwMode="auto">
            <a:xfrm>
              <a:off x="4086225" y="224155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57" name="Freeform 1162"/>
            <p:cNvSpPr>
              <a:spLocks/>
            </p:cNvSpPr>
            <p:nvPr/>
          </p:nvSpPr>
          <p:spPr bwMode="auto">
            <a:xfrm>
              <a:off x="7058025" y="224155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58" name="Freeform 1128"/>
            <p:cNvSpPr>
              <a:spLocks/>
            </p:cNvSpPr>
            <p:nvPr/>
          </p:nvSpPr>
          <p:spPr bwMode="auto">
            <a:xfrm flipH="1">
              <a:off x="1833563" y="2257425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59" name="Freeform 1161"/>
            <p:cNvSpPr>
              <a:spLocks/>
            </p:cNvSpPr>
            <p:nvPr/>
          </p:nvSpPr>
          <p:spPr bwMode="auto">
            <a:xfrm flipH="1">
              <a:off x="2586038" y="222885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2" name="Rectangle 1088"/>
            <p:cNvSpPr>
              <a:spLocks noChangeArrowheads="1"/>
            </p:cNvSpPr>
            <p:nvPr/>
          </p:nvSpPr>
          <p:spPr bwMode="auto">
            <a:xfrm>
              <a:off x="1259632" y="2348880"/>
              <a:ext cx="1100361" cy="441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dirty="0" smtClean="0">
                  <a:solidFill>
                    <a:srgbClr val="000000"/>
                  </a:solidFill>
                  <a:latin typeface="Helvetica" charset="0"/>
                </a:rPr>
                <a:t>|</a:t>
              </a:r>
              <a:r>
                <a:rPr lang="pl-PL" i="1" dirty="0" err="1" smtClean="0">
                  <a:solidFill>
                    <a:srgbClr val="000000"/>
                  </a:solidFill>
                  <a:latin typeface="Helvetica" charset="0"/>
                </a:rPr>
                <a:t>J</a:t>
              </a:r>
              <a:r>
                <a:rPr lang="pl-PL" i="1" baseline="-25000" dirty="0" err="1" smtClean="0">
                  <a:solidFill>
                    <a:srgbClr val="000000"/>
                  </a:solidFill>
                  <a:latin typeface="Helvetica" charset="0"/>
                </a:rPr>
                <a:t>n</a:t>
              </a:r>
              <a:r>
                <a:rPr lang="pl-PL" dirty="0" smtClean="0">
                  <a:solidFill>
                    <a:srgbClr val="000000"/>
                  </a:solidFill>
                  <a:latin typeface="Helvetica" charset="0"/>
                </a:rPr>
                <a:t>(</a:t>
              </a:r>
              <a:r>
                <a:rPr lang="pl-PL" dirty="0" err="1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pl-PL" i="1" dirty="0" err="1" smtClean="0">
                  <a:solidFill>
                    <a:srgbClr val="000000"/>
                  </a:solidFill>
                  <a:latin typeface="Symbol" pitchFamily="18" charset="2"/>
                </a:rPr>
                <a:t>j</a:t>
              </a:r>
              <a:r>
                <a:rPr lang="pl-PL" dirty="0">
                  <a:solidFill>
                    <a:srgbClr val="000000"/>
                  </a:solidFill>
                  <a:latin typeface="Helvetica" charset="0"/>
                </a:rPr>
                <a:t>)|</a:t>
              </a:r>
              <a:endParaRPr lang="pl-PL" dirty="0"/>
            </a:p>
          </p:txBody>
        </p:sp>
        <p:sp>
          <p:nvSpPr>
            <p:cNvPr id="27663" name="Rectangle 1089"/>
            <p:cNvSpPr>
              <a:spLocks noChangeArrowheads="1"/>
            </p:cNvSpPr>
            <p:nvPr/>
          </p:nvSpPr>
          <p:spPr bwMode="auto">
            <a:xfrm>
              <a:off x="8591550" y="5877272"/>
              <a:ext cx="369887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i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pl-PL" i="1" baseline="-250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7664" name="Freeform 1090"/>
            <p:cNvSpPr>
              <a:spLocks/>
            </p:cNvSpPr>
            <p:nvPr/>
          </p:nvSpPr>
          <p:spPr bwMode="auto">
            <a:xfrm>
              <a:off x="5567363" y="226060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5" name="Freeform 1091"/>
            <p:cNvSpPr>
              <a:spLocks/>
            </p:cNvSpPr>
            <p:nvPr/>
          </p:nvSpPr>
          <p:spPr bwMode="auto">
            <a:xfrm>
              <a:off x="6321425" y="226060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6" name="Freeform 1092"/>
            <p:cNvSpPr>
              <a:spLocks/>
            </p:cNvSpPr>
            <p:nvPr/>
          </p:nvSpPr>
          <p:spPr bwMode="auto">
            <a:xfrm>
              <a:off x="7800975" y="226060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7" name="Freeform 1093"/>
            <p:cNvSpPr>
              <a:spLocks/>
            </p:cNvSpPr>
            <p:nvPr/>
          </p:nvSpPr>
          <p:spPr bwMode="auto">
            <a:xfrm>
              <a:off x="8553450" y="2260600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8" name="Freeform 1094"/>
            <p:cNvSpPr>
              <a:spLocks/>
            </p:cNvSpPr>
            <p:nvPr/>
          </p:nvSpPr>
          <p:spPr bwMode="auto">
            <a:xfrm>
              <a:off x="4826000" y="5183188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9" name="Line 1097"/>
            <p:cNvSpPr>
              <a:spLocks noChangeShapeType="1"/>
            </p:cNvSpPr>
            <p:nvPr/>
          </p:nvSpPr>
          <p:spPr bwMode="auto">
            <a:xfrm flipV="1">
              <a:off x="5195888" y="5872163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0" name="Line 1098"/>
            <p:cNvSpPr>
              <a:spLocks noChangeShapeType="1"/>
            </p:cNvSpPr>
            <p:nvPr/>
          </p:nvSpPr>
          <p:spPr bwMode="auto">
            <a:xfrm flipV="1">
              <a:off x="5946775" y="5872163"/>
              <a:ext cx="3175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1" name="Line 1099"/>
            <p:cNvSpPr>
              <a:spLocks noChangeShapeType="1"/>
            </p:cNvSpPr>
            <p:nvPr/>
          </p:nvSpPr>
          <p:spPr bwMode="auto">
            <a:xfrm flipV="1">
              <a:off x="6699250" y="5872163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2" name="Line 1100"/>
            <p:cNvSpPr>
              <a:spLocks noChangeShapeType="1"/>
            </p:cNvSpPr>
            <p:nvPr/>
          </p:nvSpPr>
          <p:spPr bwMode="auto">
            <a:xfrm flipV="1">
              <a:off x="7439025" y="5872163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3" name="Line 1101"/>
            <p:cNvSpPr>
              <a:spLocks noChangeShapeType="1"/>
            </p:cNvSpPr>
            <p:nvPr/>
          </p:nvSpPr>
          <p:spPr bwMode="auto">
            <a:xfrm>
              <a:off x="4826000" y="5915025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5" name="Line 1104"/>
            <p:cNvSpPr>
              <a:spLocks noChangeShapeType="1"/>
            </p:cNvSpPr>
            <p:nvPr/>
          </p:nvSpPr>
          <p:spPr bwMode="auto">
            <a:xfrm>
              <a:off x="1117600" y="5173663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6" name="Line 1105"/>
            <p:cNvSpPr>
              <a:spLocks noChangeShapeType="1"/>
            </p:cNvSpPr>
            <p:nvPr/>
          </p:nvSpPr>
          <p:spPr bwMode="auto">
            <a:xfrm>
              <a:off x="1117600" y="4810125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7" name="Line 1106"/>
            <p:cNvSpPr>
              <a:spLocks noChangeShapeType="1"/>
            </p:cNvSpPr>
            <p:nvPr/>
          </p:nvSpPr>
          <p:spPr bwMode="auto">
            <a:xfrm>
              <a:off x="1117600" y="4445000"/>
              <a:ext cx="4445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8" name="Line 1107"/>
            <p:cNvSpPr>
              <a:spLocks noChangeShapeType="1"/>
            </p:cNvSpPr>
            <p:nvPr/>
          </p:nvSpPr>
          <p:spPr bwMode="auto">
            <a:xfrm>
              <a:off x="1117600" y="4081463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79" name="Line 1108"/>
            <p:cNvSpPr>
              <a:spLocks noChangeShapeType="1"/>
            </p:cNvSpPr>
            <p:nvPr/>
          </p:nvSpPr>
          <p:spPr bwMode="auto">
            <a:xfrm>
              <a:off x="1117600" y="3706813"/>
              <a:ext cx="444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0" name="Line 1109"/>
            <p:cNvSpPr>
              <a:spLocks noChangeShapeType="1"/>
            </p:cNvSpPr>
            <p:nvPr/>
          </p:nvSpPr>
          <p:spPr bwMode="auto">
            <a:xfrm>
              <a:off x="1117600" y="3341688"/>
              <a:ext cx="444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1" name="Line 1110"/>
            <p:cNvSpPr>
              <a:spLocks noChangeShapeType="1"/>
            </p:cNvSpPr>
            <p:nvPr/>
          </p:nvSpPr>
          <p:spPr bwMode="auto">
            <a:xfrm>
              <a:off x="1117600" y="2978150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2" name="Line 1111"/>
            <p:cNvSpPr>
              <a:spLocks noChangeShapeType="1"/>
            </p:cNvSpPr>
            <p:nvPr/>
          </p:nvSpPr>
          <p:spPr bwMode="auto">
            <a:xfrm>
              <a:off x="1117600" y="2614613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3" name="Freeform 1112"/>
            <p:cNvSpPr>
              <a:spLocks/>
            </p:cNvSpPr>
            <p:nvPr/>
          </p:nvSpPr>
          <p:spPr bwMode="auto">
            <a:xfrm>
              <a:off x="4826000" y="5541963"/>
              <a:ext cx="3738562" cy="61913"/>
            </a:xfrm>
            <a:custGeom>
              <a:avLst/>
              <a:gdLst>
                <a:gd name="T0" fmla="*/ 0 w 2196"/>
                <a:gd name="T1" fmla="*/ 0 h 39"/>
                <a:gd name="T2" fmla="*/ 212 w 2196"/>
                <a:gd name="T3" fmla="*/ 0 h 39"/>
                <a:gd name="T4" fmla="*/ 431 w 2196"/>
                <a:gd name="T5" fmla="*/ 0 h 39"/>
                <a:gd name="T6" fmla="*/ 643 w 2196"/>
                <a:gd name="T7" fmla="*/ 0 h 39"/>
                <a:gd name="T8" fmla="*/ 856 w 2196"/>
                <a:gd name="T9" fmla="*/ 0 h 39"/>
                <a:gd name="T10" fmla="*/ 1075 w 2196"/>
                <a:gd name="T11" fmla="*/ 0 h 39"/>
                <a:gd name="T12" fmla="*/ 1287 w 2196"/>
                <a:gd name="T13" fmla="*/ 0 h 39"/>
                <a:gd name="T14" fmla="*/ 1499 w 2196"/>
                <a:gd name="T15" fmla="*/ 0 h 39"/>
                <a:gd name="T16" fmla="*/ 1712 w 2196"/>
                <a:gd name="T17" fmla="*/ 0 h 39"/>
                <a:gd name="T18" fmla="*/ 1930 w 2196"/>
                <a:gd name="T19" fmla="*/ 0 h 39"/>
                <a:gd name="T20" fmla="*/ 2143 w 2196"/>
                <a:gd name="T21" fmla="*/ 0 h 39"/>
                <a:gd name="T22" fmla="*/ 2355 w 2196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6"/>
                <a:gd name="T37" fmla="*/ 0 h 39"/>
                <a:gd name="T38" fmla="*/ 2196 w 2196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6" h="39">
                  <a:moveTo>
                    <a:pt x="0" y="0"/>
                  </a:moveTo>
                  <a:lnTo>
                    <a:pt x="198" y="0"/>
                  </a:lnTo>
                  <a:lnTo>
                    <a:pt x="402" y="0"/>
                  </a:lnTo>
                  <a:lnTo>
                    <a:pt x="600" y="0"/>
                  </a:lnTo>
                  <a:lnTo>
                    <a:pt x="798" y="0"/>
                  </a:lnTo>
                  <a:lnTo>
                    <a:pt x="1002" y="0"/>
                  </a:lnTo>
                  <a:lnTo>
                    <a:pt x="1200" y="0"/>
                  </a:lnTo>
                  <a:lnTo>
                    <a:pt x="1398" y="0"/>
                  </a:lnTo>
                  <a:lnTo>
                    <a:pt x="1596" y="0"/>
                  </a:lnTo>
                  <a:lnTo>
                    <a:pt x="1800" y="0"/>
                  </a:lnTo>
                  <a:lnTo>
                    <a:pt x="1998" y="0"/>
                  </a:lnTo>
                  <a:lnTo>
                    <a:pt x="2196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4" name="Freeform 1113"/>
            <p:cNvSpPr>
              <a:spLocks/>
            </p:cNvSpPr>
            <p:nvPr/>
          </p:nvSpPr>
          <p:spPr bwMode="auto">
            <a:xfrm>
              <a:off x="5200650" y="4700588"/>
              <a:ext cx="0" cy="1227138"/>
            </a:xfrm>
            <a:custGeom>
              <a:avLst/>
              <a:gdLst>
                <a:gd name="T0" fmla="*/ 0 w 1"/>
                <a:gd name="T1" fmla="*/ 773 h 843"/>
                <a:gd name="T2" fmla="*/ 0 w 1"/>
                <a:gd name="T3" fmla="*/ 0 h 843"/>
                <a:gd name="T4" fmla="*/ 0 60000 65536"/>
                <a:gd name="T5" fmla="*/ 0 60000 65536"/>
                <a:gd name="T6" fmla="*/ 0 w 1"/>
                <a:gd name="T7" fmla="*/ 0 h 843"/>
                <a:gd name="T8" fmla="*/ 0 w 1"/>
                <a:gd name="T9" fmla="*/ 843 h 8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3">
                  <a:moveTo>
                    <a:pt x="0" y="84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381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5" name="Line 1114"/>
            <p:cNvSpPr>
              <a:spLocks noChangeShapeType="1"/>
            </p:cNvSpPr>
            <p:nvPr/>
          </p:nvSpPr>
          <p:spPr bwMode="auto">
            <a:xfrm flipH="1" flipV="1">
              <a:off x="5565775" y="3540125"/>
              <a:ext cx="11112" cy="23749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6" name="Line 1115"/>
            <p:cNvSpPr>
              <a:spLocks noChangeShapeType="1"/>
            </p:cNvSpPr>
            <p:nvPr/>
          </p:nvSpPr>
          <p:spPr bwMode="auto">
            <a:xfrm flipV="1">
              <a:off x="5946775" y="5570538"/>
              <a:ext cx="3175" cy="3444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7" name="Line 1116"/>
            <p:cNvSpPr>
              <a:spLocks noChangeShapeType="1"/>
            </p:cNvSpPr>
            <p:nvPr/>
          </p:nvSpPr>
          <p:spPr bwMode="auto">
            <a:xfrm flipV="1">
              <a:off x="6316663" y="3246438"/>
              <a:ext cx="1587" cy="26685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8" name="Line 1117"/>
            <p:cNvSpPr>
              <a:spLocks noChangeShapeType="1"/>
            </p:cNvSpPr>
            <p:nvPr/>
          </p:nvSpPr>
          <p:spPr bwMode="auto">
            <a:xfrm flipV="1">
              <a:off x="6699250" y="3055938"/>
              <a:ext cx="1587" cy="28590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89" name="Line 1118"/>
            <p:cNvSpPr>
              <a:spLocks noChangeShapeType="1"/>
            </p:cNvSpPr>
            <p:nvPr/>
          </p:nvSpPr>
          <p:spPr bwMode="auto">
            <a:xfrm flipH="1" flipV="1">
              <a:off x="7056438" y="4008438"/>
              <a:ext cx="12700" cy="19065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0" name="Line 1119"/>
            <p:cNvSpPr>
              <a:spLocks noChangeShapeType="1"/>
            </p:cNvSpPr>
            <p:nvPr/>
          </p:nvSpPr>
          <p:spPr bwMode="auto">
            <a:xfrm flipV="1">
              <a:off x="7439025" y="4962525"/>
              <a:ext cx="1587" cy="9525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1" name="Line 1120"/>
            <p:cNvSpPr>
              <a:spLocks noChangeShapeType="1"/>
            </p:cNvSpPr>
            <p:nvPr/>
          </p:nvSpPr>
          <p:spPr bwMode="auto">
            <a:xfrm flipV="1">
              <a:off x="7808913" y="5530850"/>
              <a:ext cx="1587" cy="3841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2" name="Line 1121"/>
            <p:cNvSpPr>
              <a:spLocks noChangeShapeType="1"/>
            </p:cNvSpPr>
            <p:nvPr/>
          </p:nvSpPr>
          <p:spPr bwMode="auto">
            <a:xfrm flipV="1">
              <a:off x="8175625" y="5710238"/>
              <a:ext cx="1587" cy="20161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3" name="Freeform 1122"/>
            <p:cNvSpPr>
              <a:spLocks/>
            </p:cNvSpPr>
            <p:nvPr/>
          </p:nvSpPr>
          <p:spPr bwMode="auto">
            <a:xfrm>
              <a:off x="4826000" y="2259013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4" name="Freeform 1123"/>
            <p:cNvSpPr>
              <a:spLocks/>
            </p:cNvSpPr>
            <p:nvPr/>
          </p:nvSpPr>
          <p:spPr bwMode="auto">
            <a:xfrm>
              <a:off x="4826000" y="3714750"/>
              <a:ext cx="3714750" cy="50800"/>
            </a:xfrm>
            <a:custGeom>
              <a:avLst/>
              <a:gdLst>
                <a:gd name="T0" fmla="*/ 0 w 433"/>
                <a:gd name="T1" fmla="*/ 0 h 32"/>
                <a:gd name="T2" fmla="*/ 2340 w 433"/>
                <a:gd name="T3" fmla="*/ 0 h 32"/>
                <a:gd name="T4" fmla="*/ 2340 w 433"/>
                <a:gd name="T5" fmla="*/ 0 h 32"/>
                <a:gd name="T6" fmla="*/ 0 60000 65536"/>
                <a:gd name="T7" fmla="*/ 0 60000 65536"/>
                <a:gd name="T8" fmla="*/ 0 60000 65536"/>
                <a:gd name="T9" fmla="*/ 0 w 433"/>
                <a:gd name="T10" fmla="*/ 0 h 32"/>
                <a:gd name="T11" fmla="*/ 433 w 433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2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5" name="Freeform 1124"/>
            <p:cNvSpPr>
              <a:spLocks/>
            </p:cNvSpPr>
            <p:nvPr/>
          </p:nvSpPr>
          <p:spPr bwMode="auto">
            <a:xfrm>
              <a:off x="4835525" y="4445000"/>
              <a:ext cx="3716337" cy="49213"/>
            </a:xfrm>
            <a:custGeom>
              <a:avLst/>
              <a:gdLst>
                <a:gd name="T0" fmla="*/ 0 w 433"/>
                <a:gd name="T1" fmla="*/ 0 h 31"/>
                <a:gd name="T2" fmla="*/ 2341 w 433"/>
                <a:gd name="T3" fmla="*/ 0 h 31"/>
                <a:gd name="T4" fmla="*/ 2341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6" name="Freeform 1125"/>
            <p:cNvSpPr>
              <a:spLocks/>
            </p:cNvSpPr>
            <p:nvPr/>
          </p:nvSpPr>
          <p:spPr bwMode="auto">
            <a:xfrm>
              <a:off x="4826000" y="2987675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7" name="Freeform 1126"/>
            <p:cNvSpPr>
              <a:spLocks/>
            </p:cNvSpPr>
            <p:nvPr/>
          </p:nvSpPr>
          <p:spPr bwMode="auto">
            <a:xfrm flipH="1">
              <a:off x="4797425" y="2257425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8" name="Freeform 1127"/>
            <p:cNvSpPr>
              <a:spLocks/>
            </p:cNvSpPr>
            <p:nvPr/>
          </p:nvSpPr>
          <p:spPr bwMode="auto">
            <a:xfrm flipH="1">
              <a:off x="3328988" y="2257425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99" name="Freeform 1129"/>
            <p:cNvSpPr>
              <a:spLocks/>
            </p:cNvSpPr>
            <p:nvPr/>
          </p:nvSpPr>
          <p:spPr bwMode="auto">
            <a:xfrm flipH="1">
              <a:off x="1096963" y="2257425"/>
              <a:ext cx="1587" cy="3654425"/>
            </a:xfrm>
            <a:custGeom>
              <a:avLst/>
              <a:gdLst>
                <a:gd name="T0" fmla="*/ 0 w 1"/>
                <a:gd name="T1" fmla="*/ 2302 h 341"/>
                <a:gd name="T2" fmla="*/ 0 w 1"/>
                <a:gd name="T3" fmla="*/ 0 h 341"/>
                <a:gd name="T4" fmla="*/ 0 w 1"/>
                <a:gd name="T5" fmla="*/ 0 h 341"/>
                <a:gd name="T6" fmla="*/ 0 60000 65536"/>
                <a:gd name="T7" fmla="*/ 0 60000 65536"/>
                <a:gd name="T8" fmla="*/ 0 60000 65536"/>
                <a:gd name="T9" fmla="*/ 0 w 1"/>
                <a:gd name="T10" fmla="*/ 0 h 341"/>
                <a:gd name="T11" fmla="*/ 1 w 1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1">
                  <a:moveTo>
                    <a:pt x="0" y="341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0" name="Freeform 1130"/>
            <p:cNvSpPr>
              <a:spLocks/>
            </p:cNvSpPr>
            <p:nvPr/>
          </p:nvSpPr>
          <p:spPr bwMode="auto">
            <a:xfrm flipH="1">
              <a:off x="1111250" y="5180013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1" name="Line 1132"/>
            <p:cNvSpPr>
              <a:spLocks noChangeShapeType="1"/>
            </p:cNvSpPr>
            <p:nvPr/>
          </p:nvSpPr>
          <p:spPr bwMode="auto">
            <a:xfrm flipH="1" flipV="1">
              <a:off x="4454525" y="5868988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2" name="Line 1133"/>
            <p:cNvSpPr>
              <a:spLocks noChangeShapeType="1"/>
            </p:cNvSpPr>
            <p:nvPr/>
          </p:nvSpPr>
          <p:spPr bwMode="auto">
            <a:xfrm flipH="1" flipV="1">
              <a:off x="3702050" y="5868988"/>
              <a:ext cx="3175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3" name="Line 1134"/>
            <p:cNvSpPr>
              <a:spLocks noChangeShapeType="1"/>
            </p:cNvSpPr>
            <p:nvPr/>
          </p:nvSpPr>
          <p:spPr bwMode="auto">
            <a:xfrm flipH="1" flipV="1">
              <a:off x="2951163" y="5868988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4" name="Line 1135"/>
            <p:cNvSpPr>
              <a:spLocks noChangeShapeType="1"/>
            </p:cNvSpPr>
            <p:nvPr/>
          </p:nvSpPr>
          <p:spPr bwMode="auto">
            <a:xfrm flipH="1" flipV="1">
              <a:off x="2211388" y="5868988"/>
              <a:ext cx="1587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5" name="Freeform 1137"/>
            <p:cNvSpPr>
              <a:spLocks/>
            </p:cNvSpPr>
            <p:nvPr/>
          </p:nvSpPr>
          <p:spPr bwMode="auto">
            <a:xfrm flipH="1">
              <a:off x="1087438" y="5545138"/>
              <a:ext cx="3738562" cy="60325"/>
            </a:xfrm>
            <a:custGeom>
              <a:avLst/>
              <a:gdLst>
                <a:gd name="T0" fmla="*/ 0 w 2196"/>
                <a:gd name="T1" fmla="*/ 0 h 38"/>
                <a:gd name="T2" fmla="*/ 212 w 2196"/>
                <a:gd name="T3" fmla="*/ 0 h 38"/>
                <a:gd name="T4" fmla="*/ 431 w 2196"/>
                <a:gd name="T5" fmla="*/ 0 h 38"/>
                <a:gd name="T6" fmla="*/ 643 w 2196"/>
                <a:gd name="T7" fmla="*/ 0 h 38"/>
                <a:gd name="T8" fmla="*/ 856 w 2196"/>
                <a:gd name="T9" fmla="*/ 0 h 38"/>
                <a:gd name="T10" fmla="*/ 1075 w 2196"/>
                <a:gd name="T11" fmla="*/ 0 h 38"/>
                <a:gd name="T12" fmla="*/ 1287 w 2196"/>
                <a:gd name="T13" fmla="*/ 0 h 38"/>
                <a:gd name="T14" fmla="*/ 1499 w 2196"/>
                <a:gd name="T15" fmla="*/ 0 h 38"/>
                <a:gd name="T16" fmla="*/ 1712 w 2196"/>
                <a:gd name="T17" fmla="*/ 0 h 38"/>
                <a:gd name="T18" fmla="*/ 1930 w 2196"/>
                <a:gd name="T19" fmla="*/ 0 h 38"/>
                <a:gd name="T20" fmla="*/ 2143 w 2196"/>
                <a:gd name="T21" fmla="*/ 0 h 38"/>
                <a:gd name="T22" fmla="*/ 2355 w 2196"/>
                <a:gd name="T23" fmla="*/ 0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6"/>
                <a:gd name="T37" fmla="*/ 0 h 38"/>
                <a:gd name="T38" fmla="*/ 2196 w 2196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6" h="38">
                  <a:moveTo>
                    <a:pt x="0" y="0"/>
                  </a:moveTo>
                  <a:lnTo>
                    <a:pt x="198" y="0"/>
                  </a:lnTo>
                  <a:lnTo>
                    <a:pt x="402" y="0"/>
                  </a:lnTo>
                  <a:lnTo>
                    <a:pt x="600" y="0"/>
                  </a:lnTo>
                  <a:lnTo>
                    <a:pt x="798" y="0"/>
                  </a:lnTo>
                  <a:lnTo>
                    <a:pt x="1002" y="0"/>
                  </a:lnTo>
                  <a:lnTo>
                    <a:pt x="1200" y="0"/>
                  </a:lnTo>
                  <a:lnTo>
                    <a:pt x="1398" y="0"/>
                  </a:lnTo>
                  <a:lnTo>
                    <a:pt x="1596" y="0"/>
                  </a:lnTo>
                  <a:lnTo>
                    <a:pt x="1800" y="0"/>
                  </a:lnTo>
                  <a:lnTo>
                    <a:pt x="1998" y="0"/>
                  </a:lnTo>
                  <a:lnTo>
                    <a:pt x="2196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6" name="Freeform 1138"/>
            <p:cNvSpPr>
              <a:spLocks/>
            </p:cNvSpPr>
            <p:nvPr/>
          </p:nvSpPr>
          <p:spPr bwMode="auto">
            <a:xfrm flipH="1">
              <a:off x="4451350" y="4697413"/>
              <a:ext cx="0" cy="1227138"/>
            </a:xfrm>
            <a:custGeom>
              <a:avLst/>
              <a:gdLst>
                <a:gd name="T0" fmla="*/ 0 w 1"/>
                <a:gd name="T1" fmla="*/ 773 h 843"/>
                <a:gd name="T2" fmla="*/ 0 w 1"/>
                <a:gd name="T3" fmla="*/ 0 h 843"/>
                <a:gd name="T4" fmla="*/ 0 60000 65536"/>
                <a:gd name="T5" fmla="*/ 0 60000 65536"/>
                <a:gd name="T6" fmla="*/ 0 w 1"/>
                <a:gd name="T7" fmla="*/ 0 h 843"/>
                <a:gd name="T8" fmla="*/ 0 w 1"/>
                <a:gd name="T9" fmla="*/ 843 h 8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3">
                  <a:moveTo>
                    <a:pt x="0" y="84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381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7" name="Line 1139"/>
            <p:cNvSpPr>
              <a:spLocks noChangeShapeType="1"/>
            </p:cNvSpPr>
            <p:nvPr/>
          </p:nvSpPr>
          <p:spPr bwMode="auto">
            <a:xfrm flipV="1">
              <a:off x="4075113" y="3536950"/>
              <a:ext cx="11112" cy="23749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8" name="Line 1140"/>
            <p:cNvSpPr>
              <a:spLocks noChangeShapeType="1"/>
            </p:cNvSpPr>
            <p:nvPr/>
          </p:nvSpPr>
          <p:spPr bwMode="auto">
            <a:xfrm flipH="1" flipV="1">
              <a:off x="3702050" y="5567363"/>
              <a:ext cx="3175" cy="3444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09" name="Line 1141"/>
            <p:cNvSpPr>
              <a:spLocks noChangeShapeType="1"/>
            </p:cNvSpPr>
            <p:nvPr/>
          </p:nvSpPr>
          <p:spPr bwMode="auto">
            <a:xfrm flipH="1" flipV="1">
              <a:off x="3333750" y="3243263"/>
              <a:ext cx="1587" cy="26685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0" name="Line 1142"/>
            <p:cNvSpPr>
              <a:spLocks noChangeShapeType="1"/>
            </p:cNvSpPr>
            <p:nvPr/>
          </p:nvSpPr>
          <p:spPr bwMode="auto">
            <a:xfrm flipH="1" flipV="1">
              <a:off x="2951163" y="3051175"/>
              <a:ext cx="1587" cy="28606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1" name="Line 1143"/>
            <p:cNvSpPr>
              <a:spLocks noChangeShapeType="1"/>
            </p:cNvSpPr>
            <p:nvPr/>
          </p:nvSpPr>
          <p:spPr bwMode="auto">
            <a:xfrm flipV="1">
              <a:off x="2582863" y="4003675"/>
              <a:ext cx="12700" cy="19081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2" name="Line 1144"/>
            <p:cNvSpPr>
              <a:spLocks noChangeShapeType="1"/>
            </p:cNvSpPr>
            <p:nvPr/>
          </p:nvSpPr>
          <p:spPr bwMode="auto">
            <a:xfrm flipH="1" flipV="1">
              <a:off x="2211388" y="4959350"/>
              <a:ext cx="1587" cy="9525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3" name="Line 1145"/>
            <p:cNvSpPr>
              <a:spLocks noChangeShapeType="1"/>
            </p:cNvSpPr>
            <p:nvPr/>
          </p:nvSpPr>
          <p:spPr bwMode="auto">
            <a:xfrm flipH="1" flipV="1">
              <a:off x="1841500" y="5526088"/>
              <a:ext cx="1587" cy="3857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4" name="Line 1146"/>
            <p:cNvSpPr>
              <a:spLocks noChangeShapeType="1"/>
            </p:cNvSpPr>
            <p:nvPr/>
          </p:nvSpPr>
          <p:spPr bwMode="auto">
            <a:xfrm flipH="1" flipV="1">
              <a:off x="1474788" y="5707063"/>
              <a:ext cx="1587" cy="2000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5" name="Freeform 1147"/>
            <p:cNvSpPr>
              <a:spLocks/>
            </p:cNvSpPr>
            <p:nvPr/>
          </p:nvSpPr>
          <p:spPr bwMode="auto">
            <a:xfrm flipH="1">
              <a:off x="1111250" y="2255838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6" name="Freeform 1148"/>
            <p:cNvSpPr>
              <a:spLocks/>
            </p:cNvSpPr>
            <p:nvPr/>
          </p:nvSpPr>
          <p:spPr bwMode="auto">
            <a:xfrm flipH="1">
              <a:off x="1111250" y="3711575"/>
              <a:ext cx="3714750" cy="49213"/>
            </a:xfrm>
            <a:custGeom>
              <a:avLst/>
              <a:gdLst>
                <a:gd name="T0" fmla="*/ 0 w 433"/>
                <a:gd name="T1" fmla="*/ 0 h 31"/>
                <a:gd name="T2" fmla="*/ 2340 w 433"/>
                <a:gd name="T3" fmla="*/ 0 h 31"/>
                <a:gd name="T4" fmla="*/ 2340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7" name="Freeform 1149"/>
            <p:cNvSpPr>
              <a:spLocks/>
            </p:cNvSpPr>
            <p:nvPr/>
          </p:nvSpPr>
          <p:spPr bwMode="auto">
            <a:xfrm flipH="1">
              <a:off x="1100138" y="4451350"/>
              <a:ext cx="3716337" cy="49213"/>
            </a:xfrm>
            <a:custGeom>
              <a:avLst/>
              <a:gdLst>
                <a:gd name="T0" fmla="*/ 0 w 433"/>
                <a:gd name="T1" fmla="*/ 0 h 31"/>
                <a:gd name="T2" fmla="*/ 2341 w 433"/>
                <a:gd name="T3" fmla="*/ 0 h 31"/>
                <a:gd name="T4" fmla="*/ 2341 w 433"/>
                <a:gd name="T5" fmla="*/ 0 h 31"/>
                <a:gd name="T6" fmla="*/ 0 60000 65536"/>
                <a:gd name="T7" fmla="*/ 0 60000 65536"/>
                <a:gd name="T8" fmla="*/ 0 60000 65536"/>
                <a:gd name="T9" fmla="*/ 0 w 433"/>
                <a:gd name="T10" fmla="*/ 0 h 31"/>
                <a:gd name="T11" fmla="*/ 433 w 4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1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8" name="Freeform 1150"/>
            <p:cNvSpPr>
              <a:spLocks/>
            </p:cNvSpPr>
            <p:nvPr/>
          </p:nvSpPr>
          <p:spPr bwMode="auto">
            <a:xfrm flipH="1">
              <a:off x="1111250" y="2982913"/>
              <a:ext cx="3714750" cy="50800"/>
            </a:xfrm>
            <a:custGeom>
              <a:avLst/>
              <a:gdLst>
                <a:gd name="T0" fmla="*/ 0 w 433"/>
                <a:gd name="T1" fmla="*/ 0 h 32"/>
                <a:gd name="T2" fmla="*/ 2340 w 433"/>
                <a:gd name="T3" fmla="*/ 0 h 32"/>
                <a:gd name="T4" fmla="*/ 2340 w 433"/>
                <a:gd name="T5" fmla="*/ 0 h 32"/>
                <a:gd name="T6" fmla="*/ 0 60000 65536"/>
                <a:gd name="T7" fmla="*/ 0 60000 65536"/>
                <a:gd name="T8" fmla="*/ 0 60000 65536"/>
                <a:gd name="T9" fmla="*/ 0 w 433"/>
                <a:gd name="T10" fmla="*/ 0 h 32"/>
                <a:gd name="T11" fmla="*/ 433 w 433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2">
                  <a:moveTo>
                    <a:pt x="0" y="0"/>
                  </a:move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19" name="Rectangle 1151"/>
            <p:cNvSpPr>
              <a:spLocks noChangeArrowheads="1"/>
            </p:cNvSpPr>
            <p:nvPr/>
          </p:nvSpPr>
          <p:spPr bwMode="auto">
            <a:xfrm>
              <a:off x="7956376" y="4293096"/>
              <a:ext cx="781050" cy="393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>
                  <a:solidFill>
                    <a:srgbClr val="000000"/>
                  </a:solidFill>
                  <a:latin typeface="Symbol" pitchFamily="18" charset="2"/>
                </a:rPr>
                <a:t>N</a:t>
              </a:r>
              <a:r>
                <a:rPr lang="pl-PL" sz="2000" dirty="0">
                  <a:solidFill>
                    <a:srgbClr val="000000"/>
                  </a:solidFill>
                  <a:latin typeface="Symbol" pitchFamily="18" charset="2"/>
                </a:rPr>
                <a:t>(</a:t>
              </a:r>
              <a:r>
                <a:rPr lang="pl-PL" sz="2000" i="1" dirty="0" err="1">
                  <a:solidFill>
                    <a:srgbClr val="000000"/>
                  </a:solidFill>
                  <a:latin typeface="Symbol" pitchFamily="18" charset="2"/>
                </a:rPr>
                <a:t>Dj</a:t>
              </a:r>
              <a:r>
                <a:rPr lang="pl-PL" sz="2000" dirty="0">
                  <a:solidFill>
                    <a:srgbClr val="000000"/>
                  </a:solidFill>
                  <a:latin typeface="Symbol" pitchFamily="18" charset="2"/>
                </a:rPr>
                <a:t>)</a:t>
              </a:r>
              <a:endParaRPr lang="pl-PL" sz="2000" baseline="-250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7720" name="Rectangle 1152"/>
            <p:cNvSpPr>
              <a:spLocks noChangeArrowheads="1"/>
            </p:cNvSpPr>
            <p:nvPr/>
          </p:nvSpPr>
          <p:spPr bwMode="auto">
            <a:xfrm>
              <a:off x="6012160" y="5877272"/>
              <a:ext cx="908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+</a:t>
              </a:r>
              <a:r>
                <a:rPr lang="pl-PL" sz="2000" dirty="0" smtClean="0">
                  <a:solidFill>
                    <a:srgbClr val="000000"/>
                  </a:solidFill>
                </a:rPr>
                <a:t>4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7721" name="Rectangle 1153"/>
            <p:cNvSpPr>
              <a:spLocks noChangeArrowheads="1"/>
            </p:cNvSpPr>
            <p:nvPr/>
          </p:nvSpPr>
          <p:spPr bwMode="auto">
            <a:xfrm>
              <a:off x="2987824" y="5877272"/>
              <a:ext cx="908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-</a:t>
              </a:r>
              <a:r>
                <a:rPr lang="pl-PL" sz="2000" dirty="0" smtClean="0">
                  <a:solidFill>
                    <a:srgbClr val="000000"/>
                  </a:solidFill>
                </a:rPr>
                <a:t>4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7722" name="Rectangle 1154"/>
            <p:cNvSpPr>
              <a:spLocks noChangeArrowheads="1"/>
            </p:cNvSpPr>
            <p:nvPr/>
          </p:nvSpPr>
          <p:spPr bwMode="auto">
            <a:xfrm>
              <a:off x="7452320" y="5877272"/>
              <a:ext cx="908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+</a:t>
              </a:r>
              <a:r>
                <a:rPr lang="pl-PL" sz="2000" dirty="0" smtClean="0">
                  <a:solidFill>
                    <a:srgbClr val="000000"/>
                  </a:solidFill>
                </a:rPr>
                <a:t>8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7723" name="Rectangle 1155"/>
            <p:cNvSpPr>
              <a:spLocks noChangeArrowheads="1"/>
            </p:cNvSpPr>
            <p:nvPr/>
          </p:nvSpPr>
          <p:spPr bwMode="auto">
            <a:xfrm>
              <a:off x="1547664" y="5877272"/>
              <a:ext cx="908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-</a:t>
              </a:r>
              <a:r>
                <a:rPr lang="pl-PL" sz="2000" dirty="0" smtClean="0">
                  <a:solidFill>
                    <a:srgbClr val="000000"/>
                  </a:solidFill>
                </a:rPr>
                <a:t>8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7724" name="Line 1156"/>
            <p:cNvSpPr>
              <a:spLocks noChangeShapeType="1"/>
            </p:cNvSpPr>
            <p:nvPr/>
          </p:nvSpPr>
          <p:spPr bwMode="auto">
            <a:xfrm>
              <a:off x="1835150" y="2986088"/>
              <a:ext cx="5962650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26" name="Line 1167"/>
            <p:cNvSpPr>
              <a:spLocks noChangeShapeType="1"/>
            </p:cNvSpPr>
            <p:nvPr/>
          </p:nvSpPr>
          <p:spPr bwMode="auto">
            <a:xfrm>
              <a:off x="4800600" y="4962525"/>
              <a:ext cx="9525" cy="9429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27" name="Line 1095"/>
            <p:cNvSpPr>
              <a:spLocks noChangeShapeType="1"/>
            </p:cNvSpPr>
            <p:nvPr/>
          </p:nvSpPr>
          <p:spPr bwMode="auto">
            <a:xfrm>
              <a:off x="4826000" y="5905500"/>
              <a:ext cx="4002087" cy="9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28" name="Line 1131"/>
            <p:cNvSpPr>
              <a:spLocks noChangeShapeType="1"/>
            </p:cNvSpPr>
            <p:nvPr/>
          </p:nvSpPr>
          <p:spPr bwMode="auto">
            <a:xfrm flipH="1">
              <a:off x="1096963" y="5911850"/>
              <a:ext cx="3729037" cy="79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27650" name="Object 1025"/>
            <p:cNvGraphicFramePr>
              <a:graphicFrameLocks noChangeAspect="1"/>
            </p:cNvGraphicFramePr>
            <p:nvPr/>
          </p:nvGraphicFramePr>
          <p:xfrm>
            <a:off x="3131840" y="2276872"/>
            <a:ext cx="3427412" cy="64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547" name="Równanie" r:id="rId4" imgW="1143000" imgH="215640" progId="Equation.3">
                    <p:embed/>
                  </p:oleObj>
                </mc:Choice>
                <mc:Fallback>
                  <p:oleObj name="Równanie" r:id="rId4" imgW="1143000" imgH="215640" progId="Equation.3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2276872"/>
                          <a:ext cx="3427412" cy="6461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Rectangle 1152"/>
            <p:cNvSpPr>
              <a:spLocks noChangeArrowheads="1"/>
            </p:cNvSpPr>
            <p:nvPr/>
          </p:nvSpPr>
          <p:spPr bwMode="auto">
            <a:xfrm>
              <a:off x="4932040" y="5877272"/>
              <a:ext cx="72008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+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m</a:t>
              </a:r>
              <a:endParaRPr lang="pl-PL" sz="20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5" name="Rectangle 1152"/>
            <p:cNvSpPr>
              <a:spLocks noChangeArrowheads="1"/>
            </p:cNvSpPr>
            <p:nvPr/>
          </p:nvSpPr>
          <p:spPr bwMode="auto">
            <a:xfrm>
              <a:off x="4067944" y="5877272"/>
              <a:ext cx="72008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pl-PL" sz="2000" i="1" dirty="0" smtClean="0">
                  <a:solidFill>
                    <a:srgbClr val="000000"/>
                  </a:solidFill>
                </a:rPr>
                <a:t>-</a:t>
              </a:r>
              <a:r>
                <a:rPr lang="pl-PL" sz="2000" i="1" dirty="0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l-PL" sz="2000" baseline="-25000" dirty="0" smtClean="0">
                  <a:solidFill>
                    <a:srgbClr val="000000"/>
                  </a:solidFill>
                </a:rPr>
                <a:t>m</a:t>
              </a:r>
              <a:endParaRPr lang="pl-PL" sz="20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6" name="Line 1096"/>
            <p:cNvSpPr>
              <a:spLocks noChangeShapeType="1"/>
            </p:cNvSpPr>
            <p:nvPr/>
          </p:nvSpPr>
          <p:spPr bwMode="auto">
            <a:xfrm flipV="1">
              <a:off x="1104900" y="2260600"/>
              <a:ext cx="1587" cy="3654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61" name="Rectangle 1087"/>
            <p:cNvSpPr>
              <a:spLocks noChangeArrowheads="1"/>
            </p:cNvSpPr>
            <p:nvPr/>
          </p:nvSpPr>
          <p:spPr bwMode="auto">
            <a:xfrm>
              <a:off x="8028384" y="5238750"/>
              <a:ext cx="960041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pl-PL" sz="1800" i="1" dirty="0" smtClean="0">
                  <a:solidFill>
                    <a:srgbClr val="000000"/>
                  </a:solidFill>
                  <a:latin typeface="Symbol" pitchFamily="18" charset="2"/>
                </a:rPr>
                <a:t>e </a:t>
              </a:r>
              <a:endParaRPr lang="pl-PL" sz="1800" dirty="0"/>
            </a:p>
          </p:txBody>
        </p:sp>
      </p:grpSp>
      <p:graphicFrame>
        <p:nvGraphicFramePr>
          <p:cNvPr id="178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581106"/>
              </p:ext>
            </p:extLst>
          </p:nvPr>
        </p:nvGraphicFramePr>
        <p:xfrm>
          <a:off x="874422" y="1230958"/>
          <a:ext cx="415348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48" name="Równanie" r:id="rId6" imgW="2361960" imgH="431640" progId="Equation.3">
                  <p:embed/>
                </p:oleObj>
              </mc:Choice>
              <mc:Fallback>
                <p:oleObj name="Równanie" r:id="rId6" imgW="236196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22" y="1230958"/>
                        <a:ext cx="4153481" cy="72008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Prostokąt 82"/>
          <p:cNvSpPr/>
          <p:nvPr/>
        </p:nvSpPr>
        <p:spPr>
          <a:xfrm>
            <a:off x="755576" y="0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dirty="0" smtClean="0">
                <a:solidFill>
                  <a:schemeClr val="accent2"/>
                </a:solidFill>
                <a:latin typeface="Verdana" pitchFamily="34" charset="0"/>
              </a:rPr>
              <a:t>Pasmo tonowej</a:t>
            </a:r>
            <a:br>
              <a:rPr lang="pl-PL" sz="32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lang="pl-PL" sz="3200" dirty="0" smtClean="0">
                <a:solidFill>
                  <a:schemeClr val="accent2"/>
                </a:solidFill>
                <a:latin typeface="Verdana" pitchFamily="34" charset="0"/>
              </a:rPr>
              <a:t>modulacji FM</a:t>
            </a:r>
            <a:endParaRPr lang="pl-PL" sz="3200" dirty="0"/>
          </a:p>
        </p:txBody>
      </p:sp>
      <p:grpSp>
        <p:nvGrpSpPr>
          <p:cNvPr id="2" name="Grupa 1"/>
          <p:cNvGrpSpPr/>
          <p:nvPr/>
        </p:nvGrpSpPr>
        <p:grpSpPr>
          <a:xfrm>
            <a:off x="6247358" y="145250"/>
            <a:ext cx="2736304" cy="1826425"/>
            <a:chOff x="6247358" y="145250"/>
            <a:chExt cx="2736304" cy="1826425"/>
          </a:xfrm>
        </p:grpSpPr>
        <p:graphicFrame>
          <p:nvGraphicFramePr>
            <p:cNvPr id="92" name="Obiek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5592924"/>
                </p:ext>
              </p:extLst>
            </p:nvPr>
          </p:nvGraphicFramePr>
          <p:xfrm>
            <a:off x="6521450" y="558800"/>
            <a:ext cx="2141538" cy="1412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549" name="Równanie" r:id="rId8" imgW="1117440" imgH="736560" progId="Equation.3">
                    <p:embed/>
                  </p:oleObj>
                </mc:Choice>
                <mc:Fallback>
                  <p:oleObj name="Równanie" r:id="rId8" imgW="111744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1450" y="558800"/>
                          <a:ext cx="2141538" cy="1412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pole tekstowe 92"/>
            <p:cNvSpPr txBox="1"/>
            <p:nvPr/>
          </p:nvSpPr>
          <p:spPr>
            <a:xfrm>
              <a:off x="6613472" y="145250"/>
              <a:ext cx="20040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Prążki istotne</a:t>
              </a:r>
              <a:endParaRPr lang="pl-PL" dirty="0"/>
            </a:p>
          </p:txBody>
        </p:sp>
        <p:sp>
          <p:nvSpPr>
            <p:cNvPr id="94" name="Prostokąt 93"/>
            <p:cNvSpPr/>
            <p:nvPr/>
          </p:nvSpPr>
          <p:spPr bwMode="auto">
            <a:xfrm>
              <a:off x="6247358" y="169050"/>
              <a:ext cx="2736304" cy="179934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  <p:sp>
        <p:nvSpPr>
          <p:cNvPr id="89" name="pole tekstowe 88"/>
          <p:cNvSpPr txBox="1"/>
          <p:nvPr/>
        </p:nvSpPr>
        <p:spPr>
          <a:xfrm>
            <a:off x="3062316" y="3762238"/>
            <a:ext cx="395877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800" dirty="0" smtClean="0"/>
              <a:t>2</a:t>
            </a:r>
            <a:r>
              <a:rPr lang="pl-PL" sz="1800" i="1" dirty="0" smtClean="0"/>
              <a:t>N</a:t>
            </a:r>
            <a:r>
              <a:rPr lang="pl-PL" sz="1800" dirty="0" smtClean="0"/>
              <a:t>(∆</a:t>
            </a:r>
            <a:r>
              <a:rPr lang="el-GR" sz="1800" i="1" dirty="0" smtClean="0">
                <a:cs typeface="Times New Roman" panose="02020603050405020304" pitchFamily="18" charset="0"/>
              </a:rPr>
              <a:t>φ</a:t>
            </a:r>
            <a:r>
              <a:rPr lang="pl-PL" sz="1800" dirty="0" smtClean="0">
                <a:cs typeface="Times New Roman" panose="02020603050405020304" pitchFamily="18" charset="0"/>
              </a:rPr>
              <a:t>) – liczba istotnych prążków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@ danych dewiacji fazy ∆</a:t>
            </a:r>
            <a:r>
              <a:rPr lang="el-GR" sz="1800" i="1" dirty="0" smtClean="0">
                <a:cs typeface="Times New Roman" panose="02020603050405020304" pitchFamily="18" charset="0"/>
              </a:rPr>
              <a:t>φ</a:t>
            </a:r>
            <a:r>
              <a:rPr lang="pl-PL" sz="1800" i="1" dirty="0" smtClean="0"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cs typeface="Times New Roman" panose="02020603050405020304" pitchFamily="18" charset="0"/>
              </a:rPr>
              <a:t>&amp;</a:t>
            </a:r>
            <a:r>
              <a:rPr lang="pl-PL" sz="1800" dirty="0" smtClean="0"/>
              <a:t> progu </a:t>
            </a:r>
            <a:r>
              <a:rPr lang="el-GR" sz="1800" i="1" dirty="0" smtClean="0">
                <a:cs typeface="Times New Roman" panose="02020603050405020304" pitchFamily="18" charset="0"/>
              </a:rPr>
              <a:t>ε</a:t>
            </a:r>
            <a:endParaRPr lang="pl-PL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911546"/>
              </p:ext>
            </p:extLst>
          </p:nvPr>
        </p:nvGraphicFramePr>
        <p:xfrm>
          <a:off x="2981095" y="1659970"/>
          <a:ext cx="3113087" cy="58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51" name="Równanie" r:id="rId4" imgW="1143000" imgH="215640" progId="Equation.3">
                  <p:embed/>
                </p:oleObj>
              </mc:Choice>
              <mc:Fallback>
                <p:oleObj name="Równanie" r:id="rId4" imgW="1143000" imgH="2156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095" y="1659970"/>
                        <a:ext cx="3113087" cy="5879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14428"/>
              </p:ext>
            </p:extLst>
          </p:nvPr>
        </p:nvGraphicFramePr>
        <p:xfrm>
          <a:off x="2843808" y="3186358"/>
          <a:ext cx="2878241" cy="6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52" name="Równanie" r:id="rId6" imgW="990360" imgH="215640" progId="Equation.3">
                  <p:embed/>
                </p:oleObj>
              </mc:Choice>
              <mc:Fallback>
                <p:oleObj name="Równanie" r:id="rId6" imgW="990360" imgH="21564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186358"/>
                        <a:ext cx="2878241" cy="628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17687" y="2584351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l-PL" sz="2800" dirty="0" smtClean="0"/>
              <a:t>gdzie:</a:t>
            </a:r>
            <a:endParaRPr lang="pl-PL" sz="2800" dirty="0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1011255" y="4279801"/>
            <a:ext cx="7356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dirty="0" smtClean="0"/>
              <a:t>jest liczbą „istotnych” prążków widma, a więc:</a:t>
            </a:r>
            <a:endParaRPr lang="pl-PL" sz="2800" dirty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772400" cy="1143000"/>
          </a:xfrm>
        </p:spPr>
        <p:txBody>
          <a:bodyPr/>
          <a:lstStyle/>
          <a:p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Szerokość pasma sygnału FM</a:t>
            </a:r>
            <a:b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(reguła Carsona)</a:t>
            </a:r>
          </a:p>
        </p:txBody>
      </p:sp>
      <p:graphicFrame>
        <p:nvGraphicFramePr>
          <p:cNvPr id="9728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286081"/>
              </p:ext>
            </p:extLst>
          </p:nvPr>
        </p:nvGraphicFramePr>
        <p:xfrm>
          <a:off x="2843808" y="5013993"/>
          <a:ext cx="3103510" cy="120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53" name="Równanie" r:id="rId8" imgW="1180800" imgH="457200" progId="Equation.3">
                  <p:embed/>
                </p:oleObj>
              </mc:Choice>
              <mc:Fallback>
                <p:oleObj name="Równanie" r:id="rId8" imgW="11808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013993"/>
                        <a:ext cx="3103510" cy="1201499"/>
                      </a:xfrm>
                      <a:prstGeom prst="rect">
                        <a:avLst/>
                      </a:prstGeom>
                      <a:solidFill>
                        <a:srgbClr val="669900">
                          <a:alpha val="32000"/>
                        </a:srgb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9"/>
          <p:cNvGrpSpPr>
            <a:grpSpLocks/>
          </p:cNvGrpSpPr>
          <p:nvPr/>
        </p:nvGrpSpPr>
        <p:grpSpPr bwMode="auto">
          <a:xfrm>
            <a:off x="1143000" y="1947863"/>
            <a:ext cx="7710488" cy="4445000"/>
            <a:chOff x="814" y="928"/>
            <a:chExt cx="4857" cy="2800"/>
          </a:xfrm>
        </p:grpSpPr>
        <p:sp>
          <p:nvSpPr>
            <p:cNvPr id="40966" name="Rectangle 4"/>
            <p:cNvSpPr>
              <a:spLocks noChangeArrowheads="1"/>
            </p:cNvSpPr>
            <p:nvPr/>
          </p:nvSpPr>
          <p:spPr bwMode="auto">
            <a:xfrm>
              <a:off x="965" y="984"/>
              <a:ext cx="4624" cy="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67" name="Line 5"/>
            <p:cNvSpPr>
              <a:spLocks noChangeShapeType="1"/>
            </p:cNvSpPr>
            <p:nvPr/>
          </p:nvSpPr>
          <p:spPr bwMode="auto">
            <a:xfrm>
              <a:off x="965" y="3320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68" name="Line 6"/>
            <p:cNvSpPr>
              <a:spLocks noChangeShapeType="1"/>
            </p:cNvSpPr>
            <p:nvPr/>
          </p:nvSpPr>
          <p:spPr bwMode="auto">
            <a:xfrm>
              <a:off x="965" y="3127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69" name="Line 7"/>
            <p:cNvSpPr>
              <a:spLocks noChangeShapeType="1"/>
            </p:cNvSpPr>
            <p:nvPr/>
          </p:nvSpPr>
          <p:spPr bwMode="auto">
            <a:xfrm>
              <a:off x="965" y="2933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70" name="Line 8"/>
            <p:cNvSpPr>
              <a:spLocks noChangeShapeType="1"/>
            </p:cNvSpPr>
            <p:nvPr/>
          </p:nvSpPr>
          <p:spPr bwMode="auto">
            <a:xfrm>
              <a:off x="965" y="2733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71" name="Line 9"/>
            <p:cNvSpPr>
              <a:spLocks noChangeShapeType="1"/>
            </p:cNvSpPr>
            <p:nvPr/>
          </p:nvSpPr>
          <p:spPr bwMode="auto">
            <a:xfrm>
              <a:off x="965" y="2539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72" name="Line 10"/>
            <p:cNvSpPr>
              <a:spLocks noChangeShapeType="1"/>
            </p:cNvSpPr>
            <p:nvPr/>
          </p:nvSpPr>
          <p:spPr bwMode="auto">
            <a:xfrm>
              <a:off x="965" y="2346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73" name="Line 11"/>
            <p:cNvSpPr>
              <a:spLocks noChangeShapeType="1"/>
            </p:cNvSpPr>
            <p:nvPr/>
          </p:nvSpPr>
          <p:spPr bwMode="auto">
            <a:xfrm>
              <a:off x="965" y="2152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74" name="Line 12"/>
            <p:cNvSpPr>
              <a:spLocks noChangeShapeType="1"/>
            </p:cNvSpPr>
            <p:nvPr/>
          </p:nvSpPr>
          <p:spPr bwMode="auto">
            <a:xfrm>
              <a:off x="965" y="1958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75" name="Line 13"/>
            <p:cNvSpPr>
              <a:spLocks noChangeShapeType="1"/>
            </p:cNvSpPr>
            <p:nvPr/>
          </p:nvSpPr>
          <p:spPr bwMode="auto">
            <a:xfrm>
              <a:off x="965" y="1765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76" name="Line 14"/>
            <p:cNvSpPr>
              <a:spLocks noChangeShapeType="1"/>
            </p:cNvSpPr>
            <p:nvPr/>
          </p:nvSpPr>
          <p:spPr bwMode="auto">
            <a:xfrm>
              <a:off x="965" y="1564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77" name="Line 15"/>
            <p:cNvSpPr>
              <a:spLocks noChangeShapeType="1"/>
            </p:cNvSpPr>
            <p:nvPr/>
          </p:nvSpPr>
          <p:spPr bwMode="auto">
            <a:xfrm>
              <a:off x="965" y="1371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78" name="Line 16"/>
            <p:cNvSpPr>
              <a:spLocks noChangeShapeType="1"/>
            </p:cNvSpPr>
            <p:nvPr/>
          </p:nvSpPr>
          <p:spPr bwMode="auto">
            <a:xfrm>
              <a:off x="965" y="1177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79" name="Line 17"/>
            <p:cNvSpPr>
              <a:spLocks noChangeShapeType="1"/>
            </p:cNvSpPr>
            <p:nvPr/>
          </p:nvSpPr>
          <p:spPr bwMode="auto">
            <a:xfrm>
              <a:off x="965" y="984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80" name="Line 18"/>
            <p:cNvSpPr>
              <a:spLocks noChangeShapeType="1"/>
            </p:cNvSpPr>
            <p:nvPr/>
          </p:nvSpPr>
          <p:spPr bwMode="auto">
            <a:xfrm>
              <a:off x="1387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81" name="Line 19"/>
            <p:cNvSpPr>
              <a:spLocks noChangeShapeType="1"/>
            </p:cNvSpPr>
            <p:nvPr/>
          </p:nvSpPr>
          <p:spPr bwMode="auto">
            <a:xfrm>
              <a:off x="1808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82" name="Line 20"/>
            <p:cNvSpPr>
              <a:spLocks noChangeShapeType="1"/>
            </p:cNvSpPr>
            <p:nvPr/>
          </p:nvSpPr>
          <p:spPr bwMode="auto">
            <a:xfrm>
              <a:off x="2223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83" name="Line 21"/>
            <p:cNvSpPr>
              <a:spLocks noChangeShapeType="1"/>
            </p:cNvSpPr>
            <p:nvPr/>
          </p:nvSpPr>
          <p:spPr bwMode="auto">
            <a:xfrm>
              <a:off x="2645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84" name="Line 22"/>
            <p:cNvSpPr>
              <a:spLocks noChangeShapeType="1"/>
            </p:cNvSpPr>
            <p:nvPr/>
          </p:nvSpPr>
          <p:spPr bwMode="auto">
            <a:xfrm>
              <a:off x="3067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85" name="Line 23"/>
            <p:cNvSpPr>
              <a:spLocks noChangeShapeType="1"/>
            </p:cNvSpPr>
            <p:nvPr/>
          </p:nvSpPr>
          <p:spPr bwMode="auto">
            <a:xfrm>
              <a:off x="3488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86" name="Line 24"/>
            <p:cNvSpPr>
              <a:spLocks noChangeShapeType="1"/>
            </p:cNvSpPr>
            <p:nvPr/>
          </p:nvSpPr>
          <p:spPr bwMode="auto">
            <a:xfrm>
              <a:off x="3910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87" name="Line 25"/>
            <p:cNvSpPr>
              <a:spLocks noChangeShapeType="1"/>
            </p:cNvSpPr>
            <p:nvPr/>
          </p:nvSpPr>
          <p:spPr bwMode="auto">
            <a:xfrm>
              <a:off x="4331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88" name="Line 26"/>
            <p:cNvSpPr>
              <a:spLocks noChangeShapeType="1"/>
            </p:cNvSpPr>
            <p:nvPr/>
          </p:nvSpPr>
          <p:spPr bwMode="auto">
            <a:xfrm>
              <a:off x="4746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89" name="Line 27"/>
            <p:cNvSpPr>
              <a:spLocks noChangeShapeType="1"/>
            </p:cNvSpPr>
            <p:nvPr/>
          </p:nvSpPr>
          <p:spPr bwMode="auto">
            <a:xfrm>
              <a:off x="5168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90" name="Line 28"/>
            <p:cNvSpPr>
              <a:spLocks noChangeShapeType="1"/>
            </p:cNvSpPr>
            <p:nvPr/>
          </p:nvSpPr>
          <p:spPr bwMode="auto">
            <a:xfrm>
              <a:off x="5589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91" name="Rectangle 29"/>
            <p:cNvSpPr>
              <a:spLocks noChangeArrowheads="1"/>
            </p:cNvSpPr>
            <p:nvPr/>
          </p:nvSpPr>
          <p:spPr bwMode="auto">
            <a:xfrm>
              <a:off x="965" y="984"/>
              <a:ext cx="4624" cy="253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92" name="Line 30"/>
            <p:cNvSpPr>
              <a:spLocks noChangeShapeType="1"/>
            </p:cNvSpPr>
            <p:nvPr/>
          </p:nvSpPr>
          <p:spPr bwMode="auto">
            <a:xfrm>
              <a:off x="965" y="984"/>
              <a:ext cx="1" cy="25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93" name="Line 31"/>
            <p:cNvSpPr>
              <a:spLocks noChangeShapeType="1"/>
            </p:cNvSpPr>
            <p:nvPr/>
          </p:nvSpPr>
          <p:spPr bwMode="auto">
            <a:xfrm>
              <a:off x="940" y="351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94" name="Line 32"/>
            <p:cNvSpPr>
              <a:spLocks noChangeShapeType="1"/>
            </p:cNvSpPr>
            <p:nvPr/>
          </p:nvSpPr>
          <p:spPr bwMode="auto">
            <a:xfrm>
              <a:off x="940" y="332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95" name="Line 33"/>
            <p:cNvSpPr>
              <a:spLocks noChangeShapeType="1"/>
            </p:cNvSpPr>
            <p:nvPr/>
          </p:nvSpPr>
          <p:spPr bwMode="auto">
            <a:xfrm>
              <a:off x="940" y="312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96" name="Line 34"/>
            <p:cNvSpPr>
              <a:spLocks noChangeShapeType="1"/>
            </p:cNvSpPr>
            <p:nvPr/>
          </p:nvSpPr>
          <p:spPr bwMode="auto">
            <a:xfrm>
              <a:off x="940" y="293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97" name="Line 35"/>
            <p:cNvSpPr>
              <a:spLocks noChangeShapeType="1"/>
            </p:cNvSpPr>
            <p:nvPr/>
          </p:nvSpPr>
          <p:spPr bwMode="auto">
            <a:xfrm>
              <a:off x="940" y="273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98" name="Line 36"/>
            <p:cNvSpPr>
              <a:spLocks noChangeShapeType="1"/>
            </p:cNvSpPr>
            <p:nvPr/>
          </p:nvSpPr>
          <p:spPr bwMode="auto">
            <a:xfrm>
              <a:off x="940" y="253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99" name="Line 37"/>
            <p:cNvSpPr>
              <a:spLocks noChangeShapeType="1"/>
            </p:cNvSpPr>
            <p:nvPr/>
          </p:nvSpPr>
          <p:spPr bwMode="auto">
            <a:xfrm>
              <a:off x="940" y="234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00" name="Line 38"/>
            <p:cNvSpPr>
              <a:spLocks noChangeShapeType="1"/>
            </p:cNvSpPr>
            <p:nvPr/>
          </p:nvSpPr>
          <p:spPr bwMode="auto">
            <a:xfrm>
              <a:off x="940" y="215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01" name="Line 39"/>
            <p:cNvSpPr>
              <a:spLocks noChangeShapeType="1"/>
            </p:cNvSpPr>
            <p:nvPr/>
          </p:nvSpPr>
          <p:spPr bwMode="auto">
            <a:xfrm>
              <a:off x="940" y="195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02" name="Line 40"/>
            <p:cNvSpPr>
              <a:spLocks noChangeShapeType="1"/>
            </p:cNvSpPr>
            <p:nvPr/>
          </p:nvSpPr>
          <p:spPr bwMode="auto">
            <a:xfrm>
              <a:off x="940" y="176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03" name="Line 41"/>
            <p:cNvSpPr>
              <a:spLocks noChangeShapeType="1"/>
            </p:cNvSpPr>
            <p:nvPr/>
          </p:nvSpPr>
          <p:spPr bwMode="auto">
            <a:xfrm>
              <a:off x="940" y="156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04" name="Line 42"/>
            <p:cNvSpPr>
              <a:spLocks noChangeShapeType="1"/>
            </p:cNvSpPr>
            <p:nvPr/>
          </p:nvSpPr>
          <p:spPr bwMode="auto">
            <a:xfrm>
              <a:off x="940" y="1371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05" name="Line 43"/>
            <p:cNvSpPr>
              <a:spLocks noChangeShapeType="1"/>
            </p:cNvSpPr>
            <p:nvPr/>
          </p:nvSpPr>
          <p:spPr bwMode="auto">
            <a:xfrm>
              <a:off x="940" y="117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06" name="Line 44"/>
            <p:cNvSpPr>
              <a:spLocks noChangeShapeType="1"/>
            </p:cNvSpPr>
            <p:nvPr/>
          </p:nvSpPr>
          <p:spPr bwMode="auto">
            <a:xfrm>
              <a:off x="940" y="98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07" name="Line 45"/>
            <p:cNvSpPr>
              <a:spLocks noChangeShapeType="1"/>
            </p:cNvSpPr>
            <p:nvPr/>
          </p:nvSpPr>
          <p:spPr bwMode="auto">
            <a:xfrm>
              <a:off x="965" y="3514"/>
              <a:ext cx="4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08" name="Line 46"/>
            <p:cNvSpPr>
              <a:spLocks noChangeShapeType="1"/>
            </p:cNvSpPr>
            <p:nvPr/>
          </p:nvSpPr>
          <p:spPr bwMode="auto">
            <a:xfrm flipV="1">
              <a:off x="965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09" name="Line 47"/>
            <p:cNvSpPr>
              <a:spLocks noChangeShapeType="1"/>
            </p:cNvSpPr>
            <p:nvPr/>
          </p:nvSpPr>
          <p:spPr bwMode="auto">
            <a:xfrm flipV="1">
              <a:off x="1387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10" name="Line 48"/>
            <p:cNvSpPr>
              <a:spLocks noChangeShapeType="1"/>
            </p:cNvSpPr>
            <p:nvPr/>
          </p:nvSpPr>
          <p:spPr bwMode="auto">
            <a:xfrm flipV="1">
              <a:off x="1808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11" name="Line 49"/>
            <p:cNvSpPr>
              <a:spLocks noChangeShapeType="1"/>
            </p:cNvSpPr>
            <p:nvPr/>
          </p:nvSpPr>
          <p:spPr bwMode="auto">
            <a:xfrm flipV="1">
              <a:off x="2223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12" name="Line 50"/>
            <p:cNvSpPr>
              <a:spLocks noChangeShapeType="1"/>
            </p:cNvSpPr>
            <p:nvPr/>
          </p:nvSpPr>
          <p:spPr bwMode="auto">
            <a:xfrm flipV="1">
              <a:off x="2645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13" name="Line 51"/>
            <p:cNvSpPr>
              <a:spLocks noChangeShapeType="1"/>
            </p:cNvSpPr>
            <p:nvPr/>
          </p:nvSpPr>
          <p:spPr bwMode="auto">
            <a:xfrm flipV="1">
              <a:off x="3067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14" name="Line 52"/>
            <p:cNvSpPr>
              <a:spLocks noChangeShapeType="1"/>
            </p:cNvSpPr>
            <p:nvPr/>
          </p:nvSpPr>
          <p:spPr bwMode="auto">
            <a:xfrm flipV="1">
              <a:off x="3488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15" name="Line 53"/>
            <p:cNvSpPr>
              <a:spLocks noChangeShapeType="1"/>
            </p:cNvSpPr>
            <p:nvPr/>
          </p:nvSpPr>
          <p:spPr bwMode="auto">
            <a:xfrm flipV="1">
              <a:off x="3910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16" name="Line 54"/>
            <p:cNvSpPr>
              <a:spLocks noChangeShapeType="1"/>
            </p:cNvSpPr>
            <p:nvPr/>
          </p:nvSpPr>
          <p:spPr bwMode="auto">
            <a:xfrm flipV="1">
              <a:off x="4331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17" name="Line 55"/>
            <p:cNvSpPr>
              <a:spLocks noChangeShapeType="1"/>
            </p:cNvSpPr>
            <p:nvPr/>
          </p:nvSpPr>
          <p:spPr bwMode="auto">
            <a:xfrm flipV="1">
              <a:off x="4746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18" name="Line 56"/>
            <p:cNvSpPr>
              <a:spLocks noChangeShapeType="1"/>
            </p:cNvSpPr>
            <p:nvPr/>
          </p:nvSpPr>
          <p:spPr bwMode="auto">
            <a:xfrm flipV="1">
              <a:off x="5168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19" name="Line 57"/>
            <p:cNvSpPr>
              <a:spLocks noChangeShapeType="1"/>
            </p:cNvSpPr>
            <p:nvPr/>
          </p:nvSpPr>
          <p:spPr bwMode="auto">
            <a:xfrm flipV="1">
              <a:off x="5589" y="3514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20" name="Line 58"/>
            <p:cNvSpPr>
              <a:spLocks noChangeShapeType="1"/>
            </p:cNvSpPr>
            <p:nvPr/>
          </p:nvSpPr>
          <p:spPr bwMode="auto">
            <a:xfrm flipV="1">
              <a:off x="965" y="3224"/>
              <a:ext cx="211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21" name="Line 59"/>
            <p:cNvSpPr>
              <a:spLocks noChangeShapeType="1"/>
            </p:cNvSpPr>
            <p:nvPr/>
          </p:nvSpPr>
          <p:spPr bwMode="auto">
            <a:xfrm flipV="1">
              <a:off x="1176" y="3127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22" name="Line 60"/>
            <p:cNvSpPr>
              <a:spLocks noChangeShapeType="1"/>
            </p:cNvSpPr>
            <p:nvPr/>
          </p:nvSpPr>
          <p:spPr bwMode="auto">
            <a:xfrm flipV="1">
              <a:off x="1387" y="3030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23" name="Line 61"/>
            <p:cNvSpPr>
              <a:spLocks noChangeShapeType="1"/>
            </p:cNvSpPr>
            <p:nvPr/>
          </p:nvSpPr>
          <p:spPr bwMode="auto">
            <a:xfrm flipV="1">
              <a:off x="1598" y="2933"/>
              <a:ext cx="210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24" name="Line 62"/>
            <p:cNvSpPr>
              <a:spLocks noChangeShapeType="1"/>
            </p:cNvSpPr>
            <p:nvPr/>
          </p:nvSpPr>
          <p:spPr bwMode="auto">
            <a:xfrm flipV="1">
              <a:off x="1808" y="2830"/>
              <a:ext cx="211" cy="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25" name="Line 63"/>
            <p:cNvSpPr>
              <a:spLocks noChangeShapeType="1"/>
            </p:cNvSpPr>
            <p:nvPr/>
          </p:nvSpPr>
          <p:spPr bwMode="auto">
            <a:xfrm flipV="1">
              <a:off x="2019" y="2733"/>
              <a:ext cx="204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26" name="Line 64"/>
            <p:cNvSpPr>
              <a:spLocks noChangeShapeType="1"/>
            </p:cNvSpPr>
            <p:nvPr/>
          </p:nvSpPr>
          <p:spPr bwMode="auto">
            <a:xfrm flipV="1">
              <a:off x="2223" y="2636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27" name="Line 65"/>
            <p:cNvSpPr>
              <a:spLocks noChangeShapeType="1"/>
            </p:cNvSpPr>
            <p:nvPr/>
          </p:nvSpPr>
          <p:spPr bwMode="auto">
            <a:xfrm flipV="1">
              <a:off x="2434" y="2539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28" name="Line 66"/>
            <p:cNvSpPr>
              <a:spLocks noChangeShapeType="1"/>
            </p:cNvSpPr>
            <p:nvPr/>
          </p:nvSpPr>
          <p:spPr bwMode="auto">
            <a:xfrm flipV="1">
              <a:off x="2645" y="2442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29" name="Line 67"/>
            <p:cNvSpPr>
              <a:spLocks noChangeShapeType="1"/>
            </p:cNvSpPr>
            <p:nvPr/>
          </p:nvSpPr>
          <p:spPr bwMode="auto">
            <a:xfrm flipV="1">
              <a:off x="2856" y="2346"/>
              <a:ext cx="211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30" name="Line 68"/>
            <p:cNvSpPr>
              <a:spLocks noChangeShapeType="1"/>
            </p:cNvSpPr>
            <p:nvPr/>
          </p:nvSpPr>
          <p:spPr bwMode="auto">
            <a:xfrm flipV="1">
              <a:off x="3067" y="2249"/>
              <a:ext cx="210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31" name="Line 69"/>
            <p:cNvSpPr>
              <a:spLocks noChangeShapeType="1"/>
            </p:cNvSpPr>
            <p:nvPr/>
          </p:nvSpPr>
          <p:spPr bwMode="auto">
            <a:xfrm flipV="1">
              <a:off x="3277" y="2152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32" name="Line 70"/>
            <p:cNvSpPr>
              <a:spLocks noChangeShapeType="1"/>
            </p:cNvSpPr>
            <p:nvPr/>
          </p:nvSpPr>
          <p:spPr bwMode="auto">
            <a:xfrm flipV="1">
              <a:off x="3488" y="2055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33" name="Line 71"/>
            <p:cNvSpPr>
              <a:spLocks noChangeShapeType="1"/>
            </p:cNvSpPr>
            <p:nvPr/>
          </p:nvSpPr>
          <p:spPr bwMode="auto">
            <a:xfrm flipV="1">
              <a:off x="3699" y="1958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34" name="Line 72"/>
            <p:cNvSpPr>
              <a:spLocks noChangeShapeType="1"/>
            </p:cNvSpPr>
            <p:nvPr/>
          </p:nvSpPr>
          <p:spPr bwMode="auto">
            <a:xfrm flipV="1">
              <a:off x="3910" y="1862"/>
              <a:ext cx="210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35" name="Line 73"/>
            <p:cNvSpPr>
              <a:spLocks noChangeShapeType="1"/>
            </p:cNvSpPr>
            <p:nvPr/>
          </p:nvSpPr>
          <p:spPr bwMode="auto">
            <a:xfrm flipV="1">
              <a:off x="4120" y="1765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36" name="Line 74"/>
            <p:cNvSpPr>
              <a:spLocks noChangeShapeType="1"/>
            </p:cNvSpPr>
            <p:nvPr/>
          </p:nvSpPr>
          <p:spPr bwMode="auto">
            <a:xfrm flipV="1">
              <a:off x="4331" y="1668"/>
              <a:ext cx="205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37" name="Line 75"/>
            <p:cNvSpPr>
              <a:spLocks noChangeShapeType="1"/>
            </p:cNvSpPr>
            <p:nvPr/>
          </p:nvSpPr>
          <p:spPr bwMode="auto">
            <a:xfrm flipV="1">
              <a:off x="4536" y="1564"/>
              <a:ext cx="210" cy="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38" name="Line 76"/>
            <p:cNvSpPr>
              <a:spLocks noChangeShapeType="1"/>
            </p:cNvSpPr>
            <p:nvPr/>
          </p:nvSpPr>
          <p:spPr bwMode="auto">
            <a:xfrm flipV="1">
              <a:off x="4746" y="1468"/>
              <a:ext cx="211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39" name="Line 77"/>
            <p:cNvSpPr>
              <a:spLocks noChangeShapeType="1"/>
            </p:cNvSpPr>
            <p:nvPr/>
          </p:nvSpPr>
          <p:spPr bwMode="auto">
            <a:xfrm flipV="1">
              <a:off x="4957" y="1371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40" name="Line 78"/>
            <p:cNvSpPr>
              <a:spLocks noChangeShapeType="1"/>
            </p:cNvSpPr>
            <p:nvPr/>
          </p:nvSpPr>
          <p:spPr bwMode="auto">
            <a:xfrm flipV="1">
              <a:off x="5168" y="1274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41" name="Line 79"/>
            <p:cNvSpPr>
              <a:spLocks noChangeShapeType="1"/>
            </p:cNvSpPr>
            <p:nvPr/>
          </p:nvSpPr>
          <p:spPr bwMode="auto">
            <a:xfrm flipV="1">
              <a:off x="965" y="3320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42" name="Line 80"/>
            <p:cNvSpPr>
              <a:spLocks noChangeShapeType="1"/>
            </p:cNvSpPr>
            <p:nvPr/>
          </p:nvSpPr>
          <p:spPr bwMode="auto">
            <a:xfrm flipV="1">
              <a:off x="1176" y="3224"/>
              <a:ext cx="211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43" name="Line 81"/>
            <p:cNvSpPr>
              <a:spLocks noChangeShapeType="1"/>
            </p:cNvSpPr>
            <p:nvPr/>
          </p:nvSpPr>
          <p:spPr bwMode="auto">
            <a:xfrm flipV="1">
              <a:off x="1387" y="3127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44" name="Line 82"/>
            <p:cNvSpPr>
              <a:spLocks noChangeShapeType="1"/>
            </p:cNvSpPr>
            <p:nvPr/>
          </p:nvSpPr>
          <p:spPr bwMode="auto">
            <a:xfrm flipV="1">
              <a:off x="1598" y="3030"/>
              <a:ext cx="210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45" name="Line 83"/>
            <p:cNvSpPr>
              <a:spLocks noChangeShapeType="1"/>
            </p:cNvSpPr>
            <p:nvPr/>
          </p:nvSpPr>
          <p:spPr bwMode="auto">
            <a:xfrm flipV="1">
              <a:off x="1808" y="2933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46" name="Line 84"/>
            <p:cNvSpPr>
              <a:spLocks noChangeShapeType="1"/>
            </p:cNvSpPr>
            <p:nvPr/>
          </p:nvSpPr>
          <p:spPr bwMode="auto">
            <a:xfrm flipV="1">
              <a:off x="2019" y="2830"/>
              <a:ext cx="204" cy="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47" name="Line 85"/>
            <p:cNvSpPr>
              <a:spLocks noChangeShapeType="1"/>
            </p:cNvSpPr>
            <p:nvPr/>
          </p:nvSpPr>
          <p:spPr bwMode="auto">
            <a:xfrm flipV="1">
              <a:off x="2223" y="2733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48" name="Line 86"/>
            <p:cNvSpPr>
              <a:spLocks noChangeShapeType="1"/>
            </p:cNvSpPr>
            <p:nvPr/>
          </p:nvSpPr>
          <p:spPr bwMode="auto">
            <a:xfrm flipV="1">
              <a:off x="2434" y="2636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49" name="Line 87"/>
            <p:cNvSpPr>
              <a:spLocks noChangeShapeType="1"/>
            </p:cNvSpPr>
            <p:nvPr/>
          </p:nvSpPr>
          <p:spPr bwMode="auto">
            <a:xfrm flipV="1">
              <a:off x="2645" y="2539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50" name="Line 88"/>
            <p:cNvSpPr>
              <a:spLocks noChangeShapeType="1"/>
            </p:cNvSpPr>
            <p:nvPr/>
          </p:nvSpPr>
          <p:spPr bwMode="auto">
            <a:xfrm flipV="1">
              <a:off x="2856" y="2442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51" name="Line 89"/>
            <p:cNvSpPr>
              <a:spLocks noChangeShapeType="1"/>
            </p:cNvSpPr>
            <p:nvPr/>
          </p:nvSpPr>
          <p:spPr bwMode="auto">
            <a:xfrm flipV="1">
              <a:off x="3067" y="2346"/>
              <a:ext cx="210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52" name="Line 90"/>
            <p:cNvSpPr>
              <a:spLocks noChangeShapeType="1"/>
            </p:cNvSpPr>
            <p:nvPr/>
          </p:nvSpPr>
          <p:spPr bwMode="auto">
            <a:xfrm flipV="1">
              <a:off x="3277" y="2249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53" name="Line 91"/>
            <p:cNvSpPr>
              <a:spLocks noChangeShapeType="1"/>
            </p:cNvSpPr>
            <p:nvPr/>
          </p:nvSpPr>
          <p:spPr bwMode="auto">
            <a:xfrm flipV="1">
              <a:off x="3488" y="2152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54" name="Line 92"/>
            <p:cNvSpPr>
              <a:spLocks noChangeShapeType="1"/>
            </p:cNvSpPr>
            <p:nvPr/>
          </p:nvSpPr>
          <p:spPr bwMode="auto">
            <a:xfrm flipV="1">
              <a:off x="3699" y="2055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55" name="Line 93"/>
            <p:cNvSpPr>
              <a:spLocks noChangeShapeType="1"/>
            </p:cNvSpPr>
            <p:nvPr/>
          </p:nvSpPr>
          <p:spPr bwMode="auto">
            <a:xfrm flipV="1">
              <a:off x="3910" y="1958"/>
              <a:ext cx="210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56" name="Line 94"/>
            <p:cNvSpPr>
              <a:spLocks noChangeShapeType="1"/>
            </p:cNvSpPr>
            <p:nvPr/>
          </p:nvSpPr>
          <p:spPr bwMode="auto">
            <a:xfrm flipV="1">
              <a:off x="4120" y="1862"/>
              <a:ext cx="211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57" name="Line 95"/>
            <p:cNvSpPr>
              <a:spLocks noChangeShapeType="1"/>
            </p:cNvSpPr>
            <p:nvPr/>
          </p:nvSpPr>
          <p:spPr bwMode="auto">
            <a:xfrm flipV="1">
              <a:off x="4331" y="1765"/>
              <a:ext cx="205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58" name="Line 96"/>
            <p:cNvSpPr>
              <a:spLocks noChangeShapeType="1"/>
            </p:cNvSpPr>
            <p:nvPr/>
          </p:nvSpPr>
          <p:spPr bwMode="auto">
            <a:xfrm flipV="1">
              <a:off x="4536" y="1668"/>
              <a:ext cx="210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59" name="Line 97"/>
            <p:cNvSpPr>
              <a:spLocks noChangeShapeType="1"/>
            </p:cNvSpPr>
            <p:nvPr/>
          </p:nvSpPr>
          <p:spPr bwMode="auto">
            <a:xfrm flipV="1">
              <a:off x="4746" y="1564"/>
              <a:ext cx="211" cy="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60" name="Line 98"/>
            <p:cNvSpPr>
              <a:spLocks noChangeShapeType="1"/>
            </p:cNvSpPr>
            <p:nvPr/>
          </p:nvSpPr>
          <p:spPr bwMode="auto">
            <a:xfrm flipV="1">
              <a:off x="4957" y="1468"/>
              <a:ext cx="211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61" name="Line 99"/>
            <p:cNvSpPr>
              <a:spLocks noChangeShapeType="1"/>
            </p:cNvSpPr>
            <p:nvPr/>
          </p:nvSpPr>
          <p:spPr bwMode="auto">
            <a:xfrm flipV="1">
              <a:off x="5168" y="1371"/>
              <a:ext cx="21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62" name="Rectangle 100"/>
            <p:cNvSpPr>
              <a:spLocks noChangeArrowheads="1"/>
            </p:cNvSpPr>
            <p:nvPr/>
          </p:nvSpPr>
          <p:spPr bwMode="auto">
            <a:xfrm>
              <a:off x="940" y="3389"/>
              <a:ext cx="57" cy="6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63" name="Line 101"/>
            <p:cNvSpPr>
              <a:spLocks noChangeShapeType="1"/>
            </p:cNvSpPr>
            <p:nvPr/>
          </p:nvSpPr>
          <p:spPr bwMode="auto">
            <a:xfrm flipH="1" flipV="1">
              <a:off x="946" y="3396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64" name="Line 102"/>
            <p:cNvSpPr>
              <a:spLocks noChangeShapeType="1"/>
            </p:cNvSpPr>
            <p:nvPr/>
          </p:nvSpPr>
          <p:spPr bwMode="auto">
            <a:xfrm>
              <a:off x="965" y="3417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65" name="Line 103"/>
            <p:cNvSpPr>
              <a:spLocks noChangeShapeType="1"/>
            </p:cNvSpPr>
            <p:nvPr/>
          </p:nvSpPr>
          <p:spPr bwMode="auto">
            <a:xfrm flipH="1">
              <a:off x="946" y="3417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66" name="Line 104"/>
            <p:cNvSpPr>
              <a:spLocks noChangeShapeType="1"/>
            </p:cNvSpPr>
            <p:nvPr/>
          </p:nvSpPr>
          <p:spPr bwMode="auto">
            <a:xfrm flipV="1">
              <a:off x="965" y="3396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67" name="Rectangle 105"/>
            <p:cNvSpPr>
              <a:spLocks noChangeArrowheads="1"/>
            </p:cNvSpPr>
            <p:nvPr/>
          </p:nvSpPr>
          <p:spPr bwMode="auto">
            <a:xfrm>
              <a:off x="1150" y="3196"/>
              <a:ext cx="58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68" name="Line 106"/>
            <p:cNvSpPr>
              <a:spLocks noChangeShapeType="1"/>
            </p:cNvSpPr>
            <p:nvPr/>
          </p:nvSpPr>
          <p:spPr bwMode="auto">
            <a:xfrm flipH="1" flipV="1">
              <a:off x="1157" y="3203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69" name="Line 107"/>
            <p:cNvSpPr>
              <a:spLocks noChangeShapeType="1"/>
            </p:cNvSpPr>
            <p:nvPr/>
          </p:nvSpPr>
          <p:spPr bwMode="auto">
            <a:xfrm>
              <a:off x="1176" y="3224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70" name="Line 108"/>
            <p:cNvSpPr>
              <a:spLocks noChangeShapeType="1"/>
            </p:cNvSpPr>
            <p:nvPr/>
          </p:nvSpPr>
          <p:spPr bwMode="auto">
            <a:xfrm flipH="1">
              <a:off x="1157" y="3224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71" name="Line 109"/>
            <p:cNvSpPr>
              <a:spLocks noChangeShapeType="1"/>
            </p:cNvSpPr>
            <p:nvPr/>
          </p:nvSpPr>
          <p:spPr bwMode="auto">
            <a:xfrm flipV="1">
              <a:off x="1176" y="3203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72" name="Rectangle 110"/>
            <p:cNvSpPr>
              <a:spLocks noChangeArrowheads="1"/>
            </p:cNvSpPr>
            <p:nvPr/>
          </p:nvSpPr>
          <p:spPr bwMode="auto">
            <a:xfrm>
              <a:off x="1361" y="3099"/>
              <a:ext cx="58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73" name="Line 111"/>
            <p:cNvSpPr>
              <a:spLocks noChangeShapeType="1"/>
            </p:cNvSpPr>
            <p:nvPr/>
          </p:nvSpPr>
          <p:spPr bwMode="auto">
            <a:xfrm flipH="1" flipV="1">
              <a:off x="1368" y="3106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74" name="Line 112"/>
            <p:cNvSpPr>
              <a:spLocks noChangeShapeType="1"/>
            </p:cNvSpPr>
            <p:nvPr/>
          </p:nvSpPr>
          <p:spPr bwMode="auto">
            <a:xfrm>
              <a:off x="1387" y="3127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75" name="Line 113"/>
            <p:cNvSpPr>
              <a:spLocks noChangeShapeType="1"/>
            </p:cNvSpPr>
            <p:nvPr/>
          </p:nvSpPr>
          <p:spPr bwMode="auto">
            <a:xfrm flipH="1">
              <a:off x="1368" y="3127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76" name="Line 114"/>
            <p:cNvSpPr>
              <a:spLocks noChangeShapeType="1"/>
            </p:cNvSpPr>
            <p:nvPr/>
          </p:nvSpPr>
          <p:spPr bwMode="auto">
            <a:xfrm flipV="1">
              <a:off x="1387" y="3106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77" name="Rectangle 115"/>
            <p:cNvSpPr>
              <a:spLocks noChangeArrowheads="1"/>
            </p:cNvSpPr>
            <p:nvPr/>
          </p:nvSpPr>
          <p:spPr bwMode="auto">
            <a:xfrm>
              <a:off x="1572" y="2906"/>
              <a:ext cx="57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78" name="Line 116"/>
            <p:cNvSpPr>
              <a:spLocks noChangeShapeType="1"/>
            </p:cNvSpPr>
            <p:nvPr/>
          </p:nvSpPr>
          <p:spPr bwMode="auto">
            <a:xfrm flipH="1" flipV="1">
              <a:off x="1578" y="2912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79" name="Line 117"/>
            <p:cNvSpPr>
              <a:spLocks noChangeShapeType="1"/>
            </p:cNvSpPr>
            <p:nvPr/>
          </p:nvSpPr>
          <p:spPr bwMode="auto">
            <a:xfrm>
              <a:off x="1598" y="2933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80" name="Line 118"/>
            <p:cNvSpPr>
              <a:spLocks noChangeShapeType="1"/>
            </p:cNvSpPr>
            <p:nvPr/>
          </p:nvSpPr>
          <p:spPr bwMode="auto">
            <a:xfrm flipH="1">
              <a:off x="1578" y="2933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81" name="Line 119"/>
            <p:cNvSpPr>
              <a:spLocks noChangeShapeType="1"/>
            </p:cNvSpPr>
            <p:nvPr/>
          </p:nvSpPr>
          <p:spPr bwMode="auto">
            <a:xfrm flipV="1">
              <a:off x="1598" y="2912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82" name="Rectangle 120"/>
            <p:cNvSpPr>
              <a:spLocks noChangeArrowheads="1"/>
            </p:cNvSpPr>
            <p:nvPr/>
          </p:nvSpPr>
          <p:spPr bwMode="auto">
            <a:xfrm>
              <a:off x="1783" y="2802"/>
              <a:ext cx="57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83" name="Line 121"/>
            <p:cNvSpPr>
              <a:spLocks noChangeShapeType="1"/>
            </p:cNvSpPr>
            <p:nvPr/>
          </p:nvSpPr>
          <p:spPr bwMode="auto">
            <a:xfrm flipH="1" flipV="1">
              <a:off x="1789" y="2809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84" name="Line 122"/>
            <p:cNvSpPr>
              <a:spLocks noChangeShapeType="1"/>
            </p:cNvSpPr>
            <p:nvPr/>
          </p:nvSpPr>
          <p:spPr bwMode="auto">
            <a:xfrm>
              <a:off x="1808" y="2830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85" name="Line 123"/>
            <p:cNvSpPr>
              <a:spLocks noChangeShapeType="1"/>
            </p:cNvSpPr>
            <p:nvPr/>
          </p:nvSpPr>
          <p:spPr bwMode="auto">
            <a:xfrm flipH="1">
              <a:off x="1789" y="2830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86" name="Line 124"/>
            <p:cNvSpPr>
              <a:spLocks noChangeShapeType="1"/>
            </p:cNvSpPr>
            <p:nvPr/>
          </p:nvSpPr>
          <p:spPr bwMode="auto">
            <a:xfrm flipV="1">
              <a:off x="1808" y="2809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87" name="Rectangle 125"/>
            <p:cNvSpPr>
              <a:spLocks noChangeArrowheads="1"/>
            </p:cNvSpPr>
            <p:nvPr/>
          </p:nvSpPr>
          <p:spPr bwMode="auto">
            <a:xfrm>
              <a:off x="1994" y="2705"/>
              <a:ext cx="57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88" name="Line 126"/>
            <p:cNvSpPr>
              <a:spLocks noChangeShapeType="1"/>
            </p:cNvSpPr>
            <p:nvPr/>
          </p:nvSpPr>
          <p:spPr bwMode="auto">
            <a:xfrm flipH="1" flipV="1">
              <a:off x="2000" y="2712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89" name="Line 127"/>
            <p:cNvSpPr>
              <a:spLocks noChangeShapeType="1"/>
            </p:cNvSpPr>
            <p:nvPr/>
          </p:nvSpPr>
          <p:spPr bwMode="auto">
            <a:xfrm>
              <a:off x="2019" y="2733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90" name="Line 128"/>
            <p:cNvSpPr>
              <a:spLocks noChangeShapeType="1"/>
            </p:cNvSpPr>
            <p:nvPr/>
          </p:nvSpPr>
          <p:spPr bwMode="auto">
            <a:xfrm flipH="1">
              <a:off x="2000" y="2733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91" name="Line 129"/>
            <p:cNvSpPr>
              <a:spLocks noChangeShapeType="1"/>
            </p:cNvSpPr>
            <p:nvPr/>
          </p:nvSpPr>
          <p:spPr bwMode="auto">
            <a:xfrm flipV="1">
              <a:off x="2019" y="2712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92" name="Rectangle 130"/>
            <p:cNvSpPr>
              <a:spLocks noChangeArrowheads="1"/>
            </p:cNvSpPr>
            <p:nvPr/>
          </p:nvSpPr>
          <p:spPr bwMode="auto">
            <a:xfrm>
              <a:off x="2198" y="2608"/>
              <a:ext cx="57" cy="6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93" name="Line 131"/>
            <p:cNvSpPr>
              <a:spLocks noChangeShapeType="1"/>
            </p:cNvSpPr>
            <p:nvPr/>
          </p:nvSpPr>
          <p:spPr bwMode="auto">
            <a:xfrm flipH="1" flipV="1">
              <a:off x="2204" y="2615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94" name="Line 132"/>
            <p:cNvSpPr>
              <a:spLocks noChangeShapeType="1"/>
            </p:cNvSpPr>
            <p:nvPr/>
          </p:nvSpPr>
          <p:spPr bwMode="auto">
            <a:xfrm>
              <a:off x="2223" y="2636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95" name="Line 133"/>
            <p:cNvSpPr>
              <a:spLocks noChangeShapeType="1"/>
            </p:cNvSpPr>
            <p:nvPr/>
          </p:nvSpPr>
          <p:spPr bwMode="auto">
            <a:xfrm flipH="1">
              <a:off x="2204" y="2636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96" name="Line 134"/>
            <p:cNvSpPr>
              <a:spLocks noChangeShapeType="1"/>
            </p:cNvSpPr>
            <p:nvPr/>
          </p:nvSpPr>
          <p:spPr bwMode="auto">
            <a:xfrm flipV="1">
              <a:off x="2223" y="2615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97" name="Rectangle 135"/>
            <p:cNvSpPr>
              <a:spLocks noChangeArrowheads="1"/>
            </p:cNvSpPr>
            <p:nvPr/>
          </p:nvSpPr>
          <p:spPr bwMode="auto">
            <a:xfrm>
              <a:off x="2409" y="2512"/>
              <a:ext cx="57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98" name="Line 136"/>
            <p:cNvSpPr>
              <a:spLocks noChangeShapeType="1"/>
            </p:cNvSpPr>
            <p:nvPr/>
          </p:nvSpPr>
          <p:spPr bwMode="auto">
            <a:xfrm flipH="1" flipV="1">
              <a:off x="2415" y="2518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99" name="Line 137"/>
            <p:cNvSpPr>
              <a:spLocks noChangeShapeType="1"/>
            </p:cNvSpPr>
            <p:nvPr/>
          </p:nvSpPr>
          <p:spPr bwMode="auto">
            <a:xfrm>
              <a:off x="2434" y="2539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0" name="Line 138"/>
            <p:cNvSpPr>
              <a:spLocks noChangeShapeType="1"/>
            </p:cNvSpPr>
            <p:nvPr/>
          </p:nvSpPr>
          <p:spPr bwMode="auto">
            <a:xfrm flipH="1">
              <a:off x="2415" y="2539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1" name="Line 139"/>
            <p:cNvSpPr>
              <a:spLocks noChangeShapeType="1"/>
            </p:cNvSpPr>
            <p:nvPr/>
          </p:nvSpPr>
          <p:spPr bwMode="auto">
            <a:xfrm flipV="1">
              <a:off x="2434" y="2518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2" name="Rectangle 140"/>
            <p:cNvSpPr>
              <a:spLocks noChangeArrowheads="1"/>
            </p:cNvSpPr>
            <p:nvPr/>
          </p:nvSpPr>
          <p:spPr bwMode="auto">
            <a:xfrm>
              <a:off x="2619" y="2415"/>
              <a:ext cx="58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3" name="Line 141"/>
            <p:cNvSpPr>
              <a:spLocks noChangeShapeType="1"/>
            </p:cNvSpPr>
            <p:nvPr/>
          </p:nvSpPr>
          <p:spPr bwMode="auto">
            <a:xfrm flipH="1" flipV="1">
              <a:off x="2626" y="2422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4" name="Line 142"/>
            <p:cNvSpPr>
              <a:spLocks noChangeShapeType="1"/>
            </p:cNvSpPr>
            <p:nvPr/>
          </p:nvSpPr>
          <p:spPr bwMode="auto">
            <a:xfrm>
              <a:off x="2645" y="2442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5" name="Line 143"/>
            <p:cNvSpPr>
              <a:spLocks noChangeShapeType="1"/>
            </p:cNvSpPr>
            <p:nvPr/>
          </p:nvSpPr>
          <p:spPr bwMode="auto">
            <a:xfrm flipH="1">
              <a:off x="2626" y="2442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6" name="Line 144"/>
            <p:cNvSpPr>
              <a:spLocks noChangeShapeType="1"/>
            </p:cNvSpPr>
            <p:nvPr/>
          </p:nvSpPr>
          <p:spPr bwMode="auto">
            <a:xfrm flipV="1">
              <a:off x="2645" y="2422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7" name="Rectangle 145"/>
            <p:cNvSpPr>
              <a:spLocks noChangeArrowheads="1"/>
            </p:cNvSpPr>
            <p:nvPr/>
          </p:nvSpPr>
          <p:spPr bwMode="auto">
            <a:xfrm>
              <a:off x="2830" y="2221"/>
              <a:ext cx="58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8" name="Line 146"/>
            <p:cNvSpPr>
              <a:spLocks noChangeShapeType="1"/>
            </p:cNvSpPr>
            <p:nvPr/>
          </p:nvSpPr>
          <p:spPr bwMode="auto">
            <a:xfrm flipH="1" flipV="1">
              <a:off x="2837" y="2228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9" name="Line 147"/>
            <p:cNvSpPr>
              <a:spLocks noChangeShapeType="1"/>
            </p:cNvSpPr>
            <p:nvPr/>
          </p:nvSpPr>
          <p:spPr bwMode="auto">
            <a:xfrm>
              <a:off x="2856" y="2249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0" name="Line 148"/>
            <p:cNvSpPr>
              <a:spLocks noChangeShapeType="1"/>
            </p:cNvSpPr>
            <p:nvPr/>
          </p:nvSpPr>
          <p:spPr bwMode="auto">
            <a:xfrm flipH="1">
              <a:off x="2837" y="2249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1" name="Line 149"/>
            <p:cNvSpPr>
              <a:spLocks noChangeShapeType="1"/>
            </p:cNvSpPr>
            <p:nvPr/>
          </p:nvSpPr>
          <p:spPr bwMode="auto">
            <a:xfrm flipV="1">
              <a:off x="2856" y="2228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2" name="Rectangle 150"/>
            <p:cNvSpPr>
              <a:spLocks noChangeArrowheads="1"/>
            </p:cNvSpPr>
            <p:nvPr/>
          </p:nvSpPr>
          <p:spPr bwMode="auto">
            <a:xfrm>
              <a:off x="3041" y="2124"/>
              <a:ext cx="58" cy="6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3" name="Line 151"/>
            <p:cNvSpPr>
              <a:spLocks noChangeShapeType="1"/>
            </p:cNvSpPr>
            <p:nvPr/>
          </p:nvSpPr>
          <p:spPr bwMode="auto">
            <a:xfrm flipH="1" flipV="1">
              <a:off x="3047" y="2131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4" name="Line 152"/>
            <p:cNvSpPr>
              <a:spLocks noChangeShapeType="1"/>
            </p:cNvSpPr>
            <p:nvPr/>
          </p:nvSpPr>
          <p:spPr bwMode="auto">
            <a:xfrm>
              <a:off x="3067" y="2152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5" name="Line 153"/>
            <p:cNvSpPr>
              <a:spLocks noChangeShapeType="1"/>
            </p:cNvSpPr>
            <p:nvPr/>
          </p:nvSpPr>
          <p:spPr bwMode="auto">
            <a:xfrm flipH="1">
              <a:off x="3047" y="2152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6" name="Line 154"/>
            <p:cNvSpPr>
              <a:spLocks noChangeShapeType="1"/>
            </p:cNvSpPr>
            <p:nvPr/>
          </p:nvSpPr>
          <p:spPr bwMode="auto">
            <a:xfrm flipV="1">
              <a:off x="3067" y="2131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7" name="Rectangle 155"/>
            <p:cNvSpPr>
              <a:spLocks noChangeArrowheads="1"/>
            </p:cNvSpPr>
            <p:nvPr/>
          </p:nvSpPr>
          <p:spPr bwMode="auto">
            <a:xfrm>
              <a:off x="3252" y="2028"/>
              <a:ext cx="57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8" name="Line 156"/>
            <p:cNvSpPr>
              <a:spLocks noChangeShapeType="1"/>
            </p:cNvSpPr>
            <p:nvPr/>
          </p:nvSpPr>
          <p:spPr bwMode="auto">
            <a:xfrm flipH="1" flipV="1">
              <a:off x="3258" y="2035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9" name="Line 157"/>
            <p:cNvSpPr>
              <a:spLocks noChangeShapeType="1"/>
            </p:cNvSpPr>
            <p:nvPr/>
          </p:nvSpPr>
          <p:spPr bwMode="auto">
            <a:xfrm>
              <a:off x="3277" y="2055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0" name="Line 158"/>
            <p:cNvSpPr>
              <a:spLocks noChangeShapeType="1"/>
            </p:cNvSpPr>
            <p:nvPr/>
          </p:nvSpPr>
          <p:spPr bwMode="auto">
            <a:xfrm flipH="1">
              <a:off x="3258" y="2055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1" name="Line 159"/>
            <p:cNvSpPr>
              <a:spLocks noChangeShapeType="1"/>
            </p:cNvSpPr>
            <p:nvPr/>
          </p:nvSpPr>
          <p:spPr bwMode="auto">
            <a:xfrm flipV="1">
              <a:off x="3277" y="2035"/>
              <a:ext cx="20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2" name="Rectangle 160"/>
            <p:cNvSpPr>
              <a:spLocks noChangeArrowheads="1"/>
            </p:cNvSpPr>
            <p:nvPr/>
          </p:nvSpPr>
          <p:spPr bwMode="auto">
            <a:xfrm>
              <a:off x="3463" y="1931"/>
              <a:ext cx="57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3" name="Line 161"/>
            <p:cNvSpPr>
              <a:spLocks noChangeShapeType="1"/>
            </p:cNvSpPr>
            <p:nvPr/>
          </p:nvSpPr>
          <p:spPr bwMode="auto">
            <a:xfrm flipH="1" flipV="1">
              <a:off x="3469" y="1938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4" name="Line 162"/>
            <p:cNvSpPr>
              <a:spLocks noChangeShapeType="1"/>
            </p:cNvSpPr>
            <p:nvPr/>
          </p:nvSpPr>
          <p:spPr bwMode="auto">
            <a:xfrm>
              <a:off x="3488" y="1958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5" name="Line 163"/>
            <p:cNvSpPr>
              <a:spLocks noChangeShapeType="1"/>
            </p:cNvSpPr>
            <p:nvPr/>
          </p:nvSpPr>
          <p:spPr bwMode="auto">
            <a:xfrm flipH="1">
              <a:off x="3469" y="1958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6" name="Line 164"/>
            <p:cNvSpPr>
              <a:spLocks noChangeShapeType="1"/>
            </p:cNvSpPr>
            <p:nvPr/>
          </p:nvSpPr>
          <p:spPr bwMode="auto">
            <a:xfrm flipV="1">
              <a:off x="3488" y="1938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7" name="Rectangle 165"/>
            <p:cNvSpPr>
              <a:spLocks noChangeArrowheads="1"/>
            </p:cNvSpPr>
            <p:nvPr/>
          </p:nvSpPr>
          <p:spPr bwMode="auto">
            <a:xfrm>
              <a:off x="3673" y="1834"/>
              <a:ext cx="58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8" name="Line 166"/>
            <p:cNvSpPr>
              <a:spLocks noChangeShapeType="1"/>
            </p:cNvSpPr>
            <p:nvPr/>
          </p:nvSpPr>
          <p:spPr bwMode="auto">
            <a:xfrm flipH="1" flipV="1">
              <a:off x="3680" y="1841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9" name="Line 167"/>
            <p:cNvSpPr>
              <a:spLocks noChangeShapeType="1"/>
            </p:cNvSpPr>
            <p:nvPr/>
          </p:nvSpPr>
          <p:spPr bwMode="auto">
            <a:xfrm>
              <a:off x="3699" y="1862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0" name="Line 168"/>
            <p:cNvSpPr>
              <a:spLocks noChangeShapeType="1"/>
            </p:cNvSpPr>
            <p:nvPr/>
          </p:nvSpPr>
          <p:spPr bwMode="auto">
            <a:xfrm flipH="1">
              <a:off x="3680" y="1862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1" name="Line 169"/>
            <p:cNvSpPr>
              <a:spLocks noChangeShapeType="1"/>
            </p:cNvSpPr>
            <p:nvPr/>
          </p:nvSpPr>
          <p:spPr bwMode="auto">
            <a:xfrm flipV="1">
              <a:off x="3699" y="1841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2" name="Rectangle 170"/>
            <p:cNvSpPr>
              <a:spLocks noChangeArrowheads="1"/>
            </p:cNvSpPr>
            <p:nvPr/>
          </p:nvSpPr>
          <p:spPr bwMode="auto">
            <a:xfrm>
              <a:off x="3884" y="1737"/>
              <a:ext cx="58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3" name="Line 171"/>
            <p:cNvSpPr>
              <a:spLocks noChangeShapeType="1"/>
            </p:cNvSpPr>
            <p:nvPr/>
          </p:nvSpPr>
          <p:spPr bwMode="auto">
            <a:xfrm flipH="1" flipV="1">
              <a:off x="3891" y="1744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4" name="Line 172"/>
            <p:cNvSpPr>
              <a:spLocks noChangeShapeType="1"/>
            </p:cNvSpPr>
            <p:nvPr/>
          </p:nvSpPr>
          <p:spPr bwMode="auto">
            <a:xfrm>
              <a:off x="3910" y="1765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5" name="Line 173"/>
            <p:cNvSpPr>
              <a:spLocks noChangeShapeType="1"/>
            </p:cNvSpPr>
            <p:nvPr/>
          </p:nvSpPr>
          <p:spPr bwMode="auto">
            <a:xfrm flipH="1">
              <a:off x="3891" y="1765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6" name="Line 174"/>
            <p:cNvSpPr>
              <a:spLocks noChangeShapeType="1"/>
            </p:cNvSpPr>
            <p:nvPr/>
          </p:nvSpPr>
          <p:spPr bwMode="auto">
            <a:xfrm flipV="1">
              <a:off x="3910" y="1744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7" name="Rectangle 175"/>
            <p:cNvSpPr>
              <a:spLocks noChangeArrowheads="1"/>
            </p:cNvSpPr>
            <p:nvPr/>
          </p:nvSpPr>
          <p:spPr bwMode="auto">
            <a:xfrm>
              <a:off x="4095" y="1640"/>
              <a:ext cx="57" cy="6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8" name="Line 176"/>
            <p:cNvSpPr>
              <a:spLocks noChangeShapeType="1"/>
            </p:cNvSpPr>
            <p:nvPr/>
          </p:nvSpPr>
          <p:spPr bwMode="auto">
            <a:xfrm flipH="1" flipV="1">
              <a:off x="4101" y="1647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9" name="Line 177"/>
            <p:cNvSpPr>
              <a:spLocks noChangeShapeType="1"/>
            </p:cNvSpPr>
            <p:nvPr/>
          </p:nvSpPr>
          <p:spPr bwMode="auto">
            <a:xfrm>
              <a:off x="4120" y="1668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0" name="Line 178"/>
            <p:cNvSpPr>
              <a:spLocks noChangeShapeType="1"/>
            </p:cNvSpPr>
            <p:nvPr/>
          </p:nvSpPr>
          <p:spPr bwMode="auto">
            <a:xfrm flipH="1">
              <a:off x="4101" y="1668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1" name="Line 179"/>
            <p:cNvSpPr>
              <a:spLocks noChangeShapeType="1"/>
            </p:cNvSpPr>
            <p:nvPr/>
          </p:nvSpPr>
          <p:spPr bwMode="auto">
            <a:xfrm flipV="1">
              <a:off x="4120" y="1647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2" name="Rectangle 180"/>
            <p:cNvSpPr>
              <a:spLocks noChangeArrowheads="1"/>
            </p:cNvSpPr>
            <p:nvPr/>
          </p:nvSpPr>
          <p:spPr bwMode="auto">
            <a:xfrm>
              <a:off x="4306" y="1537"/>
              <a:ext cx="57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3" name="Line 181"/>
            <p:cNvSpPr>
              <a:spLocks noChangeShapeType="1"/>
            </p:cNvSpPr>
            <p:nvPr/>
          </p:nvSpPr>
          <p:spPr bwMode="auto">
            <a:xfrm flipH="1" flipV="1">
              <a:off x="4312" y="1544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4" name="Line 182"/>
            <p:cNvSpPr>
              <a:spLocks noChangeShapeType="1"/>
            </p:cNvSpPr>
            <p:nvPr/>
          </p:nvSpPr>
          <p:spPr bwMode="auto">
            <a:xfrm>
              <a:off x="4331" y="1564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5" name="Line 183"/>
            <p:cNvSpPr>
              <a:spLocks noChangeShapeType="1"/>
            </p:cNvSpPr>
            <p:nvPr/>
          </p:nvSpPr>
          <p:spPr bwMode="auto">
            <a:xfrm flipH="1">
              <a:off x="4312" y="1564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6" name="Line 184"/>
            <p:cNvSpPr>
              <a:spLocks noChangeShapeType="1"/>
            </p:cNvSpPr>
            <p:nvPr/>
          </p:nvSpPr>
          <p:spPr bwMode="auto">
            <a:xfrm flipV="1">
              <a:off x="4331" y="1544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7" name="Rectangle 185"/>
            <p:cNvSpPr>
              <a:spLocks noChangeArrowheads="1"/>
            </p:cNvSpPr>
            <p:nvPr/>
          </p:nvSpPr>
          <p:spPr bwMode="auto">
            <a:xfrm>
              <a:off x="4510" y="1440"/>
              <a:ext cx="58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8" name="Line 186"/>
            <p:cNvSpPr>
              <a:spLocks noChangeShapeType="1"/>
            </p:cNvSpPr>
            <p:nvPr/>
          </p:nvSpPr>
          <p:spPr bwMode="auto">
            <a:xfrm flipH="1" flipV="1">
              <a:off x="4516" y="1447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9" name="Line 187"/>
            <p:cNvSpPr>
              <a:spLocks noChangeShapeType="1"/>
            </p:cNvSpPr>
            <p:nvPr/>
          </p:nvSpPr>
          <p:spPr bwMode="auto">
            <a:xfrm>
              <a:off x="4536" y="1468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0" name="Line 188"/>
            <p:cNvSpPr>
              <a:spLocks noChangeShapeType="1"/>
            </p:cNvSpPr>
            <p:nvPr/>
          </p:nvSpPr>
          <p:spPr bwMode="auto">
            <a:xfrm flipH="1">
              <a:off x="4516" y="1468"/>
              <a:ext cx="20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1" name="Line 189"/>
            <p:cNvSpPr>
              <a:spLocks noChangeShapeType="1"/>
            </p:cNvSpPr>
            <p:nvPr/>
          </p:nvSpPr>
          <p:spPr bwMode="auto">
            <a:xfrm flipV="1">
              <a:off x="4536" y="1447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2" name="Rectangle 190"/>
            <p:cNvSpPr>
              <a:spLocks noChangeArrowheads="1"/>
            </p:cNvSpPr>
            <p:nvPr/>
          </p:nvSpPr>
          <p:spPr bwMode="auto">
            <a:xfrm>
              <a:off x="4721" y="1343"/>
              <a:ext cx="57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3" name="Line 191"/>
            <p:cNvSpPr>
              <a:spLocks noChangeShapeType="1"/>
            </p:cNvSpPr>
            <p:nvPr/>
          </p:nvSpPr>
          <p:spPr bwMode="auto">
            <a:xfrm flipH="1" flipV="1">
              <a:off x="4727" y="1350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4" name="Line 192"/>
            <p:cNvSpPr>
              <a:spLocks noChangeShapeType="1"/>
            </p:cNvSpPr>
            <p:nvPr/>
          </p:nvSpPr>
          <p:spPr bwMode="auto">
            <a:xfrm>
              <a:off x="4746" y="1371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5" name="Line 193"/>
            <p:cNvSpPr>
              <a:spLocks noChangeShapeType="1"/>
            </p:cNvSpPr>
            <p:nvPr/>
          </p:nvSpPr>
          <p:spPr bwMode="auto">
            <a:xfrm flipH="1">
              <a:off x="4727" y="1371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6" name="Line 194"/>
            <p:cNvSpPr>
              <a:spLocks noChangeShapeType="1"/>
            </p:cNvSpPr>
            <p:nvPr/>
          </p:nvSpPr>
          <p:spPr bwMode="auto">
            <a:xfrm flipV="1">
              <a:off x="4746" y="1350"/>
              <a:ext cx="20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7" name="Rectangle 195"/>
            <p:cNvSpPr>
              <a:spLocks noChangeArrowheads="1"/>
            </p:cNvSpPr>
            <p:nvPr/>
          </p:nvSpPr>
          <p:spPr bwMode="auto">
            <a:xfrm>
              <a:off x="4932" y="1246"/>
              <a:ext cx="57" cy="6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8" name="Line 196"/>
            <p:cNvSpPr>
              <a:spLocks noChangeShapeType="1"/>
            </p:cNvSpPr>
            <p:nvPr/>
          </p:nvSpPr>
          <p:spPr bwMode="auto">
            <a:xfrm flipH="1" flipV="1">
              <a:off x="4938" y="1253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9" name="Line 197"/>
            <p:cNvSpPr>
              <a:spLocks noChangeShapeType="1"/>
            </p:cNvSpPr>
            <p:nvPr/>
          </p:nvSpPr>
          <p:spPr bwMode="auto">
            <a:xfrm>
              <a:off x="4957" y="1274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60" name="Line 198"/>
            <p:cNvSpPr>
              <a:spLocks noChangeShapeType="1"/>
            </p:cNvSpPr>
            <p:nvPr/>
          </p:nvSpPr>
          <p:spPr bwMode="auto">
            <a:xfrm flipH="1">
              <a:off x="4938" y="1274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61" name="Line 199"/>
            <p:cNvSpPr>
              <a:spLocks noChangeShapeType="1"/>
            </p:cNvSpPr>
            <p:nvPr/>
          </p:nvSpPr>
          <p:spPr bwMode="auto">
            <a:xfrm flipV="1">
              <a:off x="4957" y="1253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62" name="Rectangle 200"/>
            <p:cNvSpPr>
              <a:spLocks noChangeArrowheads="1"/>
            </p:cNvSpPr>
            <p:nvPr/>
          </p:nvSpPr>
          <p:spPr bwMode="auto">
            <a:xfrm>
              <a:off x="5142" y="1150"/>
              <a:ext cx="58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63" name="Line 201"/>
            <p:cNvSpPr>
              <a:spLocks noChangeShapeType="1"/>
            </p:cNvSpPr>
            <p:nvPr/>
          </p:nvSpPr>
          <p:spPr bwMode="auto">
            <a:xfrm flipH="1" flipV="1">
              <a:off x="5149" y="1157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64" name="Line 202"/>
            <p:cNvSpPr>
              <a:spLocks noChangeShapeType="1"/>
            </p:cNvSpPr>
            <p:nvPr/>
          </p:nvSpPr>
          <p:spPr bwMode="auto">
            <a:xfrm>
              <a:off x="5168" y="1177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65" name="Line 203"/>
            <p:cNvSpPr>
              <a:spLocks noChangeShapeType="1"/>
            </p:cNvSpPr>
            <p:nvPr/>
          </p:nvSpPr>
          <p:spPr bwMode="auto">
            <a:xfrm flipH="1">
              <a:off x="5149" y="1177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66" name="Line 204"/>
            <p:cNvSpPr>
              <a:spLocks noChangeShapeType="1"/>
            </p:cNvSpPr>
            <p:nvPr/>
          </p:nvSpPr>
          <p:spPr bwMode="auto">
            <a:xfrm flipV="1">
              <a:off x="5168" y="1157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67" name="Rectangle 205"/>
            <p:cNvSpPr>
              <a:spLocks noChangeArrowheads="1"/>
            </p:cNvSpPr>
            <p:nvPr/>
          </p:nvSpPr>
          <p:spPr bwMode="auto">
            <a:xfrm>
              <a:off x="5353" y="1053"/>
              <a:ext cx="58" cy="62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68" name="Line 206"/>
            <p:cNvSpPr>
              <a:spLocks noChangeShapeType="1"/>
            </p:cNvSpPr>
            <p:nvPr/>
          </p:nvSpPr>
          <p:spPr bwMode="auto">
            <a:xfrm flipH="1" flipV="1">
              <a:off x="5360" y="1060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69" name="Line 207"/>
            <p:cNvSpPr>
              <a:spLocks noChangeShapeType="1"/>
            </p:cNvSpPr>
            <p:nvPr/>
          </p:nvSpPr>
          <p:spPr bwMode="auto">
            <a:xfrm>
              <a:off x="5379" y="1081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70" name="Line 208"/>
            <p:cNvSpPr>
              <a:spLocks noChangeShapeType="1"/>
            </p:cNvSpPr>
            <p:nvPr/>
          </p:nvSpPr>
          <p:spPr bwMode="auto">
            <a:xfrm flipH="1">
              <a:off x="5360" y="1081"/>
              <a:ext cx="19" cy="2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71" name="Line 209"/>
            <p:cNvSpPr>
              <a:spLocks noChangeShapeType="1"/>
            </p:cNvSpPr>
            <p:nvPr/>
          </p:nvSpPr>
          <p:spPr bwMode="auto">
            <a:xfrm flipV="1">
              <a:off x="5379" y="1060"/>
              <a:ext cx="19" cy="2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72" name="Rectangle 210"/>
            <p:cNvSpPr>
              <a:spLocks noChangeArrowheads="1"/>
            </p:cNvSpPr>
            <p:nvPr/>
          </p:nvSpPr>
          <p:spPr bwMode="auto">
            <a:xfrm>
              <a:off x="940" y="3389"/>
              <a:ext cx="44" cy="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73" name="Rectangle 211"/>
            <p:cNvSpPr>
              <a:spLocks noChangeArrowheads="1"/>
            </p:cNvSpPr>
            <p:nvPr/>
          </p:nvSpPr>
          <p:spPr bwMode="auto">
            <a:xfrm>
              <a:off x="1150" y="3293"/>
              <a:ext cx="45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74" name="Rectangle 212"/>
            <p:cNvSpPr>
              <a:spLocks noChangeArrowheads="1"/>
            </p:cNvSpPr>
            <p:nvPr/>
          </p:nvSpPr>
          <p:spPr bwMode="auto">
            <a:xfrm>
              <a:off x="1361" y="3196"/>
              <a:ext cx="45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75" name="Rectangle 213"/>
            <p:cNvSpPr>
              <a:spLocks noChangeArrowheads="1"/>
            </p:cNvSpPr>
            <p:nvPr/>
          </p:nvSpPr>
          <p:spPr bwMode="auto">
            <a:xfrm>
              <a:off x="1572" y="3099"/>
              <a:ext cx="45" cy="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76" name="Rectangle 214"/>
            <p:cNvSpPr>
              <a:spLocks noChangeArrowheads="1"/>
            </p:cNvSpPr>
            <p:nvPr/>
          </p:nvSpPr>
          <p:spPr bwMode="auto">
            <a:xfrm>
              <a:off x="1783" y="3002"/>
              <a:ext cx="44" cy="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77" name="Rectangle 215"/>
            <p:cNvSpPr>
              <a:spLocks noChangeArrowheads="1"/>
            </p:cNvSpPr>
            <p:nvPr/>
          </p:nvSpPr>
          <p:spPr bwMode="auto">
            <a:xfrm>
              <a:off x="1994" y="2906"/>
              <a:ext cx="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78" name="Rectangle 216"/>
            <p:cNvSpPr>
              <a:spLocks noChangeArrowheads="1"/>
            </p:cNvSpPr>
            <p:nvPr/>
          </p:nvSpPr>
          <p:spPr bwMode="auto">
            <a:xfrm>
              <a:off x="2198" y="2802"/>
              <a:ext cx="45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79" name="Rectangle 217"/>
            <p:cNvSpPr>
              <a:spLocks noChangeArrowheads="1"/>
            </p:cNvSpPr>
            <p:nvPr/>
          </p:nvSpPr>
          <p:spPr bwMode="auto">
            <a:xfrm>
              <a:off x="2409" y="2705"/>
              <a:ext cx="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80" name="Rectangle 218"/>
            <p:cNvSpPr>
              <a:spLocks noChangeArrowheads="1"/>
            </p:cNvSpPr>
            <p:nvPr/>
          </p:nvSpPr>
          <p:spPr bwMode="auto">
            <a:xfrm>
              <a:off x="2619" y="2608"/>
              <a:ext cx="45" cy="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81" name="Rectangle 219"/>
            <p:cNvSpPr>
              <a:spLocks noChangeArrowheads="1"/>
            </p:cNvSpPr>
            <p:nvPr/>
          </p:nvSpPr>
          <p:spPr bwMode="auto">
            <a:xfrm>
              <a:off x="2830" y="2512"/>
              <a:ext cx="45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82" name="Rectangle 220"/>
            <p:cNvSpPr>
              <a:spLocks noChangeArrowheads="1"/>
            </p:cNvSpPr>
            <p:nvPr/>
          </p:nvSpPr>
          <p:spPr bwMode="auto">
            <a:xfrm>
              <a:off x="3041" y="2415"/>
              <a:ext cx="45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83" name="Rectangle 221"/>
            <p:cNvSpPr>
              <a:spLocks noChangeArrowheads="1"/>
            </p:cNvSpPr>
            <p:nvPr/>
          </p:nvSpPr>
          <p:spPr bwMode="auto">
            <a:xfrm>
              <a:off x="3252" y="2318"/>
              <a:ext cx="45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84" name="Rectangle 222"/>
            <p:cNvSpPr>
              <a:spLocks noChangeArrowheads="1"/>
            </p:cNvSpPr>
            <p:nvPr/>
          </p:nvSpPr>
          <p:spPr bwMode="auto">
            <a:xfrm>
              <a:off x="3463" y="2221"/>
              <a:ext cx="44" cy="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85" name="Rectangle 223"/>
            <p:cNvSpPr>
              <a:spLocks noChangeArrowheads="1"/>
            </p:cNvSpPr>
            <p:nvPr/>
          </p:nvSpPr>
          <p:spPr bwMode="auto">
            <a:xfrm>
              <a:off x="3673" y="2124"/>
              <a:ext cx="45" cy="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86" name="Rectangle 224"/>
            <p:cNvSpPr>
              <a:spLocks noChangeArrowheads="1"/>
            </p:cNvSpPr>
            <p:nvPr/>
          </p:nvSpPr>
          <p:spPr bwMode="auto">
            <a:xfrm>
              <a:off x="3884" y="2028"/>
              <a:ext cx="45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87" name="Rectangle 225"/>
            <p:cNvSpPr>
              <a:spLocks noChangeArrowheads="1"/>
            </p:cNvSpPr>
            <p:nvPr/>
          </p:nvSpPr>
          <p:spPr bwMode="auto">
            <a:xfrm>
              <a:off x="4095" y="1931"/>
              <a:ext cx="45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88" name="Rectangle 226"/>
            <p:cNvSpPr>
              <a:spLocks noChangeArrowheads="1"/>
            </p:cNvSpPr>
            <p:nvPr/>
          </p:nvSpPr>
          <p:spPr bwMode="auto">
            <a:xfrm>
              <a:off x="4306" y="1834"/>
              <a:ext cx="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89" name="Rectangle 227"/>
            <p:cNvSpPr>
              <a:spLocks noChangeArrowheads="1"/>
            </p:cNvSpPr>
            <p:nvPr/>
          </p:nvSpPr>
          <p:spPr bwMode="auto">
            <a:xfrm>
              <a:off x="4510" y="1737"/>
              <a:ext cx="45" cy="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90" name="Rectangle 228"/>
            <p:cNvSpPr>
              <a:spLocks noChangeArrowheads="1"/>
            </p:cNvSpPr>
            <p:nvPr/>
          </p:nvSpPr>
          <p:spPr bwMode="auto">
            <a:xfrm>
              <a:off x="4721" y="1640"/>
              <a:ext cx="45" cy="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91" name="Rectangle 229"/>
            <p:cNvSpPr>
              <a:spLocks noChangeArrowheads="1"/>
            </p:cNvSpPr>
            <p:nvPr/>
          </p:nvSpPr>
          <p:spPr bwMode="auto">
            <a:xfrm>
              <a:off x="4932" y="1537"/>
              <a:ext cx="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92" name="Rectangle 230"/>
            <p:cNvSpPr>
              <a:spLocks noChangeArrowheads="1"/>
            </p:cNvSpPr>
            <p:nvPr/>
          </p:nvSpPr>
          <p:spPr bwMode="auto">
            <a:xfrm>
              <a:off x="5142" y="1440"/>
              <a:ext cx="45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93" name="Rectangle 231"/>
            <p:cNvSpPr>
              <a:spLocks noChangeArrowheads="1"/>
            </p:cNvSpPr>
            <p:nvPr/>
          </p:nvSpPr>
          <p:spPr bwMode="auto">
            <a:xfrm>
              <a:off x="5353" y="1343"/>
              <a:ext cx="45" cy="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94" name="Rectangle 232"/>
            <p:cNvSpPr>
              <a:spLocks noChangeArrowheads="1"/>
            </p:cNvSpPr>
            <p:nvPr/>
          </p:nvSpPr>
          <p:spPr bwMode="auto">
            <a:xfrm>
              <a:off x="940" y="3389"/>
              <a:ext cx="44" cy="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95" name="Rectangle 233"/>
            <p:cNvSpPr>
              <a:spLocks noChangeArrowheads="1"/>
            </p:cNvSpPr>
            <p:nvPr/>
          </p:nvSpPr>
          <p:spPr bwMode="auto">
            <a:xfrm>
              <a:off x="1150" y="3293"/>
              <a:ext cx="45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96" name="Rectangle 234"/>
            <p:cNvSpPr>
              <a:spLocks noChangeArrowheads="1"/>
            </p:cNvSpPr>
            <p:nvPr/>
          </p:nvSpPr>
          <p:spPr bwMode="auto">
            <a:xfrm>
              <a:off x="1361" y="3196"/>
              <a:ext cx="45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97" name="Rectangle 235"/>
            <p:cNvSpPr>
              <a:spLocks noChangeArrowheads="1"/>
            </p:cNvSpPr>
            <p:nvPr/>
          </p:nvSpPr>
          <p:spPr bwMode="auto">
            <a:xfrm>
              <a:off x="1572" y="3099"/>
              <a:ext cx="45" cy="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98" name="Rectangle 236"/>
            <p:cNvSpPr>
              <a:spLocks noChangeArrowheads="1"/>
            </p:cNvSpPr>
            <p:nvPr/>
          </p:nvSpPr>
          <p:spPr bwMode="auto">
            <a:xfrm>
              <a:off x="1783" y="3002"/>
              <a:ext cx="44" cy="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99" name="Rectangle 237"/>
            <p:cNvSpPr>
              <a:spLocks noChangeArrowheads="1"/>
            </p:cNvSpPr>
            <p:nvPr/>
          </p:nvSpPr>
          <p:spPr bwMode="auto">
            <a:xfrm>
              <a:off x="1994" y="2802"/>
              <a:ext cx="44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00" name="Rectangle 238"/>
            <p:cNvSpPr>
              <a:spLocks noChangeArrowheads="1"/>
            </p:cNvSpPr>
            <p:nvPr/>
          </p:nvSpPr>
          <p:spPr bwMode="auto">
            <a:xfrm>
              <a:off x="2198" y="2705"/>
              <a:ext cx="45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01" name="Rectangle 239"/>
            <p:cNvSpPr>
              <a:spLocks noChangeArrowheads="1"/>
            </p:cNvSpPr>
            <p:nvPr/>
          </p:nvSpPr>
          <p:spPr bwMode="auto">
            <a:xfrm>
              <a:off x="2409" y="2608"/>
              <a:ext cx="44" cy="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02" name="Rectangle 240"/>
            <p:cNvSpPr>
              <a:spLocks noChangeArrowheads="1"/>
            </p:cNvSpPr>
            <p:nvPr/>
          </p:nvSpPr>
          <p:spPr bwMode="auto">
            <a:xfrm>
              <a:off x="2619" y="2512"/>
              <a:ext cx="45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03" name="Rectangle 241"/>
            <p:cNvSpPr>
              <a:spLocks noChangeArrowheads="1"/>
            </p:cNvSpPr>
            <p:nvPr/>
          </p:nvSpPr>
          <p:spPr bwMode="auto">
            <a:xfrm>
              <a:off x="2830" y="2415"/>
              <a:ext cx="45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04" name="Rectangle 242"/>
            <p:cNvSpPr>
              <a:spLocks noChangeArrowheads="1"/>
            </p:cNvSpPr>
            <p:nvPr/>
          </p:nvSpPr>
          <p:spPr bwMode="auto">
            <a:xfrm>
              <a:off x="3041" y="2318"/>
              <a:ext cx="45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05" name="Rectangle 243"/>
            <p:cNvSpPr>
              <a:spLocks noChangeArrowheads="1"/>
            </p:cNvSpPr>
            <p:nvPr/>
          </p:nvSpPr>
          <p:spPr bwMode="auto">
            <a:xfrm>
              <a:off x="3252" y="2221"/>
              <a:ext cx="45" cy="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06" name="Rectangle 244"/>
            <p:cNvSpPr>
              <a:spLocks noChangeArrowheads="1"/>
            </p:cNvSpPr>
            <p:nvPr/>
          </p:nvSpPr>
          <p:spPr bwMode="auto">
            <a:xfrm>
              <a:off x="3463" y="2124"/>
              <a:ext cx="44" cy="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07" name="Rectangle 245"/>
            <p:cNvSpPr>
              <a:spLocks noChangeArrowheads="1"/>
            </p:cNvSpPr>
            <p:nvPr/>
          </p:nvSpPr>
          <p:spPr bwMode="auto">
            <a:xfrm>
              <a:off x="3673" y="2028"/>
              <a:ext cx="45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08" name="Rectangle 246"/>
            <p:cNvSpPr>
              <a:spLocks noChangeArrowheads="1"/>
            </p:cNvSpPr>
            <p:nvPr/>
          </p:nvSpPr>
          <p:spPr bwMode="auto">
            <a:xfrm>
              <a:off x="3884" y="1931"/>
              <a:ext cx="45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09" name="Rectangle 247"/>
            <p:cNvSpPr>
              <a:spLocks noChangeArrowheads="1"/>
            </p:cNvSpPr>
            <p:nvPr/>
          </p:nvSpPr>
          <p:spPr bwMode="auto">
            <a:xfrm>
              <a:off x="4095" y="1834"/>
              <a:ext cx="45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10" name="Rectangle 248"/>
            <p:cNvSpPr>
              <a:spLocks noChangeArrowheads="1"/>
            </p:cNvSpPr>
            <p:nvPr/>
          </p:nvSpPr>
          <p:spPr bwMode="auto">
            <a:xfrm>
              <a:off x="4306" y="1737"/>
              <a:ext cx="44" cy="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11" name="Rectangle 249"/>
            <p:cNvSpPr>
              <a:spLocks noChangeArrowheads="1"/>
            </p:cNvSpPr>
            <p:nvPr/>
          </p:nvSpPr>
          <p:spPr bwMode="auto">
            <a:xfrm>
              <a:off x="4510" y="1640"/>
              <a:ext cx="45" cy="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12" name="Rectangle 250"/>
            <p:cNvSpPr>
              <a:spLocks noChangeArrowheads="1"/>
            </p:cNvSpPr>
            <p:nvPr/>
          </p:nvSpPr>
          <p:spPr bwMode="auto">
            <a:xfrm>
              <a:off x="4721" y="1537"/>
              <a:ext cx="45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13" name="Rectangle 251"/>
            <p:cNvSpPr>
              <a:spLocks noChangeArrowheads="1"/>
            </p:cNvSpPr>
            <p:nvPr/>
          </p:nvSpPr>
          <p:spPr bwMode="auto">
            <a:xfrm>
              <a:off x="4932" y="1440"/>
              <a:ext cx="44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14" name="Rectangle 252"/>
            <p:cNvSpPr>
              <a:spLocks noChangeArrowheads="1"/>
            </p:cNvSpPr>
            <p:nvPr/>
          </p:nvSpPr>
          <p:spPr bwMode="auto">
            <a:xfrm>
              <a:off x="5142" y="1343"/>
              <a:ext cx="45" cy="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15" name="Rectangle 253"/>
            <p:cNvSpPr>
              <a:spLocks noChangeArrowheads="1"/>
            </p:cNvSpPr>
            <p:nvPr/>
          </p:nvSpPr>
          <p:spPr bwMode="auto">
            <a:xfrm>
              <a:off x="5353" y="1246"/>
              <a:ext cx="45" cy="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16" name="Rectangle 254"/>
            <p:cNvSpPr>
              <a:spLocks noChangeArrowheads="1"/>
            </p:cNvSpPr>
            <p:nvPr/>
          </p:nvSpPr>
          <p:spPr bwMode="auto">
            <a:xfrm>
              <a:off x="867" y="345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pl-PL" sz="1400"/>
            </a:p>
          </p:txBody>
        </p:sp>
        <p:sp>
          <p:nvSpPr>
            <p:cNvPr id="41217" name="Rectangle 255"/>
            <p:cNvSpPr>
              <a:spLocks noChangeArrowheads="1"/>
            </p:cNvSpPr>
            <p:nvPr/>
          </p:nvSpPr>
          <p:spPr bwMode="auto">
            <a:xfrm>
              <a:off x="867" y="3265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pl-PL" sz="1400"/>
            </a:p>
          </p:txBody>
        </p:sp>
        <p:sp>
          <p:nvSpPr>
            <p:cNvPr id="41218" name="Rectangle 256"/>
            <p:cNvSpPr>
              <a:spLocks noChangeArrowheads="1"/>
            </p:cNvSpPr>
            <p:nvPr/>
          </p:nvSpPr>
          <p:spPr bwMode="auto">
            <a:xfrm>
              <a:off x="867" y="307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pl-PL" sz="1400"/>
            </a:p>
          </p:txBody>
        </p:sp>
        <p:sp>
          <p:nvSpPr>
            <p:cNvPr id="41219" name="Rectangle 257"/>
            <p:cNvSpPr>
              <a:spLocks noChangeArrowheads="1"/>
            </p:cNvSpPr>
            <p:nvPr/>
          </p:nvSpPr>
          <p:spPr bwMode="auto">
            <a:xfrm>
              <a:off x="867" y="287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pl-PL" sz="1400"/>
            </a:p>
          </p:txBody>
        </p:sp>
        <p:sp>
          <p:nvSpPr>
            <p:cNvPr id="41220" name="Rectangle 258"/>
            <p:cNvSpPr>
              <a:spLocks noChangeArrowheads="1"/>
            </p:cNvSpPr>
            <p:nvPr/>
          </p:nvSpPr>
          <p:spPr bwMode="auto">
            <a:xfrm>
              <a:off x="867" y="267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8</a:t>
              </a:r>
              <a:endParaRPr lang="pl-PL" sz="1400"/>
            </a:p>
          </p:txBody>
        </p:sp>
        <p:sp>
          <p:nvSpPr>
            <p:cNvPr id="41221" name="Rectangle 259"/>
            <p:cNvSpPr>
              <a:spLocks noChangeArrowheads="1"/>
            </p:cNvSpPr>
            <p:nvPr/>
          </p:nvSpPr>
          <p:spPr bwMode="auto">
            <a:xfrm>
              <a:off x="814" y="2484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pl-PL" sz="1400"/>
            </a:p>
          </p:txBody>
        </p:sp>
        <p:sp>
          <p:nvSpPr>
            <p:cNvPr id="41222" name="Rectangle 260"/>
            <p:cNvSpPr>
              <a:spLocks noChangeArrowheads="1"/>
            </p:cNvSpPr>
            <p:nvPr/>
          </p:nvSpPr>
          <p:spPr bwMode="auto">
            <a:xfrm>
              <a:off x="814" y="2290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endParaRPr lang="pl-PL" sz="1400"/>
            </a:p>
          </p:txBody>
        </p:sp>
        <p:sp>
          <p:nvSpPr>
            <p:cNvPr id="41223" name="Rectangle 261"/>
            <p:cNvSpPr>
              <a:spLocks noChangeArrowheads="1"/>
            </p:cNvSpPr>
            <p:nvPr/>
          </p:nvSpPr>
          <p:spPr bwMode="auto">
            <a:xfrm>
              <a:off x="814" y="2097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14</a:t>
              </a:r>
              <a:endParaRPr lang="pl-PL" sz="1400"/>
            </a:p>
          </p:txBody>
        </p:sp>
        <p:sp>
          <p:nvSpPr>
            <p:cNvPr id="41224" name="Rectangle 262"/>
            <p:cNvSpPr>
              <a:spLocks noChangeArrowheads="1"/>
            </p:cNvSpPr>
            <p:nvPr/>
          </p:nvSpPr>
          <p:spPr bwMode="auto">
            <a:xfrm>
              <a:off x="814" y="190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16</a:t>
              </a:r>
              <a:endParaRPr lang="pl-PL" sz="1400"/>
            </a:p>
          </p:txBody>
        </p:sp>
        <p:sp>
          <p:nvSpPr>
            <p:cNvPr id="41225" name="Rectangle 263"/>
            <p:cNvSpPr>
              <a:spLocks noChangeArrowheads="1"/>
            </p:cNvSpPr>
            <p:nvPr/>
          </p:nvSpPr>
          <p:spPr bwMode="auto">
            <a:xfrm>
              <a:off x="814" y="1710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18</a:t>
              </a:r>
              <a:endParaRPr lang="pl-PL" sz="1400"/>
            </a:p>
          </p:txBody>
        </p:sp>
        <p:sp>
          <p:nvSpPr>
            <p:cNvPr id="41226" name="Rectangle 264"/>
            <p:cNvSpPr>
              <a:spLocks noChangeArrowheads="1"/>
            </p:cNvSpPr>
            <p:nvPr/>
          </p:nvSpPr>
          <p:spPr bwMode="auto">
            <a:xfrm>
              <a:off x="814" y="1509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pl-PL" sz="1400"/>
            </a:p>
          </p:txBody>
        </p:sp>
        <p:sp>
          <p:nvSpPr>
            <p:cNvPr id="41227" name="Rectangle 265"/>
            <p:cNvSpPr>
              <a:spLocks noChangeArrowheads="1"/>
            </p:cNvSpPr>
            <p:nvPr/>
          </p:nvSpPr>
          <p:spPr bwMode="auto">
            <a:xfrm>
              <a:off x="814" y="1316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22</a:t>
              </a:r>
              <a:endParaRPr lang="pl-PL" sz="1400"/>
            </a:p>
          </p:txBody>
        </p:sp>
        <p:sp>
          <p:nvSpPr>
            <p:cNvPr id="41228" name="Rectangle 266"/>
            <p:cNvSpPr>
              <a:spLocks noChangeArrowheads="1"/>
            </p:cNvSpPr>
            <p:nvPr/>
          </p:nvSpPr>
          <p:spPr bwMode="auto">
            <a:xfrm>
              <a:off x="814" y="1122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24</a:t>
              </a:r>
              <a:endParaRPr lang="pl-PL" sz="1400"/>
            </a:p>
          </p:txBody>
        </p:sp>
        <p:sp>
          <p:nvSpPr>
            <p:cNvPr id="41229" name="Rectangle 267"/>
            <p:cNvSpPr>
              <a:spLocks noChangeArrowheads="1"/>
            </p:cNvSpPr>
            <p:nvPr/>
          </p:nvSpPr>
          <p:spPr bwMode="auto">
            <a:xfrm>
              <a:off x="814" y="928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26</a:t>
              </a:r>
              <a:endParaRPr lang="pl-PL" sz="1400"/>
            </a:p>
          </p:txBody>
        </p:sp>
        <p:sp>
          <p:nvSpPr>
            <p:cNvPr id="41230" name="Rectangle 268"/>
            <p:cNvSpPr>
              <a:spLocks noChangeArrowheads="1"/>
            </p:cNvSpPr>
            <p:nvPr/>
          </p:nvSpPr>
          <p:spPr bwMode="auto">
            <a:xfrm>
              <a:off x="956" y="359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pl-PL" sz="1400"/>
            </a:p>
          </p:txBody>
        </p:sp>
        <p:sp>
          <p:nvSpPr>
            <p:cNvPr id="41231" name="Rectangle 269"/>
            <p:cNvSpPr>
              <a:spLocks noChangeArrowheads="1"/>
            </p:cNvSpPr>
            <p:nvPr/>
          </p:nvSpPr>
          <p:spPr bwMode="auto">
            <a:xfrm>
              <a:off x="1378" y="359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pl-PL" sz="1400"/>
            </a:p>
          </p:txBody>
        </p:sp>
        <p:sp>
          <p:nvSpPr>
            <p:cNvPr id="41232" name="Rectangle 270"/>
            <p:cNvSpPr>
              <a:spLocks noChangeArrowheads="1"/>
            </p:cNvSpPr>
            <p:nvPr/>
          </p:nvSpPr>
          <p:spPr bwMode="auto">
            <a:xfrm>
              <a:off x="1799" y="359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pl-PL" sz="1400"/>
            </a:p>
          </p:txBody>
        </p:sp>
        <p:sp>
          <p:nvSpPr>
            <p:cNvPr id="41233" name="Rectangle 271"/>
            <p:cNvSpPr>
              <a:spLocks noChangeArrowheads="1"/>
            </p:cNvSpPr>
            <p:nvPr/>
          </p:nvSpPr>
          <p:spPr bwMode="auto">
            <a:xfrm>
              <a:off x="2214" y="359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pl-PL" sz="1400"/>
            </a:p>
          </p:txBody>
        </p:sp>
        <p:sp>
          <p:nvSpPr>
            <p:cNvPr id="41234" name="Rectangle 272"/>
            <p:cNvSpPr>
              <a:spLocks noChangeArrowheads="1"/>
            </p:cNvSpPr>
            <p:nvPr/>
          </p:nvSpPr>
          <p:spPr bwMode="auto">
            <a:xfrm>
              <a:off x="2636" y="359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8</a:t>
              </a:r>
              <a:endParaRPr lang="pl-PL" sz="1400"/>
            </a:p>
          </p:txBody>
        </p:sp>
        <p:sp>
          <p:nvSpPr>
            <p:cNvPr id="41235" name="Rectangle 273"/>
            <p:cNvSpPr>
              <a:spLocks noChangeArrowheads="1"/>
            </p:cNvSpPr>
            <p:nvPr/>
          </p:nvSpPr>
          <p:spPr bwMode="auto">
            <a:xfrm>
              <a:off x="3024" y="3590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pl-PL" sz="1400"/>
            </a:p>
          </p:txBody>
        </p:sp>
        <p:sp>
          <p:nvSpPr>
            <p:cNvPr id="41236" name="Rectangle 274"/>
            <p:cNvSpPr>
              <a:spLocks noChangeArrowheads="1"/>
            </p:cNvSpPr>
            <p:nvPr/>
          </p:nvSpPr>
          <p:spPr bwMode="auto">
            <a:xfrm>
              <a:off x="3445" y="3590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endParaRPr lang="pl-PL" sz="1400"/>
            </a:p>
          </p:txBody>
        </p:sp>
        <p:sp>
          <p:nvSpPr>
            <p:cNvPr id="41237" name="Rectangle 275"/>
            <p:cNvSpPr>
              <a:spLocks noChangeArrowheads="1"/>
            </p:cNvSpPr>
            <p:nvPr/>
          </p:nvSpPr>
          <p:spPr bwMode="auto">
            <a:xfrm>
              <a:off x="3867" y="3590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14</a:t>
              </a:r>
              <a:endParaRPr lang="pl-PL" sz="1400"/>
            </a:p>
          </p:txBody>
        </p:sp>
        <p:sp>
          <p:nvSpPr>
            <p:cNvPr id="41238" name="Rectangle 276"/>
            <p:cNvSpPr>
              <a:spLocks noChangeArrowheads="1"/>
            </p:cNvSpPr>
            <p:nvPr/>
          </p:nvSpPr>
          <p:spPr bwMode="auto">
            <a:xfrm>
              <a:off x="4289" y="3590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16</a:t>
              </a:r>
              <a:endParaRPr lang="pl-PL" sz="1400"/>
            </a:p>
          </p:txBody>
        </p:sp>
        <p:sp>
          <p:nvSpPr>
            <p:cNvPr id="41239" name="Rectangle 277"/>
            <p:cNvSpPr>
              <a:spLocks noChangeArrowheads="1"/>
            </p:cNvSpPr>
            <p:nvPr/>
          </p:nvSpPr>
          <p:spPr bwMode="auto">
            <a:xfrm>
              <a:off x="4704" y="3590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18</a:t>
              </a:r>
              <a:endParaRPr lang="pl-PL" sz="1400"/>
            </a:p>
          </p:txBody>
        </p:sp>
        <p:sp>
          <p:nvSpPr>
            <p:cNvPr id="41240" name="Rectangle 278"/>
            <p:cNvSpPr>
              <a:spLocks noChangeArrowheads="1"/>
            </p:cNvSpPr>
            <p:nvPr/>
          </p:nvSpPr>
          <p:spPr bwMode="auto">
            <a:xfrm>
              <a:off x="5125" y="3594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pl-PL" sz="1400"/>
            </a:p>
          </p:txBody>
        </p:sp>
        <p:sp>
          <p:nvSpPr>
            <p:cNvPr id="41241" name="Rectangle 279"/>
            <p:cNvSpPr>
              <a:spLocks noChangeArrowheads="1"/>
            </p:cNvSpPr>
            <p:nvPr/>
          </p:nvSpPr>
          <p:spPr bwMode="auto">
            <a:xfrm>
              <a:off x="5547" y="3590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22</a:t>
              </a:r>
              <a:endParaRPr lang="pl-PL" sz="1400"/>
            </a:p>
          </p:txBody>
        </p:sp>
        <p:sp>
          <p:nvSpPr>
            <p:cNvPr id="41242" name="Rectangle 280"/>
            <p:cNvSpPr>
              <a:spLocks noChangeArrowheads="1"/>
            </p:cNvSpPr>
            <p:nvPr/>
          </p:nvSpPr>
          <p:spPr bwMode="auto">
            <a:xfrm>
              <a:off x="3120" y="3264"/>
              <a:ext cx="298" cy="230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>
                  <a:latin typeface="Symbol" pitchFamily="18" charset="2"/>
                </a:rPr>
                <a:t>D</a:t>
              </a:r>
              <a:r>
                <a:rPr lang="pl-PL" i="1">
                  <a:latin typeface="Symbol" pitchFamily="18" charset="2"/>
                </a:rPr>
                <a:t>j</a:t>
              </a:r>
            </a:p>
          </p:txBody>
        </p:sp>
        <p:sp>
          <p:nvSpPr>
            <p:cNvPr id="41243" name="Rectangle 281"/>
            <p:cNvSpPr>
              <a:spLocks noChangeArrowheads="1"/>
            </p:cNvSpPr>
            <p:nvPr/>
          </p:nvSpPr>
          <p:spPr bwMode="auto">
            <a:xfrm>
              <a:off x="1008" y="1104"/>
              <a:ext cx="501" cy="230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i="1" dirty="0">
                  <a:latin typeface="Arial" pitchFamily="34" charset="0"/>
                </a:rPr>
                <a:t>N</a:t>
              </a:r>
              <a:r>
                <a:rPr lang="pl-PL" dirty="0">
                  <a:latin typeface="Arial" pitchFamily="34" charset="0"/>
                </a:rPr>
                <a:t>(</a:t>
              </a:r>
              <a:r>
                <a:rPr lang="pl-PL" dirty="0">
                  <a:latin typeface="Arial" pitchFamily="34" charset="0"/>
                  <a:sym typeface="Symbol" pitchFamily="18" charset="2"/>
                </a:rPr>
                <a:t></a:t>
              </a:r>
              <a:r>
                <a:rPr lang="pl-PL" i="1" dirty="0">
                  <a:latin typeface="Arial" pitchFamily="34" charset="0"/>
                  <a:sym typeface="Symbol" pitchFamily="18" charset="2"/>
                </a:rPr>
                <a:t></a:t>
              </a:r>
              <a:r>
                <a:rPr lang="pl-PL" dirty="0">
                  <a:latin typeface="Arial" pitchFamily="34" charset="0"/>
                  <a:sym typeface="Symbol" pitchFamily="18" charset="2"/>
                </a:rPr>
                <a:t>)</a:t>
              </a:r>
              <a:endParaRPr lang="pl-PL" b="0" dirty="0"/>
            </a:p>
          </p:txBody>
        </p:sp>
        <p:grpSp>
          <p:nvGrpSpPr>
            <p:cNvPr id="3" name="Group 282"/>
            <p:cNvGrpSpPr>
              <a:grpSpLocks/>
            </p:cNvGrpSpPr>
            <p:nvPr/>
          </p:nvGrpSpPr>
          <p:grpSpPr bwMode="auto">
            <a:xfrm>
              <a:off x="4746" y="2538"/>
              <a:ext cx="841" cy="980"/>
              <a:chOff x="3878" y="2270"/>
              <a:chExt cx="841" cy="980"/>
            </a:xfrm>
          </p:grpSpPr>
          <p:sp>
            <p:nvSpPr>
              <p:cNvPr id="41245" name="Rectangle 283"/>
              <p:cNvSpPr>
                <a:spLocks noChangeArrowheads="1"/>
              </p:cNvSpPr>
              <p:nvPr/>
            </p:nvSpPr>
            <p:spPr bwMode="auto">
              <a:xfrm>
                <a:off x="3878" y="2270"/>
                <a:ext cx="841" cy="98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46" name="Line 284"/>
              <p:cNvSpPr>
                <a:spLocks noChangeShapeType="1"/>
              </p:cNvSpPr>
              <p:nvPr/>
            </p:nvSpPr>
            <p:spPr bwMode="auto">
              <a:xfrm>
                <a:off x="3981" y="2387"/>
                <a:ext cx="2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47" name="Rectangle 285"/>
              <p:cNvSpPr>
                <a:spLocks noChangeArrowheads="1"/>
              </p:cNvSpPr>
              <p:nvPr/>
            </p:nvSpPr>
            <p:spPr bwMode="auto">
              <a:xfrm>
                <a:off x="4242" y="2324"/>
                <a:ext cx="24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pl-PL" sz="1300" b="0">
                    <a:solidFill>
                      <a:srgbClr val="000000"/>
                    </a:solidFill>
                    <a:latin typeface="Symbol" pitchFamily="18" charset="2"/>
                  </a:rPr>
                  <a:t>Dj</a:t>
                </a:r>
                <a:r>
                  <a:rPr lang="pl-PL" sz="1300" b="0">
                    <a:solidFill>
                      <a:srgbClr val="000000"/>
                    </a:solidFill>
                    <a:latin typeface="Arial" pitchFamily="34" charset="0"/>
                  </a:rPr>
                  <a:t>+2</a:t>
                </a:r>
                <a:endParaRPr lang="pl-PL" sz="1600" b="0"/>
              </a:p>
            </p:txBody>
          </p:sp>
          <p:sp>
            <p:nvSpPr>
              <p:cNvPr id="41248" name="Line 286"/>
              <p:cNvSpPr>
                <a:spLocks noChangeShapeType="1"/>
              </p:cNvSpPr>
              <p:nvPr/>
            </p:nvSpPr>
            <p:spPr bwMode="auto">
              <a:xfrm>
                <a:off x="3981" y="2573"/>
                <a:ext cx="2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49" name="Rectangle 287"/>
              <p:cNvSpPr>
                <a:spLocks noChangeArrowheads="1"/>
              </p:cNvSpPr>
              <p:nvPr/>
            </p:nvSpPr>
            <p:spPr bwMode="auto">
              <a:xfrm>
                <a:off x="4242" y="2511"/>
                <a:ext cx="24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pl-PL" sz="1300" b="0">
                    <a:solidFill>
                      <a:srgbClr val="000000"/>
                    </a:solidFill>
                    <a:latin typeface="Symbol" pitchFamily="18" charset="2"/>
                  </a:rPr>
                  <a:t>Dj</a:t>
                </a:r>
                <a:r>
                  <a:rPr lang="pl-PL" sz="1300" b="0">
                    <a:solidFill>
                      <a:srgbClr val="000000"/>
                    </a:solidFill>
                    <a:latin typeface="Arial" pitchFamily="34" charset="0"/>
                  </a:rPr>
                  <a:t>+1</a:t>
                </a:r>
                <a:endParaRPr lang="pl-PL" sz="1600" b="0"/>
              </a:p>
            </p:txBody>
          </p:sp>
          <p:sp>
            <p:nvSpPr>
              <p:cNvPr id="41250" name="Rectangle 288"/>
              <p:cNvSpPr>
                <a:spLocks noChangeArrowheads="1"/>
              </p:cNvSpPr>
              <p:nvPr/>
            </p:nvSpPr>
            <p:spPr bwMode="auto">
              <a:xfrm>
                <a:off x="4083" y="2732"/>
                <a:ext cx="57" cy="62"/>
              </a:xfrm>
              <a:prstGeom prst="rect">
                <a:avLst/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51" name="Line 289"/>
              <p:cNvSpPr>
                <a:spLocks noChangeShapeType="1"/>
              </p:cNvSpPr>
              <p:nvPr/>
            </p:nvSpPr>
            <p:spPr bwMode="auto">
              <a:xfrm flipH="1" flipV="1">
                <a:off x="4089" y="2739"/>
                <a:ext cx="19" cy="21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52" name="Line 290"/>
              <p:cNvSpPr>
                <a:spLocks noChangeShapeType="1"/>
              </p:cNvSpPr>
              <p:nvPr/>
            </p:nvSpPr>
            <p:spPr bwMode="auto">
              <a:xfrm>
                <a:off x="4108" y="2760"/>
                <a:ext cx="19" cy="21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53" name="Line 291"/>
              <p:cNvSpPr>
                <a:spLocks noChangeShapeType="1"/>
              </p:cNvSpPr>
              <p:nvPr/>
            </p:nvSpPr>
            <p:spPr bwMode="auto">
              <a:xfrm flipH="1">
                <a:off x="4089" y="2760"/>
                <a:ext cx="19" cy="21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54" name="Line 292"/>
              <p:cNvSpPr>
                <a:spLocks noChangeShapeType="1"/>
              </p:cNvSpPr>
              <p:nvPr/>
            </p:nvSpPr>
            <p:spPr bwMode="auto">
              <a:xfrm flipV="1">
                <a:off x="4108" y="2739"/>
                <a:ext cx="19" cy="21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55" name="Rectangle 293"/>
              <p:cNvSpPr>
                <a:spLocks noChangeArrowheads="1"/>
              </p:cNvSpPr>
              <p:nvPr/>
            </p:nvSpPr>
            <p:spPr bwMode="auto">
              <a:xfrm>
                <a:off x="4276" y="2698"/>
                <a:ext cx="31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pl-PL" sz="1300" b="0">
                    <a:solidFill>
                      <a:srgbClr val="000000"/>
                    </a:solidFill>
                    <a:latin typeface="Symbol" pitchFamily="18" charset="2"/>
                  </a:rPr>
                  <a:t>e</a:t>
                </a:r>
                <a:r>
                  <a:rPr lang="pl-PL" sz="1300" b="0">
                    <a:solidFill>
                      <a:srgbClr val="000000"/>
                    </a:solidFill>
                    <a:latin typeface="Arial" pitchFamily="34" charset="0"/>
                  </a:rPr>
                  <a:t>=0,01</a:t>
                </a:r>
                <a:endParaRPr lang="pl-PL" sz="1600" b="0"/>
              </a:p>
            </p:txBody>
          </p:sp>
          <p:sp>
            <p:nvSpPr>
              <p:cNvPr id="41256" name="Rectangle 294"/>
              <p:cNvSpPr>
                <a:spLocks noChangeArrowheads="1"/>
              </p:cNvSpPr>
              <p:nvPr/>
            </p:nvSpPr>
            <p:spPr bwMode="auto">
              <a:xfrm>
                <a:off x="4083" y="2912"/>
                <a:ext cx="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57" name="Rectangle 295"/>
              <p:cNvSpPr>
                <a:spLocks noChangeArrowheads="1"/>
              </p:cNvSpPr>
              <p:nvPr/>
            </p:nvSpPr>
            <p:spPr bwMode="auto">
              <a:xfrm>
                <a:off x="4279" y="2877"/>
                <a:ext cx="25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pl-PL" sz="1300" b="0">
                    <a:solidFill>
                      <a:srgbClr val="000000"/>
                    </a:solidFill>
                    <a:latin typeface="Symbol" pitchFamily="18" charset="2"/>
                  </a:rPr>
                  <a:t>e</a:t>
                </a:r>
                <a:r>
                  <a:rPr lang="pl-PL" sz="1300" b="0">
                    <a:solidFill>
                      <a:srgbClr val="000000"/>
                    </a:solidFill>
                    <a:latin typeface="Arial" pitchFamily="34" charset="0"/>
                  </a:rPr>
                  <a:t>=0,1</a:t>
                </a:r>
                <a:endParaRPr lang="pl-PL" sz="1600" b="0"/>
              </a:p>
            </p:txBody>
          </p:sp>
          <p:sp>
            <p:nvSpPr>
              <p:cNvPr id="41258" name="Rectangle 296"/>
              <p:cNvSpPr>
                <a:spLocks noChangeArrowheads="1"/>
              </p:cNvSpPr>
              <p:nvPr/>
            </p:nvSpPr>
            <p:spPr bwMode="auto">
              <a:xfrm>
                <a:off x="4083" y="3099"/>
                <a:ext cx="44" cy="4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59" name="Rectangle 297"/>
              <p:cNvSpPr>
                <a:spLocks noChangeArrowheads="1"/>
              </p:cNvSpPr>
              <p:nvPr/>
            </p:nvSpPr>
            <p:spPr bwMode="auto">
              <a:xfrm>
                <a:off x="4276" y="3064"/>
                <a:ext cx="31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pl-PL" sz="1300" b="0">
                    <a:solidFill>
                      <a:srgbClr val="000000"/>
                    </a:solidFill>
                    <a:latin typeface="Symbol" pitchFamily="18" charset="2"/>
                  </a:rPr>
                  <a:t>e</a:t>
                </a:r>
                <a:r>
                  <a:rPr lang="pl-PL" sz="1300" b="0">
                    <a:solidFill>
                      <a:srgbClr val="000000"/>
                    </a:solidFill>
                    <a:latin typeface="Arial" pitchFamily="34" charset="0"/>
                  </a:rPr>
                  <a:t>=0,05</a:t>
                </a:r>
                <a:endParaRPr lang="pl-PL" sz="1600" b="0"/>
              </a:p>
            </p:txBody>
          </p:sp>
        </p:grpSp>
      </p:grpSp>
      <p:sp>
        <p:nvSpPr>
          <p:cNvPr id="40964" name="Text Box 301"/>
          <p:cNvSpPr txBox="1">
            <a:spLocks noChangeArrowheads="1"/>
          </p:cNvSpPr>
          <p:nvPr/>
        </p:nvSpPr>
        <p:spPr bwMode="auto">
          <a:xfrm>
            <a:off x="1187450" y="825500"/>
            <a:ext cx="7837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smtClean="0"/>
              <a:t>Prążek widma jest uważany za istotny, jeżeli</a:t>
            </a:r>
            <a:br>
              <a:rPr lang="pl-PL" sz="2000" dirty="0" smtClean="0"/>
            </a:br>
            <a:r>
              <a:rPr lang="pl-PL" sz="2000" dirty="0" smtClean="0"/>
              <a:t>jego poziom przekracza wartość progową </a:t>
            </a:r>
            <a:r>
              <a:rPr lang="pl-PL" sz="2000" i="1" dirty="0" smtClean="0">
                <a:latin typeface="Symbol" pitchFamily="18" charset="2"/>
              </a:rPr>
              <a:t>eA</a:t>
            </a:r>
            <a:r>
              <a:rPr lang="pl-PL" sz="2000" baseline="-25000" dirty="0" smtClean="0">
                <a:latin typeface="Symbol" pitchFamily="18" charset="2"/>
              </a:rPr>
              <a:t>0</a:t>
            </a:r>
            <a:r>
              <a:rPr lang="pl-PL" sz="2000" dirty="0" smtClean="0">
                <a:latin typeface="Symbol" pitchFamily="18" charset="2"/>
              </a:rPr>
              <a:t>, </a:t>
            </a:r>
            <a:r>
              <a:rPr lang="pl-PL" sz="2000" dirty="0" smtClean="0"/>
              <a:t>0,01 &lt; </a:t>
            </a:r>
            <a:r>
              <a:rPr lang="pl-PL" sz="2000" i="1" dirty="0" smtClean="0">
                <a:latin typeface="Symbol" pitchFamily="18" charset="2"/>
              </a:rPr>
              <a:t>e</a:t>
            </a:r>
            <a:r>
              <a:rPr lang="pl-PL" sz="2000" dirty="0" smtClean="0"/>
              <a:t>  &lt; 0,1.</a:t>
            </a:r>
            <a:endParaRPr lang="pl-PL" sz="2000" i="1" dirty="0">
              <a:latin typeface="Symbol" pitchFamily="18" charset="2"/>
            </a:endParaRPr>
          </a:p>
        </p:txBody>
      </p:sp>
      <p:sp>
        <p:nvSpPr>
          <p:cNvPr id="40965" name="Text Box 302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3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Liczba </a:t>
            </a:r>
            <a:r>
              <a:rPr lang="pl-PL" sz="3200" b="1" i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N</a:t>
            </a:r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(</a:t>
            </a:r>
            <a:r>
              <a:rPr lang="pl-PL" sz="3200" b="1" i="1" kern="1200" dirty="0" err="1" smtClean="0">
                <a:solidFill>
                  <a:schemeClr val="accent2"/>
                </a:solidFill>
                <a:latin typeface="Verdana" pitchFamily="34" charset="0"/>
                <a:sym typeface="Symbol"/>
              </a:rPr>
              <a:t></a:t>
            </a:r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) istotnych prążków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Liczba </a:t>
            </a:r>
            <a:r>
              <a:rPr lang="pl-PL" sz="3200" b="1" i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N</a:t>
            </a:r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(</a:t>
            </a:r>
            <a:r>
              <a:rPr lang="pl-PL" sz="3200" b="1" i="1" kern="1200" dirty="0" err="1" smtClean="0">
                <a:solidFill>
                  <a:schemeClr val="accent2"/>
                </a:solidFill>
                <a:latin typeface="Verdana" pitchFamily="34" charset="0"/>
                <a:sym typeface="Symbol"/>
              </a:rPr>
              <a:t></a:t>
            </a:r>
            <a:r>
              <a:rPr lang="pl-PL" sz="3200" b="1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rPr>
              <a:t>) istotnych prążków </a:t>
            </a:r>
          </a:p>
        </p:txBody>
      </p:sp>
      <p:grpSp>
        <p:nvGrpSpPr>
          <p:cNvPr id="2" name="Group 341"/>
          <p:cNvGrpSpPr>
            <a:grpSpLocks/>
          </p:cNvGrpSpPr>
          <p:nvPr/>
        </p:nvGrpSpPr>
        <p:grpSpPr bwMode="auto">
          <a:xfrm>
            <a:off x="1219200" y="1662113"/>
            <a:ext cx="7361238" cy="4678362"/>
            <a:chOff x="768" y="480"/>
            <a:chExt cx="4637" cy="294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02" y="537"/>
              <a:ext cx="4414" cy="2699"/>
              <a:chOff x="1030" y="950"/>
              <a:chExt cx="4414" cy="2699"/>
            </a:xfrm>
          </p:grpSpPr>
          <p:sp>
            <p:nvSpPr>
              <p:cNvPr id="40076" name="Rectangle 5"/>
              <p:cNvSpPr>
                <a:spLocks noChangeArrowheads="1"/>
              </p:cNvSpPr>
              <p:nvPr/>
            </p:nvSpPr>
            <p:spPr bwMode="auto">
              <a:xfrm>
                <a:off x="1059" y="950"/>
                <a:ext cx="4384" cy="2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77" name="Line 6"/>
              <p:cNvSpPr>
                <a:spLocks noChangeShapeType="1"/>
              </p:cNvSpPr>
              <p:nvPr/>
            </p:nvSpPr>
            <p:spPr bwMode="auto">
              <a:xfrm>
                <a:off x="1059" y="3413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78" name="Line 7"/>
              <p:cNvSpPr>
                <a:spLocks noChangeShapeType="1"/>
              </p:cNvSpPr>
              <p:nvPr/>
            </p:nvSpPr>
            <p:spPr bwMode="auto">
              <a:xfrm>
                <a:off x="1059" y="3206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79" name="Line 8"/>
              <p:cNvSpPr>
                <a:spLocks noChangeShapeType="1"/>
              </p:cNvSpPr>
              <p:nvPr/>
            </p:nvSpPr>
            <p:spPr bwMode="auto">
              <a:xfrm>
                <a:off x="1059" y="3006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80" name="Line 9"/>
              <p:cNvSpPr>
                <a:spLocks noChangeShapeType="1"/>
              </p:cNvSpPr>
              <p:nvPr/>
            </p:nvSpPr>
            <p:spPr bwMode="auto">
              <a:xfrm>
                <a:off x="1059" y="2799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81" name="Line 10"/>
              <p:cNvSpPr>
                <a:spLocks noChangeShapeType="1"/>
              </p:cNvSpPr>
              <p:nvPr/>
            </p:nvSpPr>
            <p:spPr bwMode="auto">
              <a:xfrm>
                <a:off x="1059" y="2592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82" name="Line 11"/>
              <p:cNvSpPr>
                <a:spLocks noChangeShapeType="1"/>
              </p:cNvSpPr>
              <p:nvPr/>
            </p:nvSpPr>
            <p:spPr bwMode="auto">
              <a:xfrm>
                <a:off x="1059" y="2385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83" name="Line 12"/>
              <p:cNvSpPr>
                <a:spLocks noChangeShapeType="1"/>
              </p:cNvSpPr>
              <p:nvPr/>
            </p:nvSpPr>
            <p:spPr bwMode="auto">
              <a:xfrm>
                <a:off x="1059" y="2185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84" name="Line 13"/>
              <p:cNvSpPr>
                <a:spLocks noChangeShapeType="1"/>
              </p:cNvSpPr>
              <p:nvPr/>
            </p:nvSpPr>
            <p:spPr bwMode="auto">
              <a:xfrm>
                <a:off x="1059" y="1978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85" name="Line 14"/>
              <p:cNvSpPr>
                <a:spLocks noChangeShapeType="1"/>
              </p:cNvSpPr>
              <p:nvPr/>
            </p:nvSpPr>
            <p:spPr bwMode="auto">
              <a:xfrm>
                <a:off x="1059" y="1771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86" name="Line 15"/>
              <p:cNvSpPr>
                <a:spLocks noChangeShapeType="1"/>
              </p:cNvSpPr>
              <p:nvPr/>
            </p:nvSpPr>
            <p:spPr bwMode="auto">
              <a:xfrm>
                <a:off x="1059" y="1564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87" name="Line 16"/>
              <p:cNvSpPr>
                <a:spLocks noChangeShapeType="1"/>
              </p:cNvSpPr>
              <p:nvPr/>
            </p:nvSpPr>
            <p:spPr bwMode="auto">
              <a:xfrm>
                <a:off x="1059" y="1364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88" name="Line 17"/>
              <p:cNvSpPr>
                <a:spLocks noChangeShapeType="1"/>
              </p:cNvSpPr>
              <p:nvPr/>
            </p:nvSpPr>
            <p:spPr bwMode="auto">
              <a:xfrm>
                <a:off x="1059" y="1157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89" name="Line 18"/>
              <p:cNvSpPr>
                <a:spLocks noChangeShapeType="1"/>
              </p:cNvSpPr>
              <p:nvPr/>
            </p:nvSpPr>
            <p:spPr bwMode="auto">
              <a:xfrm>
                <a:off x="1059" y="950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90" name="Line 19"/>
              <p:cNvSpPr>
                <a:spLocks noChangeShapeType="1"/>
              </p:cNvSpPr>
              <p:nvPr/>
            </p:nvSpPr>
            <p:spPr bwMode="auto">
              <a:xfrm>
                <a:off x="1395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91" name="Line 20"/>
              <p:cNvSpPr>
                <a:spLocks noChangeShapeType="1"/>
              </p:cNvSpPr>
              <p:nvPr/>
            </p:nvSpPr>
            <p:spPr bwMode="auto">
              <a:xfrm>
                <a:off x="1730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92" name="Line 21"/>
              <p:cNvSpPr>
                <a:spLocks noChangeShapeType="1"/>
              </p:cNvSpPr>
              <p:nvPr/>
            </p:nvSpPr>
            <p:spPr bwMode="auto">
              <a:xfrm>
                <a:off x="2073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93" name="Line 22"/>
              <p:cNvSpPr>
                <a:spLocks noChangeShapeType="1"/>
              </p:cNvSpPr>
              <p:nvPr/>
            </p:nvSpPr>
            <p:spPr bwMode="auto">
              <a:xfrm>
                <a:off x="2409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94" name="Line 23"/>
              <p:cNvSpPr>
                <a:spLocks noChangeShapeType="1"/>
              </p:cNvSpPr>
              <p:nvPr/>
            </p:nvSpPr>
            <p:spPr bwMode="auto">
              <a:xfrm>
                <a:off x="2744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95" name="Line 24"/>
              <p:cNvSpPr>
                <a:spLocks noChangeShapeType="1"/>
              </p:cNvSpPr>
              <p:nvPr/>
            </p:nvSpPr>
            <p:spPr bwMode="auto">
              <a:xfrm>
                <a:off x="3080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96" name="Line 25"/>
              <p:cNvSpPr>
                <a:spLocks noChangeShapeType="1"/>
              </p:cNvSpPr>
              <p:nvPr/>
            </p:nvSpPr>
            <p:spPr bwMode="auto">
              <a:xfrm>
                <a:off x="3423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97" name="Line 26"/>
              <p:cNvSpPr>
                <a:spLocks noChangeShapeType="1"/>
              </p:cNvSpPr>
              <p:nvPr/>
            </p:nvSpPr>
            <p:spPr bwMode="auto">
              <a:xfrm>
                <a:off x="3758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98" name="Line 27"/>
              <p:cNvSpPr>
                <a:spLocks noChangeShapeType="1"/>
              </p:cNvSpPr>
              <p:nvPr/>
            </p:nvSpPr>
            <p:spPr bwMode="auto">
              <a:xfrm>
                <a:off x="4094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099" name="Line 28"/>
              <p:cNvSpPr>
                <a:spLocks noChangeShapeType="1"/>
              </p:cNvSpPr>
              <p:nvPr/>
            </p:nvSpPr>
            <p:spPr bwMode="auto">
              <a:xfrm>
                <a:off x="4429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00" name="Line 29"/>
              <p:cNvSpPr>
                <a:spLocks noChangeShapeType="1"/>
              </p:cNvSpPr>
              <p:nvPr/>
            </p:nvSpPr>
            <p:spPr bwMode="auto">
              <a:xfrm>
                <a:off x="4772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01" name="Line 30"/>
              <p:cNvSpPr>
                <a:spLocks noChangeShapeType="1"/>
              </p:cNvSpPr>
              <p:nvPr/>
            </p:nvSpPr>
            <p:spPr bwMode="auto">
              <a:xfrm>
                <a:off x="5108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02" name="Line 31"/>
              <p:cNvSpPr>
                <a:spLocks noChangeShapeType="1"/>
              </p:cNvSpPr>
              <p:nvPr/>
            </p:nvSpPr>
            <p:spPr bwMode="auto">
              <a:xfrm>
                <a:off x="5443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03" name="Rectangle 32"/>
              <p:cNvSpPr>
                <a:spLocks noChangeArrowheads="1"/>
              </p:cNvSpPr>
              <p:nvPr/>
            </p:nvSpPr>
            <p:spPr bwMode="auto">
              <a:xfrm>
                <a:off x="1059" y="950"/>
                <a:ext cx="4384" cy="267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04" name="Line 33"/>
              <p:cNvSpPr>
                <a:spLocks noChangeShapeType="1"/>
              </p:cNvSpPr>
              <p:nvPr/>
            </p:nvSpPr>
            <p:spPr bwMode="auto">
              <a:xfrm>
                <a:off x="1059" y="950"/>
                <a:ext cx="1" cy="26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05" name="Line 34"/>
              <p:cNvSpPr>
                <a:spLocks noChangeShapeType="1"/>
              </p:cNvSpPr>
              <p:nvPr/>
            </p:nvSpPr>
            <p:spPr bwMode="auto">
              <a:xfrm>
                <a:off x="1030" y="362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06" name="Line 35"/>
              <p:cNvSpPr>
                <a:spLocks noChangeShapeType="1"/>
              </p:cNvSpPr>
              <p:nvPr/>
            </p:nvSpPr>
            <p:spPr bwMode="auto">
              <a:xfrm>
                <a:off x="1030" y="3413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07" name="Line 36"/>
              <p:cNvSpPr>
                <a:spLocks noChangeShapeType="1"/>
              </p:cNvSpPr>
              <p:nvPr/>
            </p:nvSpPr>
            <p:spPr bwMode="auto">
              <a:xfrm>
                <a:off x="1030" y="3206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08" name="Line 37"/>
              <p:cNvSpPr>
                <a:spLocks noChangeShapeType="1"/>
              </p:cNvSpPr>
              <p:nvPr/>
            </p:nvSpPr>
            <p:spPr bwMode="auto">
              <a:xfrm>
                <a:off x="1030" y="3006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09" name="Line 38"/>
              <p:cNvSpPr>
                <a:spLocks noChangeShapeType="1"/>
              </p:cNvSpPr>
              <p:nvPr/>
            </p:nvSpPr>
            <p:spPr bwMode="auto">
              <a:xfrm>
                <a:off x="1030" y="2799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10" name="Line 39"/>
              <p:cNvSpPr>
                <a:spLocks noChangeShapeType="1"/>
              </p:cNvSpPr>
              <p:nvPr/>
            </p:nvSpPr>
            <p:spPr bwMode="auto">
              <a:xfrm>
                <a:off x="1030" y="259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11" name="Line 40"/>
              <p:cNvSpPr>
                <a:spLocks noChangeShapeType="1"/>
              </p:cNvSpPr>
              <p:nvPr/>
            </p:nvSpPr>
            <p:spPr bwMode="auto">
              <a:xfrm>
                <a:off x="1030" y="238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12" name="Line 41"/>
              <p:cNvSpPr>
                <a:spLocks noChangeShapeType="1"/>
              </p:cNvSpPr>
              <p:nvPr/>
            </p:nvSpPr>
            <p:spPr bwMode="auto">
              <a:xfrm>
                <a:off x="1030" y="218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13" name="Line 42"/>
              <p:cNvSpPr>
                <a:spLocks noChangeShapeType="1"/>
              </p:cNvSpPr>
              <p:nvPr/>
            </p:nvSpPr>
            <p:spPr bwMode="auto">
              <a:xfrm>
                <a:off x="1030" y="197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14" name="Line 43"/>
              <p:cNvSpPr>
                <a:spLocks noChangeShapeType="1"/>
              </p:cNvSpPr>
              <p:nvPr/>
            </p:nvSpPr>
            <p:spPr bwMode="auto">
              <a:xfrm>
                <a:off x="1030" y="1771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15" name="Line 44"/>
              <p:cNvSpPr>
                <a:spLocks noChangeShapeType="1"/>
              </p:cNvSpPr>
              <p:nvPr/>
            </p:nvSpPr>
            <p:spPr bwMode="auto">
              <a:xfrm>
                <a:off x="1030" y="1564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16" name="Line 45"/>
              <p:cNvSpPr>
                <a:spLocks noChangeShapeType="1"/>
              </p:cNvSpPr>
              <p:nvPr/>
            </p:nvSpPr>
            <p:spPr bwMode="auto">
              <a:xfrm>
                <a:off x="1030" y="1364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17" name="Line 46"/>
              <p:cNvSpPr>
                <a:spLocks noChangeShapeType="1"/>
              </p:cNvSpPr>
              <p:nvPr/>
            </p:nvSpPr>
            <p:spPr bwMode="auto">
              <a:xfrm>
                <a:off x="1030" y="1157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18" name="Line 47"/>
              <p:cNvSpPr>
                <a:spLocks noChangeShapeType="1"/>
              </p:cNvSpPr>
              <p:nvPr/>
            </p:nvSpPr>
            <p:spPr bwMode="auto">
              <a:xfrm>
                <a:off x="1030" y="950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19" name="Line 48"/>
              <p:cNvSpPr>
                <a:spLocks noChangeShapeType="1"/>
              </p:cNvSpPr>
              <p:nvPr/>
            </p:nvSpPr>
            <p:spPr bwMode="auto">
              <a:xfrm>
                <a:off x="1059" y="3621"/>
                <a:ext cx="43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20" name="Line 49"/>
              <p:cNvSpPr>
                <a:spLocks noChangeShapeType="1"/>
              </p:cNvSpPr>
              <p:nvPr/>
            </p:nvSpPr>
            <p:spPr bwMode="auto">
              <a:xfrm flipV="1">
                <a:off x="1059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21" name="Line 50"/>
              <p:cNvSpPr>
                <a:spLocks noChangeShapeType="1"/>
              </p:cNvSpPr>
              <p:nvPr/>
            </p:nvSpPr>
            <p:spPr bwMode="auto">
              <a:xfrm flipV="1">
                <a:off x="1395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22" name="Line 51"/>
              <p:cNvSpPr>
                <a:spLocks noChangeShapeType="1"/>
              </p:cNvSpPr>
              <p:nvPr/>
            </p:nvSpPr>
            <p:spPr bwMode="auto">
              <a:xfrm flipV="1">
                <a:off x="1730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23" name="Line 52"/>
              <p:cNvSpPr>
                <a:spLocks noChangeShapeType="1"/>
              </p:cNvSpPr>
              <p:nvPr/>
            </p:nvSpPr>
            <p:spPr bwMode="auto">
              <a:xfrm flipV="1">
                <a:off x="2073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24" name="Line 53"/>
              <p:cNvSpPr>
                <a:spLocks noChangeShapeType="1"/>
              </p:cNvSpPr>
              <p:nvPr/>
            </p:nvSpPr>
            <p:spPr bwMode="auto">
              <a:xfrm flipV="1">
                <a:off x="2409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25" name="Line 54"/>
              <p:cNvSpPr>
                <a:spLocks noChangeShapeType="1"/>
              </p:cNvSpPr>
              <p:nvPr/>
            </p:nvSpPr>
            <p:spPr bwMode="auto">
              <a:xfrm flipV="1">
                <a:off x="2744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26" name="Line 55"/>
              <p:cNvSpPr>
                <a:spLocks noChangeShapeType="1"/>
              </p:cNvSpPr>
              <p:nvPr/>
            </p:nvSpPr>
            <p:spPr bwMode="auto">
              <a:xfrm flipV="1">
                <a:off x="3080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27" name="Line 56"/>
              <p:cNvSpPr>
                <a:spLocks noChangeShapeType="1"/>
              </p:cNvSpPr>
              <p:nvPr/>
            </p:nvSpPr>
            <p:spPr bwMode="auto">
              <a:xfrm flipV="1">
                <a:off x="3423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28" name="Line 57"/>
              <p:cNvSpPr>
                <a:spLocks noChangeShapeType="1"/>
              </p:cNvSpPr>
              <p:nvPr/>
            </p:nvSpPr>
            <p:spPr bwMode="auto">
              <a:xfrm flipV="1">
                <a:off x="3758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29" name="Line 58"/>
              <p:cNvSpPr>
                <a:spLocks noChangeShapeType="1"/>
              </p:cNvSpPr>
              <p:nvPr/>
            </p:nvSpPr>
            <p:spPr bwMode="auto">
              <a:xfrm flipV="1">
                <a:off x="4094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30" name="Line 59"/>
              <p:cNvSpPr>
                <a:spLocks noChangeShapeType="1"/>
              </p:cNvSpPr>
              <p:nvPr/>
            </p:nvSpPr>
            <p:spPr bwMode="auto">
              <a:xfrm flipV="1">
                <a:off x="4429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31" name="Line 60"/>
              <p:cNvSpPr>
                <a:spLocks noChangeShapeType="1"/>
              </p:cNvSpPr>
              <p:nvPr/>
            </p:nvSpPr>
            <p:spPr bwMode="auto">
              <a:xfrm flipV="1">
                <a:off x="4772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32" name="Line 61"/>
              <p:cNvSpPr>
                <a:spLocks noChangeShapeType="1"/>
              </p:cNvSpPr>
              <p:nvPr/>
            </p:nvSpPr>
            <p:spPr bwMode="auto">
              <a:xfrm flipV="1">
                <a:off x="5108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33" name="Line 62"/>
              <p:cNvSpPr>
                <a:spLocks noChangeShapeType="1"/>
              </p:cNvSpPr>
              <p:nvPr/>
            </p:nvSpPr>
            <p:spPr bwMode="auto">
              <a:xfrm flipV="1">
                <a:off x="5443" y="362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34" name="Freeform 63"/>
              <p:cNvSpPr>
                <a:spLocks/>
              </p:cNvSpPr>
              <p:nvPr/>
            </p:nvSpPr>
            <p:spPr bwMode="auto">
              <a:xfrm>
                <a:off x="1045" y="3513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14 w 21"/>
                  <a:gd name="T3" fmla="*/ 0 h 15"/>
                  <a:gd name="T4" fmla="*/ 21 w 21"/>
                  <a:gd name="T5" fmla="*/ 8 h 15"/>
                  <a:gd name="T6" fmla="*/ 7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14" y="0"/>
                    </a:lnTo>
                    <a:lnTo>
                      <a:pt x="21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35" name="Freeform 64"/>
              <p:cNvSpPr>
                <a:spLocks/>
              </p:cNvSpPr>
              <p:nvPr/>
            </p:nvSpPr>
            <p:spPr bwMode="auto">
              <a:xfrm>
                <a:off x="1080" y="3492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8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8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36" name="Freeform 65"/>
              <p:cNvSpPr>
                <a:spLocks/>
              </p:cNvSpPr>
              <p:nvPr/>
            </p:nvSpPr>
            <p:spPr bwMode="auto">
              <a:xfrm>
                <a:off x="1116" y="3471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4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37" name="Freeform 66"/>
              <p:cNvSpPr>
                <a:spLocks/>
              </p:cNvSpPr>
              <p:nvPr/>
            </p:nvSpPr>
            <p:spPr bwMode="auto">
              <a:xfrm>
                <a:off x="1159" y="3442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7 w 21"/>
                  <a:gd name="T3" fmla="*/ 0 h 14"/>
                  <a:gd name="T4" fmla="*/ 21 w 21"/>
                  <a:gd name="T5" fmla="*/ 7 h 14"/>
                  <a:gd name="T6" fmla="*/ 14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7" y="0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38" name="Freeform 67"/>
              <p:cNvSpPr>
                <a:spLocks/>
              </p:cNvSpPr>
              <p:nvPr/>
            </p:nvSpPr>
            <p:spPr bwMode="auto">
              <a:xfrm>
                <a:off x="1195" y="3428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39" name="Freeform 68"/>
              <p:cNvSpPr>
                <a:spLocks/>
              </p:cNvSpPr>
              <p:nvPr/>
            </p:nvSpPr>
            <p:spPr bwMode="auto">
              <a:xfrm>
                <a:off x="1216" y="3406"/>
                <a:ext cx="21" cy="15"/>
              </a:xfrm>
              <a:custGeom>
                <a:avLst/>
                <a:gdLst>
                  <a:gd name="T0" fmla="*/ 0 w 21"/>
                  <a:gd name="T1" fmla="*/ 7 h 15"/>
                  <a:gd name="T2" fmla="*/ 14 w 21"/>
                  <a:gd name="T3" fmla="*/ 0 h 15"/>
                  <a:gd name="T4" fmla="*/ 21 w 21"/>
                  <a:gd name="T5" fmla="*/ 7 h 15"/>
                  <a:gd name="T6" fmla="*/ 7 w 21"/>
                  <a:gd name="T7" fmla="*/ 15 h 15"/>
                  <a:gd name="T8" fmla="*/ 0 w 21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40" name="Freeform 69"/>
              <p:cNvSpPr>
                <a:spLocks/>
              </p:cNvSpPr>
              <p:nvPr/>
            </p:nvSpPr>
            <p:spPr bwMode="auto">
              <a:xfrm>
                <a:off x="1252" y="3385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41" name="Freeform 70"/>
              <p:cNvSpPr>
                <a:spLocks/>
              </p:cNvSpPr>
              <p:nvPr/>
            </p:nvSpPr>
            <p:spPr bwMode="auto">
              <a:xfrm>
                <a:off x="1295" y="3363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14 w 21"/>
                  <a:gd name="T3" fmla="*/ 0 h 15"/>
                  <a:gd name="T4" fmla="*/ 21 w 21"/>
                  <a:gd name="T5" fmla="*/ 8 h 15"/>
                  <a:gd name="T6" fmla="*/ 7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14" y="0"/>
                    </a:lnTo>
                    <a:lnTo>
                      <a:pt x="21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42" name="Freeform 71"/>
              <p:cNvSpPr>
                <a:spLocks/>
              </p:cNvSpPr>
              <p:nvPr/>
            </p:nvSpPr>
            <p:spPr bwMode="auto">
              <a:xfrm>
                <a:off x="1330" y="3342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43" name="Freeform 72"/>
              <p:cNvSpPr>
                <a:spLocks/>
              </p:cNvSpPr>
              <p:nvPr/>
            </p:nvSpPr>
            <p:spPr bwMode="auto">
              <a:xfrm>
                <a:off x="1366" y="3321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44" name="Freeform 73"/>
              <p:cNvSpPr>
                <a:spLocks/>
              </p:cNvSpPr>
              <p:nvPr/>
            </p:nvSpPr>
            <p:spPr bwMode="auto">
              <a:xfrm>
                <a:off x="1380" y="3306"/>
                <a:ext cx="22" cy="15"/>
              </a:xfrm>
              <a:custGeom>
                <a:avLst/>
                <a:gdLst>
                  <a:gd name="T0" fmla="*/ 0 w 22"/>
                  <a:gd name="T1" fmla="*/ 8 h 15"/>
                  <a:gd name="T2" fmla="*/ 15 w 22"/>
                  <a:gd name="T3" fmla="*/ 0 h 15"/>
                  <a:gd name="T4" fmla="*/ 22 w 22"/>
                  <a:gd name="T5" fmla="*/ 8 h 15"/>
                  <a:gd name="T6" fmla="*/ 7 w 22"/>
                  <a:gd name="T7" fmla="*/ 15 h 15"/>
                  <a:gd name="T8" fmla="*/ 0 w 22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8"/>
                    </a:moveTo>
                    <a:lnTo>
                      <a:pt x="15" y="0"/>
                    </a:lnTo>
                    <a:lnTo>
                      <a:pt x="22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45" name="Freeform 74"/>
              <p:cNvSpPr>
                <a:spLocks/>
              </p:cNvSpPr>
              <p:nvPr/>
            </p:nvSpPr>
            <p:spPr bwMode="auto">
              <a:xfrm>
                <a:off x="1416" y="3285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46" name="Freeform 75"/>
              <p:cNvSpPr>
                <a:spLocks/>
              </p:cNvSpPr>
              <p:nvPr/>
            </p:nvSpPr>
            <p:spPr bwMode="auto">
              <a:xfrm>
                <a:off x="1459" y="3256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7 w 21"/>
                  <a:gd name="T3" fmla="*/ 0 h 15"/>
                  <a:gd name="T4" fmla="*/ 21 w 21"/>
                  <a:gd name="T5" fmla="*/ 8 h 15"/>
                  <a:gd name="T6" fmla="*/ 14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7" y="0"/>
                    </a:lnTo>
                    <a:lnTo>
                      <a:pt x="21" y="8"/>
                    </a:lnTo>
                    <a:lnTo>
                      <a:pt x="14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47" name="Freeform 76"/>
              <p:cNvSpPr>
                <a:spLocks/>
              </p:cNvSpPr>
              <p:nvPr/>
            </p:nvSpPr>
            <p:spPr bwMode="auto">
              <a:xfrm>
                <a:off x="1480" y="3242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48" name="Freeform 77"/>
              <p:cNvSpPr>
                <a:spLocks/>
              </p:cNvSpPr>
              <p:nvPr/>
            </p:nvSpPr>
            <p:spPr bwMode="auto">
              <a:xfrm>
                <a:off x="1516" y="3221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49" name="Rectangle 78"/>
              <p:cNvSpPr>
                <a:spLocks noChangeArrowheads="1"/>
              </p:cNvSpPr>
              <p:nvPr/>
            </p:nvSpPr>
            <p:spPr bwMode="auto">
              <a:xfrm>
                <a:off x="1566" y="3206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50" name="Freeform 79"/>
              <p:cNvSpPr>
                <a:spLocks/>
              </p:cNvSpPr>
              <p:nvPr/>
            </p:nvSpPr>
            <p:spPr bwMode="auto">
              <a:xfrm>
                <a:off x="1552" y="3199"/>
                <a:ext cx="21" cy="15"/>
              </a:xfrm>
              <a:custGeom>
                <a:avLst/>
                <a:gdLst>
                  <a:gd name="T0" fmla="*/ 0 w 21"/>
                  <a:gd name="T1" fmla="*/ 7 h 15"/>
                  <a:gd name="T2" fmla="*/ 14 w 21"/>
                  <a:gd name="T3" fmla="*/ 0 h 15"/>
                  <a:gd name="T4" fmla="*/ 21 w 21"/>
                  <a:gd name="T5" fmla="*/ 7 h 15"/>
                  <a:gd name="T6" fmla="*/ 7 w 21"/>
                  <a:gd name="T7" fmla="*/ 15 h 15"/>
                  <a:gd name="T8" fmla="*/ 0 w 21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51" name="Freeform 80"/>
              <p:cNvSpPr>
                <a:spLocks/>
              </p:cNvSpPr>
              <p:nvPr/>
            </p:nvSpPr>
            <p:spPr bwMode="auto">
              <a:xfrm>
                <a:off x="1587" y="3178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8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8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52" name="Freeform 81"/>
              <p:cNvSpPr>
                <a:spLocks/>
              </p:cNvSpPr>
              <p:nvPr/>
            </p:nvSpPr>
            <p:spPr bwMode="auto">
              <a:xfrm>
                <a:off x="1630" y="3156"/>
                <a:ext cx="22" cy="15"/>
              </a:xfrm>
              <a:custGeom>
                <a:avLst/>
                <a:gdLst>
                  <a:gd name="T0" fmla="*/ 0 w 22"/>
                  <a:gd name="T1" fmla="*/ 8 h 15"/>
                  <a:gd name="T2" fmla="*/ 15 w 22"/>
                  <a:gd name="T3" fmla="*/ 0 h 15"/>
                  <a:gd name="T4" fmla="*/ 22 w 22"/>
                  <a:gd name="T5" fmla="*/ 8 h 15"/>
                  <a:gd name="T6" fmla="*/ 7 w 22"/>
                  <a:gd name="T7" fmla="*/ 15 h 15"/>
                  <a:gd name="T8" fmla="*/ 0 w 22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8"/>
                    </a:moveTo>
                    <a:lnTo>
                      <a:pt x="15" y="0"/>
                    </a:lnTo>
                    <a:lnTo>
                      <a:pt x="22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53" name="Freeform 82"/>
              <p:cNvSpPr>
                <a:spLocks/>
              </p:cNvSpPr>
              <p:nvPr/>
            </p:nvSpPr>
            <p:spPr bwMode="auto">
              <a:xfrm>
                <a:off x="1666" y="3135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54" name="Freeform 83"/>
              <p:cNvSpPr>
                <a:spLocks/>
              </p:cNvSpPr>
              <p:nvPr/>
            </p:nvSpPr>
            <p:spPr bwMode="auto">
              <a:xfrm>
                <a:off x="1702" y="3114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55" name="Freeform 84"/>
              <p:cNvSpPr>
                <a:spLocks/>
              </p:cNvSpPr>
              <p:nvPr/>
            </p:nvSpPr>
            <p:spPr bwMode="auto">
              <a:xfrm>
                <a:off x="1716" y="3099"/>
                <a:ext cx="21" cy="15"/>
              </a:xfrm>
              <a:custGeom>
                <a:avLst/>
                <a:gdLst>
                  <a:gd name="T0" fmla="*/ 0 w 21"/>
                  <a:gd name="T1" fmla="*/ 7 h 15"/>
                  <a:gd name="T2" fmla="*/ 14 w 21"/>
                  <a:gd name="T3" fmla="*/ 0 h 15"/>
                  <a:gd name="T4" fmla="*/ 21 w 21"/>
                  <a:gd name="T5" fmla="*/ 7 h 15"/>
                  <a:gd name="T6" fmla="*/ 7 w 21"/>
                  <a:gd name="T7" fmla="*/ 15 h 15"/>
                  <a:gd name="T8" fmla="*/ 0 w 21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56" name="Freeform 85"/>
              <p:cNvSpPr>
                <a:spLocks/>
              </p:cNvSpPr>
              <p:nvPr/>
            </p:nvSpPr>
            <p:spPr bwMode="auto">
              <a:xfrm>
                <a:off x="1752" y="3078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57" name="Freeform 86"/>
              <p:cNvSpPr>
                <a:spLocks/>
              </p:cNvSpPr>
              <p:nvPr/>
            </p:nvSpPr>
            <p:spPr bwMode="auto">
              <a:xfrm>
                <a:off x="1794" y="3056"/>
                <a:ext cx="22" cy="15"/>
              </a:xfrm>
              <a:custGeom>
                <a:avLst/>
                <a:gdLst>
                  <a:gd name="T0" fmla="*/ 0 w 22"/>
                  <a:gd name="T1" fmla="*/ 8 h 15"/>
                  <a:gd name="T2" fmla="*/ 15 w 22"/>
                  <a:gd name="T3" fmla="*/ 0 h 15"/>
                  <a:gd name="T4" fmla="*/ 22 w 22"/>
                  <a:gd name="T5" fmla="*/ 8 h 15"/>
                  <a:gd name="T6" fmla="*/ 8 w 22"/>
                  <a:gd name="T7" fmla="*/ 15 h 15"/>
                  <a:gd name="T8" fmla="*/ 0 w 22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8"/>
                    </a:moveTo>
                    <a:lnTo>
                      <a:pt x="15" y="0"/>
                    </a:lnTo>
                    <a:lnTo>
                      <a:pt x="22" y="8"/>
                    </a:lnTo>
                    <a:lnTo>
                      <a:pt x="8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58" name="Freeform 87"/>
              <p:cNvSpPr>
                <a:spLocks/>
              </p:cNvSpPr>
              <p:nvPr/>
            </p:nvSpPr>
            <p:spPr bwMode="auto">
              <a:xfrm>
                <a:off x="1830" y="3035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4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59" name="Freeform 88"/>
              <p:cNvSpPr>
                <a:spLocks/>
              </p:cNvSpPr>
              <p:nvPr/>
            </p:nvSpPr>
            <p:spPr bwMode="auto">
              <a:xfrm>
                <a:off x="1873" y="3006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7 w 21"/>
                  <a:gd name="T3" fmla="*/ 0 h 15"/>
                  <a:gd name="T4" fmla="*/ 21 w 21"/>
                  <a:gd name="T5" fmla="*/ 8 h 15"/>
                  <a:gd name="T6" fmla="*/ 14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7" y="0"/>
                    </a:lnTo>
                    <a:lnTo>
                      <a:pt x="21" y="8"/>
                    </a:lnTo>
                    <a:lnTo>
                      <a:pt x="14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60" name="Freeform 89"/>
              <p:cNvSpPr>
                <a:spLocks/>
              </p:cNvSpPr>
              <p:nvPr/>
            </p:nvSpPr>
            <p:spPr bwMode="auto">
              <a:xfrm>
                <a:off x="1887" y="2999"/>
                <a:ext cx="22" cy="15"/>
              </a:xfrm>
              <a:custGeom>
                <a:avLst/>
                <a:gdLst>
                  <a:gd name="T0" fmla="*/ 0 w 22"/>
                  <a:gd name="T1" fmla="*/ 7 h 15"/>
                  <a:gd name="T2" fmla="*/ 15 w 22"/>
                  <a:gd name="T3" fmla="*/ 0 h 15"/>
                  <a:gd name="T4" fmla="*/ 22 w 22"/>
                  <a:gd name="T5" fmla="*/ 7 h 15"/>
                  <a:gd name="T6" fmla="*/ 7 w 22"/>
                  <a:gd name="T7" fmla="*/ 15 h 15"/>
                  <a:gd name="T8" fmla="*/ 0 w 22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61" name="Freeform 90"/>
              <p:cNvSpPr>
                <a:spLocks/>
              </p:cNvSpPr>
              <p:nvPr/>
            </p:nvSpPr>
            <p:spPr bwMode="auto">
              <a:xfrm>
                <a:off x="1923" y="2978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62" name="Freeform 91"/>
              <p:cNvSpPr>
                <a:spLocks/>
              </p:cNvSpPr>
              <p:nvPr/>
            </p:nvSpPr>
            <p:spPr bwMode="auto">
              <a:xfrm>
                <a:off x="1966" y="2949"/>
                <a:ext cx="21" cy="15"/>
              </a:xfrm>
              <a:custGeom>
                <a:avLst/>
                <a:gdLst>
                  <a:gd name="T0" fmla="*/ 0 w 21"/>
                  <a:gd name="T1" fmla="*/ 7 h 15"/>
                  <a:gd name="T2" fmla="*/ 7 w 21"/>
                  <a:gd name="T3" fmla="*/ 0 h 15"/>
                  <a:gd name="T4" fmla="*/ 21 w 21"/>
                  <a:gd name="T5" fmla="*/ 7 h 15"/>
                  <a:gd name="T6" fmla="*/ 14 w 21"/>
                  <a:gd name="T7" fmla="*/ 15 h 15"/>
                  <a:gd name="T8" fmla="*/ 0 w 21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7"/>
                    </a:moveTo>
                    <a:lnTo>
                      <a:pt x="7" y="0"/>
                    </a:lnTo>
                    <a:lnTo>
                      <a:pt x="21" y="7"/>
                    </a:lnTo>
                    <a:lnTo>
                      <a:pt x="14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63" name="Freeform 92"/>
              <p:cNvSpPr>
                <a:spLocks/>
              </p:cNvSpPr>
              <p:nvPr/>
            </p:nvSpPr>
            <p:spPr bwMode="auto">
              <a:xfrm>
                <a:off x="1987" y="2935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64" name="Freeform 93"/>
              <p:cNvSpPr>
                <a:spLocks/>
              </p:cNvSpPr>
              <p:nvPr/>
            </p:nvSpPr>
            <p:spPr bwMode="auto">
              <a:xfrm>
                <a:off x="2023" y="2914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65" name="Rectangle 94"/>
              <p:cNvSpPr>
                <a:spLocks noChangeArrowheads="1"/>
              </p:cNvSpPr>
              <p:nvPr/>
            </p:nvSpPr>
            <p:spPr bwMode="auto">
              <a:xfrm>
                <a:off x="2073" y="289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66" name="Freeform 95"/>
              <p:cNvSpPr>
                <a:spLocks/>
              </p:cNvSpPr>
              <p:nvPr/>
            </p:nvSpPr>
            <p:spPr bwMode="auto">
              <a:xfrm>
                <a:off x="2059" y="2892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67" name="Freeform 96"/>
              <p:cNvSpPr>
                <a:spLocks/>
              </p:cNvSpPr>
              <p:nvPr/>
            </p:nvSpPr>
            <p:spPr bwMode="auto">
              <a:xfrm>
                <a:off x="2094" y="2871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8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8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68" name="Freeform 97"/>
              <p:cNvSpPr>
                <a:spLocks/>
              </p:cNvSpPr>
              <p:nvPr/>
            </p:nvSpPr>
            <p:spPr bwMode="auto">
              <a:xfrm>
                <a:off x="2137" y="2849"/>
                <a:ext cx="22" cy="15"/>
              </a:xfrm>
              <a:custGeom>
                <a:avLst/>
                <a:gdLst>
                  <a:gd name="T0" fmla="*/ 0 w 22"/>
                  <a:gd name="T1" fmla="*/ 7 h 15"/>
                  <a:gd name="T2" fmla="*/ 15 w 22"/>
                  <a:gd name="T3" fmla="*/ 0 h 15"/>
                  <a:gd name="T4" fmla="*/ 22 w 22"/>
                  <a:gd name="T5" fmla="*/ 7 h 15"/>
                  <a:gd name="T6" fmla="*/ 7 w 22"/>
                  <a:gd name="T7" fmla="*/ 15 h 15"/>
                  <a:gd name="T8" fmla="*/ 0 w 22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69" name="Freeform 98"/>
              <p:cNvSpPr>
                <a:spLocks/>
              </p:cNvSpPr>
              <p:nvPr/>
            </p:nvSpPr>
            <p:spPr bwMode="auto">
              <a:xfrm>
                <a:off x="2173" y="2828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70" name="Freeform 99"/>
              <p:cNvSpPr>
                <a:spLocks/>
              </p:cNvSpPr>
              <p:nvPr/>
            </p:nvSpPr>
            <p:spPr bwMode="auto">
              <a:xfrm>
                <a:off x="2209" y="2806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14 w 21"/>
                  <a:gd name="T3" fmla="*/ 0 h 15"/>
                  <a:gd name="T4" fmla="*/ 21 w 21"/>
                  <a:gd name="T5" fmla="*/ 8 h 15"/>
                  <a:gd name="T6" fmla="*/ 7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14" y="0"/>
                    </a:lnTo>
                    <a:lnTo>
                      <a:pt x="21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71" name="Freeform 100"/>
              <p:cNvSpPr>
                <a:spLocks/>
              </p:cNvSpPr>
              <p:nvPr/>
            </p:nvSpPr>
            <p:spPr bwMode="auto">
              <a:xfrm>
                <a:off x="2223" y="2792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72" name="Freeform 101"/>
              <p:cNvSpPr>
                <a:spLocks/>
              </p:cNvSpPr>
              <p:nvPr/>
            </p:nvSpPr>
            <p:spPr bwMode="auto">
              <a:xfrm>
                <a:off x="2259" y="2771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73" name="Freeform 102"/>
              <p:cNvSpPr>
                <a:spLocks/>
              </p:cNvSpPr>
              <p:nvPr/>
            </p:nvSpPr>
            <p:spPr bwMode="auto">
              <a:xfrm>
                <a:off x="2301" y="2749"/>
                <a:ext cx="22" cy="15"/>
              </a:xfrm>
              <a:custGeom>
                <a:avLst/>
                <a:gdLst>
                  <a:gd name="T0" fmla="*/ 0 w 22"/>
                  <a:gd name="T1" fmla="*/ 8 h 15"/>
                  <a:gd name="T2" fmla="*/ 15 w 22"/>
                  <a:gd name="T3" fmla="*/ 0 h 15"/>
                  <a:gd name="T4" fmla="*/ 22 w 22"/>
                  <a:gd name="T5" fmla="*/ 8 h 15"/>
                  <a:gd name="T6" fmla="*/ 8 w 22"/>
                  <a:gd name="T7" fmla="*/ 15 h 15"/>
                  <a:gd name="T8" fmla="*/ 0 w 22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8"/>
                    </a:moveTo>
                    <a:lnTo>
                      <a:pt x="15" y="0"/>
                    </a:lnTo>
                    <a:lnTo>
                      <a:pt x="22" y="8"/>
                    </a:lnTo>
                    <a:lnTo>
                      <a:pt x="8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74" name="Freeform 103"/>
              <p:cNvSpPr>
                <a:spLocks/>
              </p:cNvSpPr>
              <p:nvPr/>
            </p:nvSpPr>
            <p:spPr bwMode="auto">
              <a:xfrm>
                <a:off x="2337" y="2728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4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75" name="Freeform 104"/>
              <p:cNvSpPr>
                <a:spLocks/>
              </p:cNvSpPr>
              <p:nvPr/>
            </p:nvSpPr>
            <p:spPr bwMode="auto">
              <a:xfrm>
                <a:off x="2380" y="2699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7 w 21"/>
                  <a:gd name="T3" fmla="*/ 0 h 15"/>
                  <a:gd name="T4" fmla="*/ 21 w 21"/>
                  <a:gd name="T5" fmla="*/ 8 h 15"/>
                  <a:gd name="T6" fmla="*/ 14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7" y="0"/>
                    </a:lnTo>
                    <a:lnTo>
                      <a:pt x="21" y="8"/>
                    </a:lnTo>
                    <a:lnTo>
                      <a:pt x="14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76" name="Freeform 105"/>
              <p:cNvSpPr>
                <a:spLocks/>
              </p:cNvSpPr>
              <p:nvPr/>
            </p:nvSpPr>
            <p:spPr bwMode="auto">
              <a:xfrm>
                <a:off x="2394" y="2692"/>
                <a:ext cx="22" cy="15"/>
              </a:xfrm>
              <a:custGeom>
                <a:avLst/>
                <a:gdLst>
                  <a:gd name="T0" fmla="*/ 0 w 22"/>
                  <a:gd name="T1" fmla="*/ 7 h 15"/>
                  <a:gd name="T2" fmla="*/ 15 w 22"/>
                  <a:gd name="T3" fmla="*/ 0 h 15"/>
                  <a:gd name="T4" fmla="*/ 22 w 22"/>
                  <a:gd name="T5" fmla="*/ 7 h 15"/>
                  <a:gd name="T6" fmla="*/ 7 w 22"/>
                  <a:gd name="T7" fmla="*/ 15 h 15"/>
                  <a:gd name="T8" fmla="*/ 0 w 22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77" name="Freeform 106"/>
              <p:cNvSpPr>
                <a:spLocks/>
              </p:cNvSpPr>
              <p:nvPr/>
            </p:nvSpPr>
            <p:spPr bwMode="auto">
              <a:xfrm>
                <a:off x="2430" y="2671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78" name="Freeform 107"/>
              <p:cNvSpPr>
                <a:spLocks/>
              </p:cNvSpPr>
              <p:nvPr/>
            </p:nvSpPr>
            <p:spPr bwMode="auto">
              <a:xfrm>
                <a:off x="2473" y="2642"/>
                <a:ext cx="21" cy="15"/>
              </a:xfrm>
              <a:custGeom>
                <a:avLst/>
                <a:gdLst>
                  <a:gd name="T0" fmla="*/ 0 w 21"/>
                  <a:gd name="T1" fmla="*/ 7 h 15"/>
                  <a:gd name="T2" fmla="*/ 7 w 21"/>
                  <a:gd name="T3" fmla="*/ 0 h 15"/>
                  <a:gd name="T4" fmla="*/ 21 w 21"/>
                  <a:gd name="T5" fmla="*/ 7 h 15"/>
                  <a:gd name="T6" fmla="*/ 14 w 21"/>
                  <a:gd name="T7" fmla="*/ 15 h 15"/>
                  <a:gd name="T8" fmla="*/ 0 w 21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7"/>
                    </a:moveTo>
                    <a:lnTo>
                      <a:pt x="7" y="0"/>
                    </a:lnTo>
                    <a:lnTo>
                      <a:pt x="21" y="7"/>
                    </a:lnTo>
                    <a:lnTo>
                      <a:pt x="14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79" name="Freeform 108"/>
              <p:cNvSpPr>
                <a:spLocks/>
              </p:cNvSpPr>
              <p:nvPr/>
            </p:nvSpPr>
            <p:spPr bwMode="auto">
              <a:xfrm>
                <a:off x="2494" y="2628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80" name="Freeform 109"/>
              <p:cNvSpPr>
                <a:spLocks/>
              </p:cNvSpPr>
              <p:nvPr/>
            </p:nvSpPr>
            <p:spPr bwMode="auto">
              <a:xfrm>
                <a:off x="2530" y="260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81" name="Rectangle 110"/>
              <p:cNvSpPr>
                <a:spLocks noChangeArrowheads="1"/>
              </p:cNvSpPr>
              <p:nvPr/>
            </p:nvSpPr>
            <p:spPr bwMode="auto">
              <a:xfrm>
                <a:off x="2580" y="259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82" name="Freeform 111"/>
              <p:cNvSpPr>
                <a:spLocks/>
              </p:cNvSpPr>
              <p:nvPr/>
            </p:nvSpPr>
            <p:spPr bwMode="auto">
              <a:xfrm>
                <a:off x="2566" y="2585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83" name="Freeform 112"/>
              <p:cNvSpPr>
                <a:spLocks/>
              </p:cNvSpPr>
              <p:nvPr/>
            </p:nvSpPr>
            <p:spPr bwMode="auto">
              <a:xfrm>
                <a:off x="2601" y="2564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8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8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84" name="Freeform 113"/>
              <p:cNvSpPr>
                <a:spLocks/>
              </p:cNvSpPr>
              <p:nvPr/>
            </p:nvSpPr>
            <p:spPr bwMode="auto">
              <a:xfrm>
                <a:off x="2644" y="2542"/>
                <a:ext cx="22" cy="15"/>
              </a:xfrm>
              <a:custGeom>
                <a:avLst/>
                <a:gdLst>
                  <a:gd name="T0" fmla="*/ 0 w 22"/>
                  <a:gd name="T1" fmla="*/ 7 h 15"/>
                  <a:gd name="T2" fmla="*/ 15 w 22"/>
                  <a:gd name="T3" fmla="*/ 0 h 15"/>
                  <a:gd name="T4" fmla="*/ 22 w 22"/>
                  <a:gd name="T5" fmla="*/ 7 h 15"/>
                  <a:gd name="T6" fmla="*/ 7 w 22"/>
                  <a:gd name="T7" fmla="*/ 15 h 15"/>
                  <a:gd name="T8" fmla="*/ 0 w 22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85" name="Freeform 114"/>
              <p:cNvSpPr>
                <a:spLocks/>
              </p:cNvSpPr>
              <p:nvPr/>
            </p:nvSpPr>
            <p:spPr bwMode="auto">
              <a:xfrm>
                <a:off x="2680" y="2521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86" name="Freeform 115"/>
              <p:cNvSpPr>
                <a:spLocks/>
              </p:cNvSpPr>
              <p:nvPr/>
            </p:nvSpPr>
            <p:spPr bwMode="auto">
              <a:xfrm>
                <a:off x="2716" y="2499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14 w 21"/>
                  <a:gd name="T3" fmla="*/ 0 h 15"/>
                  <a:gd name="T4" fmla="*/ 21 w 21"/>
                  <a:gd name="T5" fmla="*/ 8 h 15"/>
                  <a:gd name="T6" fmla="*/ 7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14" y="0"/>
                    </a:lnTo>
                    <a:lnTo>
                      <a:pt x="21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87" name="Freeform 116"/>
              <p:cNvSpPr>
                <a:spLocks/>
              </p:cNvSpPr>
              <p:nvPr/>
            </p:nvSpPr>
            <p:spPr bwMode="auto">
              <a:xfrm>
                <a:off x="2730" y="2485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88" name="Freeform 117"/>
              <p:cNvSpPr>
                <a:spLocks/>
              </p:cNvSpPr>
              <p:nvPr/>
            </p:nvSpPr>
            <p:spPr bwMode="auto">
              <a:xfrm>
                <a:off x="2766" y="2464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89" name="Freeform 118"/>
              <p:cNvSpPr>
                <a:spLocks/>
              </p:cNvSpPr>
              <p:nvPr/>
            </p:nvSpPr>
            <p:spPr bwMode="auto">
              <a:xfrm>
                <a:off x="2808" y="2435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8 w 22"/>
                  <a:gd name="T3" fmla="*/ 0 h 14"/>
                  <a:gd name="T4" fmla="*/ 22 w 22"/>
                  <a:gd name="T5" fmla="*/ 7 h 14"/>
                  <a:gd name="T6" fmla="*/ 15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8" y="0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90" name="Freeform 119"/>
              <p:cNvSpPr>
                <a:spLocks/>
              </p:cNvSpPr>
              <p:nvPr/>
            </p:nvSpPr>
            <p:spPr bwMode="auto">
              <a:xfrm>
                <a:off x="2830" y="2421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91" name="Freeform 120"/>
              <p:cNvSpPr>
                <a:spLocks/>
              </p:cNvSpPr>
              <p:nvPr/>
            </p:nvSpPr>
            <p:spPr bwMode="auto">
              <a:xfrm>
                <a:off x="2866" y="2399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14 w 21"/>
                  <a:gd name="T3" fmla="*/ 0 h 15"/>
                  <a:gd name="T4" fmla="*/ 21 w 21"/>
                  <a:gd name="T5" fmla="*/ 8 h 15"/>
                  <a:gd name="T6" fmla="*/ 7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14" y="0"/>
                    </a:lnTo>
                    <a:lnTo>
                      <a:pt x="21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92" name="Rectangle 121"/>
              <p:cNvSpPr>
                <a:spLocks noChangeArrowheads="1"/>
              </p:cNvSpPr>
              <p:nvPr/>
            </p:nvSpPr>
            <p:spPr bwMode="auto">
              <a:xfrm>
                <a:off x="2916" y="238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93" name="Freeform 122"/>
              <p:cNvSpPr>
                <a:spLocks/>
              </p:cNvSpPr>
              <p:nvPr/>
            </p:nvSpPr>
            <p:spPr bwMode="auto">
              <a:xfrm>
                <a:off x="2901" y="2378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94" name="Freeform 123"/>
              <p:cNvSpPr>
                <a:spLocks/>
              </p:cNvSpPr>
              <p:nvPr/>
            </p:nvSpPr>
            <p:spPr bwMode="auto">
              <a:xfrm>
                <a:off x="2937" y="235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95" name="Freeform 124"/>
              <p:cNvSpPr>
                <a:spLocks/>
              </p:cNvSpPr>
              <p:nvPr/>
            </p:nvSpPr>
            <p:spPr bwMode="auto">
              <a:xfrm>
                <a:off x="2980" y="2335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96" name="Freeform 125"/>
              <p:cNvSpPr>
                <a:spLocks/>
              </p:cNvSpPr>
              <p:nvPr/>
            </p:nvSpPr>
            <p:spPr bwMode="auto">
              <a:xfrm>
                <a:off x="3016" y="2314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97" name="Freeform 126"/>
              <p:cNvSpPr>
                <a:spLocks/>
              </p:cNvSpPr>
              <p:nvPr/>
            </p:nvSpPr>
            <p:spPr bwMode="auto">
              <a:xfrm>
                <a:off x="3051" y="2292"/>
                <a:ext cx="22" cy="15"/>
              </a:xfrm>
              <a:custGeom>
                <a:avLst/>
                <a:gdLst>
                  <a:gd name="T0" fmla="*/ 0 w 22"/>
                  <a:gd name="T1" fmla="*/ 7 h 15"/>
                  <a:gd name="T2" fmla="*/ 15 w 22"/>
                  <a:gd name="T3" fmla="*/ 0 h 15"/>
                  <a:gd name="T4" fmla="*/ 22 w 22"/>
                  <a:gd name="T5" fmla="*/ 7 h 15"/>
                  <a:gd name="T6" fmla="*/ 7 w 22"/>
                  <a:gd name="T7" fmla="*/ 15 h 15"/>
                  <a:gd name="T8" fmla="*/ 0 w 22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98" name="Freeform 127"/>
              <p:cNvSpPr>
                <a:spLocks/>
              </p:cNvSpPr>
              <p:nvPr/>
            </p:nvSpPr>
            <p:spPr bwMode="auto">
              <a:xfrm>
                <a:off x="3066" y="2278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199" name="Freeform 128"/>
              <p:cNvSpPr>
                <a:spLocks/>
              </p:cNvSpPr>
              <p:nvPr/>
            </p:nvSpPr>
            <p:spPr bwMode="auto">
              <a:xfrm>
                <a:off x="3101" y="2257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00" name="Freeform 129"/>
              <p:cNvSpPr>
                <a:spLocks/>
              </p:cNvSpPr>
              <p:nvPr/>
            </p:nvSpPr>
            <p:spPr bwMode="auto">
              <a:xfrm>
                <a:off x="3144" y="2235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4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01" name="Freeform 130"/>
              <p:cNvSpPr>
                <a:spLocks/>
              </p:cNvSpPr>
              <p:nvPr/>
            </p:nvSpPr>
            <p:spPr bwMode="auto">
              <a:xfrm>
                <a:off x="3180" y="2214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02" name="Freeform 131"/>
              <p:cNvSpPr>
                <a:spLocks/>
              </p:cNvSpPr>
              <p:nvPr/>
            </p:nvSpPr>
            <p:spPr bwMode="auto">
              <a:xfrm>
                <a:off x="3223" y="2185"/>
                <a:ext cx="21" cy="15"/>
              </a:xfrm>
              <a:custGeom>
                <a:avLst/>
                <a:gdLst>
                  <a:gd name="T0" fmla="*/ 0 w 21"/>
                  <a:gd name="T1" fmla="*/ 7 h 15"/>
                  <a:gd name="T2" fmla="*/ 7 w 21"/>
                  <a:gd name="T3" fmla="*/ 0 h 15"/>
                  <a:gd name="T4" fmla="*/ 21 w 21"/>
                  <a:gd name="T5" fmla="*/ 7 h 15"/>
                  <a:gd name="T6" fmla="*/ 14 w 21"/>
                  <a:gd name="T7" fmla="*/ 15 h 15"/>
                  <a:gd name="T8" fmla="*/ 0 w 21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7"/>
                    </a:moveTo>
                    <a:lnTo>
                      <a:pt x="7" y="0"/>
                    </a:lnTo>
                    <a:lnTo>
                      <a:pt x="21" y="7"/>
                    </a:lnTo>
                    <a:lnTo>
                      <a:pt x="14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03" name="Freeform 132"/>
              <p:cNvSpPr>
                <a:spLocks/>
              </p:cNvSpPr>
              <p:nvPr/>
            </p:nvSpPr>
            <p:spPr bwMode="auto">
              <a:xfrm>
                <a:off x="3237" y="2178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04" name="Freeform 133"/>
              <p:cNvSpPr>
                <a:spLocks/>
              </p:cNvSpPr>
              <p:nvPr/>
            </p:nvSpPr>
            <p:spPr bwMode="auto">
              <a:xfrm>
                <a:off x="3273" y="215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05" name="Freeform 134"/>
              <p:cNvSpPr>
                <a:spLocks/>
              </p:cNvSpPr>
              <p:nvPr/>
            </p:nvSpPr>
            <p:spPr bwMode="auto">
              <a:xfrm>
                <a:off x="3315" y="2128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8 w 22"/>
                  <a:gd name="T3" fmla="*/ 0 h 14"/>
                  <a:gd name="T4" fmla="*/ 22 w 22"/>
                  <a:gd name="T5" fmla="*/ 7 h 14"/>
                  <a:gd name="T6" fmla="*/ 15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8" y="0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06" name="Freeform 135"/>
              <p:cNvSpPr>
                <a:spLocks/>
              </p:cNvSpPr>
              <p:nvPr/>
            </p:nvSpPr>
            <p:spPr bwMode="auto">
              <a:xfrm>
                <a:off x="3337" y="2114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07" name="Freeform 136"/>
              <p:cNvSpPr>
                <a:spLocks/>
              </p:cNvSpPr>
              <p:nvPr/>
            </p:nvSpPr>
            <p:spPr bwMode="auto">
              <a:xfrm>
                <a:off x="3373" y="2092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14 w 21"/>
                  <a:gd name="T3" fmla="*/ 0 h 15"/>
                  <a:gd name="T4" fmla="*/ 21 w 21"/>
                  <a:gd name="T5" fmla="*/ 8 h 15"/>
                  <a:gd name="T6" fmla="*/ 7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14" y="0"/>
                    </a:lnTo>
                    <a:lnTo>
                      <a:pt x="21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08" name="Rectangle 137"/>
              <p:cNvSpPr>
                <a:spLocks noChangeArrowheads="1"/>
              </p:cNvSpPr>
              <p:nvPr/>
            </p:nvSpPr>
            <p:spPr bwMode="auto">
              <a:xfrm>
                <a:off x="3423" y="207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09" name="Freeform 138"/>
              <p:cNvSpPr>
                <a:spLocks/>
              </p:cNvSpPr>
              <p:nvPr/>
            </p:nvSpPr>
            <p:spPr bwMode="auto">
              <a:xfrm>
                <a:off x="3408" y="2071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10" name="Freeform 139"/>
              <p:cNvSpPr>
                <a:spLocks/>
              </p:cNvSpPr>
              <p:nvPr/>
            </p:nvSpPr>
            <p:spPr bwMode="auto">
              <a:xfrm>
                <a:off x="3444" y="2050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11" name="Freeform 140"/>
              <p:cNvSpPr>
                <a:spLocks/>
              </p:cNvSpPr>
              <p:nvPr/>
            </p:nvSpPr>
            <p:spPr bwMode="auto">
              <a:xfrm>
                <a:off x="3487" y="2028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12" name="Freeform 141"/>
              <p:cNvSpPr>
                <a:spLocks/>
              </p:cNvSpPr>
              <p:nvPr/>
            </p:nvSpPr>
            <p:spPr bwMode="auto">
              <a:xfrm>
                <a:off x="3523" y="200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13" name="Freeform 142"/>
              <p:cNvSpPr>
                <a:spLocks/>
              </p:cNvSpPr>
              <p:nvPr/>
            </p:nvSpPr>
            <p:spPr bwMode="auto">
              <a:xfrm>
                <a:off x="3558" y="1985"/>
                <a:ext cx="22" cy="15"/>
              </a:xfrm>
              <a:custGeom>
                <a:avLst/>
                <a:gdLst>
                  <a:gd name="T0" fmla="*/ 0 w 22"/>
                  <a:gd name="T1" fmla="*/ 7 h 15"/>
                  <a:gd name="T2" fmla="*/ 15 w 22"/>
                  <a:gd name="T3" fmla="*/ 0 h 15"/>
                  <a:gd name="T4" fmla="*/ 22 w 22"/>
                  <a:gd name="T5" fmla="*/ 7 h 15"/>
                  <a:gd name="T6" fmla="*/ 7 w 22"/>
                  <a:gd name="T7" fmla="*/ 15 h 15"/>
                  <a:gd name="T8" fmla="*/ 0 w 22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14" name="Freeform 143"/>
              <p:cNvSpPr>
                <a:spLocks/>
              </p:cNvSpPr>
              <p:nvPr/>
            </p:nvSpPr>
            <p:spPr bwMode="auto">
              <a:xfrm>
                <a:off x="3573" y="1971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15" name="Freeform 144"/>
              <p:cNvSpPr>
                <a:spLocks/>
              </p:cNvSpPr>
              <p:nvPr/>
            </p:nvSpPr>
            <p:spPr bwMode="auto">
              <a:xfrm>
                <a:off x="3608" y="1950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16" name="Freeform 145"/>
              <p:cNvSpPr>
                <a:spLocks/>
              </p:cNvSpPr>
              <p:nvPr/>
            </p:nvSpPr>
            <p:spPr bwMode="auto">
              <a:xfrm>
                <a:off x="3651" y="1921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7 w 22"/>
                  <a:gd name="T3" fmla="*/ 0 h 14"/>
                  <a:gd name="T4" fmla="*/ 22 w 22"/>
                  <a:gd name="T5" fmla="*/ 7 h 14"/>
                  <a:gd name="T6" fmla="*/ 14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14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17" name="Freeform 146"/>
              <p:cNvSpPr>
                <a:spLocks/>
              </p:cNvSpPr>
              <p:nvPr/>
            </p:nvSpPr>
            <p:spPr bwMode="auto">
              <a:xfrm>
                <a:off x="3673" y="190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18" name="Freeform 147"/>
              <p:cNvSpPr>
                <a:spLocks/>
              </p:cNvSpPr>
              <p:nvPr/>
            </p:nvSpPr>
            <p:spPr bwMode="auto">
              <a:xfrm>
                <a:off x="3708" y="1885"/>
                <a:ext cx="22" cy="15"/>
              </a:xfrm>
              <a:custGeom>
                <a:avLst/>
                <a:gdLst>
                  <a:gd name="T0" fmla="*/ 0 w 22"/>
                  <a:gd name="T1" fmla="*/ 7 h 15"/>
                  <a:gd name="T2" fmla="*/ 15 w 22"/>
                  <a:gd name="T3" fmla="*/ 0 h 15"/>
                  <a:gd name="T4" fmla="*/ 22 w 22"/>
                  <a:gd name="T5" fmla="*/ 7 h 15"/>
                  <a:gd name="T6" fmla="*/ 7 w 22"/>
                  <a:gd name="T7" fmla="*/ 15 h 15"/>
                  <a:gd name="T8" fmla="*/ 0 w 22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19" name="Rectangle 148"/>
              <p:cNvSpPr>
                <a:spLocks noChangeArrowheads="1"/>
              </p:cNvSpPr>
              <p:nvPr/>
            </p:nvSpPr>
            <p:spPr bwMode="auto">
              <a:xfrm>
                <a:off x="3758" y="187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20" name="Freeform 149"/>
              <p:cNvSpPr>
                <a:spLocks/>
              </p:cNvSpPr>
              <p:nvPr/>
            </p:nvSpPr>
            <p:spPr bwMode="auto">
              <a:xfrm>
                <a:off x="3744" y="1864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21" name="Freeform 150"/>
              <p:cNvSpPr>
                <a:spLocks/>
              </p:cNvSpPr>
              <p:nvPr/>
            </p:nvSpPr>
            <p:spPr bwMode="auto">
              <a:xfrm>
                <a:off x="3780" y="1842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14 w 21"/>
                  <a:gd name="T3" fmla="*/ 0 h 15"/>
                  <a:gd name="T4" fmla="*/ 21 w 21"/>
                  <a:gd name="T5" fmla="*/ 8 h 15"/>
                  <a:gd name="T6" fmla="*/ 7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14" y="0"/>
                    </a:lnTo>
                    <a:lnTo>
                      <a:pt x="21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22" name="Freeform 151"/>
              <p:cNvSpPr>
                <a:spLocks/>
              </p:cNvSpPr>
              <p:nvPr/>
            </p:nvSpPr>
            <p:spPr bwMode="auto">
              <a:xfrm>
                <a:off x="3823" y="1821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23" name="Freeform 152"/>
              <p:cNvSpPr>
                <a:spLocks/>
              </p:cNvSpPr>
              <p:nvPr/>
            </p:nvSpPr>
            <p:spPr bwMode="auto">
              <a:xfrm>
                <a:off x="3858" y="1800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4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24" name="Freeform 153"/>
              <p:cNvSpPr>
                <a:spLocks/>
              </p:cNvSpPr>
              <p:nvPr/>
            </p:nvSpPr>
            <p:spPr bwMode="auto">
              <a:xfrm>
                <a:off x="3894" y="1778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25" name="Freeform 154"/>
              <p:cNvSpPr>
                <a:spLocks/>
              </p:cNvSpPr>
              <p:nvPr/>
            </p:nvSpPr>
            <p:spPr bwMode="auto">
              <a:xfrm>
                <a:off x="3908" y="1764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4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26" name="Freeform 155"/>
              <p:cNvSpPr>
                <a:spLocks/>
              </p:cNvSpPr>
              <p:nvPr/>
            </p:nvSpPr>
            <p:spPr bwMode="auto">
              <a:xfrm>
                <a:off x="3944" y="1742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14 w 21"/>
                  <a:gd name="T3" fmla="*/ 0 h 15"/>
                  <a:gd name="T4" fmla="*/ 21 w 21"/>
                  <a:gd name="T5" fmla="*/ 8 h 15"/>
                  <a:gd name="T6" fmla="*/ 7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14" y="0"/>
                    </a:lnTo>
                    <a:lnTo>
                      <a:pt x="21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27" name="Freeform 156"/>
              <p:cNvSpPr>
                <a:spLocks/>
              </p:cNvSpPr>
              <p:nvPr/>
            </p:nvSpPr>
            <p:spPr bwMode="auto">
              <a:xfrm>
                <a:off x="3987" y="1721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28" name="Freeform 157"/>
              <p:cNvSpPr>
                <a:spLocks/>
              </p:cNvSpPr>
              <p:nvPr/>
            </p:nvSpPr>
            <p:spPr bwMode="auto">
              <a:xfrm>
                <a:off x="4022" y="1700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8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8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29" name="Freeform 158"/>
              <p:cNvSpPr>
                <a:spLocks/>
              </p:cNvSpPr>
              <p:nvPr/>
            </p:nvSpPr>
            <p:spPr bwMode="auto">
              <a:xfrm>
                <a:off x="4065" y="1671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7 w 22"/>
                  <a:gd name="T3" fmla="*/ 0 h 14"/>
                  <a:gd name="T4" fmla="*/ 22 w 22"/>
                  <a:gd name="T5" fmla="*/ 7 h 14"/>
                  <a:gd name="T6" fmla="*/ 15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30" name="Freeform 159"/>
              <p:cNvSpPr>
                <a:spLocks/>
              </p:cNvSpPr>
              <p:nvPr/>
            </p:nvSpPr>
            <p:spPr bwMode="auto">
              <a:xfrm>
                <a:off x="4080" y="1664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31" name="Freeform 160"/>
              <p:cNvSpPr>
                <a:spLocks/>
              </p:cNvSpPr>
              <p:nvPr/>
            </p:nvSpPr>
            <p:spPr bwMode="auto">
              <a:xfrm>
                <a:off x="4115" y="1642"/>
                <a:ext cx="22" cy="15"/>
              </a:xfrm>
              <a:custGeom>
                <a:avLst/>
                <a:gdLst>
                  <a:gd name="T0" fmla="*/ 0 w 22"/>
                  <a:gd name="T1" fmla="*/ 8 h 15"/>
                  <a:gd name="T2" fmla="*/ 15 w 22"/>
                  <a:gd name="T3" fmla="*/ 0 h 15"/>
                  <a:gd name="T4" fmla="*/ 22 w 22"/>
                  <a:gd name="T5" fmla="*/ 8 h 15"/>
                  <a:gd name="T6" fmla="*/ 7 w 22"/>
                  <a:gd name="T7" fmla="*/ 15 h 15"/>
                  <a:gd name="T8" fmla="*/ 0 w 22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8"/>
                    </a:moveTo>
                    <a:lnTo>
                      <a:pt x="15" y="0"/>
                    </a:lnTo>
                    <a:lnTo>
                      <a:pt x="22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32" name="Freeform 161"/>
              <p:cNvSpPr>
                <a:spLocks/>
              </p:cNvSpPr>
              <p:nvPr/>
            </p:nvSpPr>
            <p:spPr bwMode="auto">
              <a:xfrm>
                <a:off x="4158" y="1614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7 w 22"/>
                  <a:gd name="T3" fmla="*/ 0 h 14"/>
                  <a:gd name="T4" fmla="*/ 22 w 22"/>
                  <a:gd name="T5" fmla="*/ 7 h 14"/>
                  <a:gd name="T6" fmla="*/ 14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14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33" name="Freeform 162"/>
              <p:cNvSpPr>
                <a:spLocks/>
              </p:cNvSpPr>
              <p:nvPr/>
            </p:nvSpPr>
            <p:spPr bwMode="auto">
              <a:xfrm>
                <a:off x="4180" y="1600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34" name="Freeform 163"/>
              <p:cNvSpPr>
                <a:spLocks/>
              </p:cNvSpPr>
              <p:nvPr/>
            </p:nvSpPr>
            <p:spPr bwMode="auto">
              <a:xfrm>
                <a:off x="4215" y="1578"/>
                <a:ext cx="22" cy="15"/>
              </a:xfrm>
              <a:custGeom>
                <a:avLst/>
                <a:gdLst>
                  <a:gd name="T0" fmla="*/ 0 w 22"/>
                  <a:gd name="T1" fmla="*/ 7 h 15"/>
                  <a:gd name="T2" fmla="*/ 15 w 22"/>
                  <a:gd name="T3" fmla="*/ 0 h 15"/>
                  <a:gd name="T4" fmla="*/ 22 w 22"/>
                  <a:gd name="T5" fmla="*/ 7 h 15"/>
                  <a:gd name="T6" fmla="*/ 7 w 22"/>
                  <a:gd name="T7" fmla="*/ 15 h 15"/>
                  <a:gd name="T8" fmla="*/ 0 w 22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35" name="Rectangle 164"/>
              <p:cNvSpPr>
                <a:spLocks noChangeArrowheads="1"/>
              </p:cNvSpPr>
              <p:nvPr/>
            </p:nvSpPr>
            <p:spPr bwMode="auto">
              <a:xfrm>
                <a:off x="4265" y="156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36" name="Freeform 165"/>
              <p:cNvSpPr>
                <a:spLocks/>
              </p:cNvSpPr>
              <p:nvPr/>
            </p:nvSpPr>
            <p:spPr bwMode="auto">
              <a:xfrm>
                <a:off x="4251" y="155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37" name="Freeform 166"/>
              <p:cNvSpPr>
                <a:spLocks/>
              </p:cNvSpPr>
              <p:nvPr/>
            </p:nvSpPr>
            <p:spPr bwMode="auto">
              <a:xfrm>
                <a:off x="4287" y="1535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14 w 21"/>
                  <a:gd name="T3" fmla="*/ 0 h 15"/>
                  <a:gd name="T4" fmla="*/ 21 w 21"/>
                  <a:gd name="T5" fmla="*/ 8 h 15"/>
                  <a:gd name="T6" fmla="*/ 7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14" y="0"/>
                    </a:lnTo>
                    <a:lnTo>
                      <a:pt x="21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38" name="Freeform 167"/>
              <p:cNvSpPr>
                <a:spLocks/>
              </p:cNvSpPr>
              <p:nvPr/>
            </p:nvSpPr>
            <p:spPr bwMode="auto">
              <a:xfrm>
                <a:off x="4330" y="1514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39" name="Freeform 168"/>
              <p:cNvSpPr>
                <a:spLocks/>
              </p:cNvSpPr>
              <p:nvPr/>
            </p:nvSpPr>
            <p:spPr bwMode="auto">
              <a:xfrm>
                <a:off x="4365" y="1493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4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40" name="Freeform 169"/>
              <p:cNvSpPr>
                <a:spLocks/>
              </p:cNvSpPr>
              <p:nvPr/>
            </p:nvSpPr>
            <p:spPr bwMode="auto">
              <a:xfrm>
                <a:off x="4401" y="1471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41" name="Freeform 170"/>
              <p:cNvSpPr>
                <a:spLocks/>
              </p:cNvSpPr>
              <p:nvPr/>
            </p:nvSpPr>
            <p:spPr bwMode="auto">
              <a:xfrm>
                <a:off x="4415" y="1457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4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42" name="Freeform 171"/>
              <p:cNvSpPr>
                <a:spLocks/>
              </p:cNvSpPr>
              <p:nvPr/>
            </p:nvSpPr>
            <p:spPr bwMode="auto">
              <a:xfrm>
                <a:off x="4451" y="1435"/>
                <a:ext cx="21" cy="15"/>
              </a:xfrm>
              <a:custGeom>
                <a:avLst/>
                <a:gdLst>
                  <a:gd name="T0" fmla="*/ 0 w 21"/>
                  <a:gd name="T1" fmla="*/ 8 h 15"/>
                  <a:gd name="T2" fmla="*/ 14 w 21"/>
                  <a:gd name="T3" fmla="*/ 0 h 15"/>
                  <a:gd name="T4" fmla="*/ 21 w 21"/>
                  <a:gd name="T5" fmla="*/ 8 h 15"/>
                  <a:gd name="T6" fmla="*/ 7 w 21"/>
                  <a:gd name="T7" fmla="*/ 15 h 15"/>
                  <a:gd name="T8" fmla="*/ 0 w 21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8"/>
                    </a:moveTo>
                    <a:lnTo>
                      <a:pt x="14" y="0"/>
                    </a:lnTo>
                    <a:lnTo>
                      <a:pt x="21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43" name="Freeform 172"/>
              <p:cNvSpPr>
                <a:spLocks/>
              </p:cNvSpPr>
              <p:nvPr/>
            </p:nvSpPr>
            <p:spPr bwMode="auto">
              <a:xfrm>
                <a:off x="4494" y="1414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44" name="Freeform 173"/>
              <p:cNvSpPr>
                <a:spLocks/>
              </p:cNvSpPr>
              <p:nvPr/>
            </p:nvSpPr>
            <p:spPr bwMode="auto">
              <a:xfrm>
                <a:off x="4529" y="1393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8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8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45" name="Freeform 174"/>
              <p:cNvSpPr>
                <a:spLocks/>
              </p:cNvSpPr>
              <p:nvPr/>
            </p:nvSpPr>
            <p:spPr bwMode="auto">
              <a:xfrm>
                <a:off x="4572" y="1364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7 w 22"/>
                  <a:gd name="T3" fmla="*/ 0 h 14"/>
                  <a:gd name="T4" fmla="*/ 22 w 22"/>
                  <a:gd name="T5" fmla="*/ 7 h 14"/>
                  <a:gd name="T6" fmla="*/ 15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46" name="Freeform 175"/>
              <p:cNvSpPr>
                <a:spLocks/>
              </p:cNvSpPr>
              <p:nvPr/>
            </p:nvSpPr>
            <p:spPr bwMode="auto">
              <a:xfrm>
                <a:off x="4587" y="135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47" name="Freeform 176"/>
              <p:cNvSpPr>
                <a:spLocks/>
              </p:cNvSpPr>
              <p:nvPr/>
            </p:nvSpPr>
            <p:spPr bwMode="auto">
              <a:xfrm>
                <a:off x="4622" y="1335"/>
                <a:ext cx="22" cy="15"/>
              </a:xfrm>
              <a:custGeom>
                <a:avLst/>
                <a:gdLst>
                  <a:gd name="T0" fmla="*/ 0 w 22"/>
                  <a:gd name="T1" fmla="*/ 8 h 15"/>
                  <a:gd name="T2" fmla="*/ 15 w 22"/>
                  <a:gd name="T3" fmla="*/ 0 h 15"/>
                  <a:gd name="T4" fmla="*/ 22 w 22"/>
                  <a:gd name="T5" fmla="*/ 8 h 15"/>
                  <a:gd name="T6" fmla="*/ 7 w 22"/>
                  <a:gd name="T7" fmla="*/ 15 h 15"/>
                  <a:gd name="T8" fmla="*/ 0 w 22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8"/>
                    </a:moveTo>
                    <a:lnTo>
                      <a:pt x="15" y="0"/>
                    </a:lnTo>
                    <a:lnTo>
                      <a:pt x="22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48" name="Freeform 177"/>
              <p:cNvSpPr>
                <a:spLocks/>
              </p:cNvSpPr>
              <p:nvPr/>
            </p:nvSpPr>
            <p:spPr bwMode="auto">
              <a:xfrm>
                <a:off x="4665" y="1307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7 w 22"/>
                  <a:gd name="T3" fmla="*/ 0 h 14"/>
                  <a:gd name="T4" fmla="*/ 22 w 22"/>
                  <a:gd name="T5" fmla="*/ 7 h 14"/>
                  <a:gd name="T6" fmla="*/ 14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14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49" name="Freeform 178"/>
              <p:cNvSpPr>
                <a:spLocks/>
              </p:cNvSpPr>
              <p:nvPr/>
            </p:nvSpPr>
            <p:spPr bwMode="auto">
              <a:xfrm>
                <a:off x="4687" y="1293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50" name="Freeform 179"/>
              <p:cNvSpPr>
                <a:spLocks/>
              </p:cNvSpPr>
              <p:nvPr/>
            </p:nvSpPr>
            <p:spPr bwMode="auto">
              <a:xfrm>
                <a:off x="4722" y="1271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5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5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51" name="Rectangle 180"/>
              <p:cNvSpPr>
                <a:spLocks noChangeArrowheads="1"/>
              </p:cNvSpPr>
              <p:nvPr/>
            </p:nvSpPr>
            <p:spPr bwMode="auto">
              <a:xfrm>
                <a:off x="4772" y="125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52" name="Freeform 181"/>
              <p:cNvSpPr>
                <a:spLocks/>
              </p:cNvSpPr>
              <p:nvPr/>
            </p:nvSpPr>
            <p:spPr bwMode="auto">
              <a:xfrm>
                <a:off x="4758" y="1250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53" name="Freeform 182"/>
              <p:cNvSpPr>
                <a:spLocks/>
              </p:cNvSpPr>
              <p:nvPr/>
            </p:nvSpPr>
            <p:spPr bwMode="auto">
              <a:xfrm>
                <a:off x="4794" y="1228"/>
                <a:ext cx="21" cy="15"/>
              </a:xfrm>
              <a:custGeom>
                <a:avLst/>
                <a:gdLst>
                  <a:gd name="T0" fmla="*/ 0 w 21"/>
                  <a:gd name="T1" fmla="*/ 7 h 15"/>
                  <a:gd name="T2" fmla="*/ 14 w 21"/>
                  <a:gd name="T3" fmla="*/ 0 h 15"/>
                  <a:gd name="T4" fmla="*/ 21 w 21"/>
                  <a:gd name="T5" fmla="*/ 7 h 15"/>
                  <a:gd name="T6" fmla="*/ 7 w 21"/>
                  <a:gd name="T7" fmla="*/ 15 h 15"/>
                  <a:gd name="T8" fmla="*/ 0 w 21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54" name="Freeform 183"/>
              <p:cNvSpPr>
                <a:spLocks/>
              </p:cNvSpPr>
              <p:nvPr/>
            </p:nvSpPr>
            <p:spPr bwMode="auto">
              <a:xfrm>
                <a:off x="4837" y="120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55" name="Freeform 184"/>
              <p:cNvSpPr>
                <a:spLocks/>
              </p:cNvSpPr>
              <p:nvPr/>
            </p:nvSpPr>
            <p:spPr bwMode="auto">
              <a:xfrm>
                <a:off x="4872" y="1185"/>
                <a:ext cx="22" cy="15"/>
              </a:xfrm>
              <a:custGeom>
                <a:avLst/>
                <a:gdLst>
                  <a:gd name="T0" fmla="*/ 0 w 22"/>
                  <a:gd name="T1" fmla="*/ 8 h 15"/>
                  <a:gd name="T2" fmla="*/ 14 w 22"/>
                  <a:gd name="T3" fmla="*/ 0 h 15"/>
                  <a:gd name="T4" fmla="*/ 22 w 22"/>
                  <a:gd name="T5" fmla="*/ 8 h 15"/>
                  <a:gd name="T6" fmla="*/ 7 w 22"/>
                  <a:gd name="T7" fmla="*/ 15 h 15"/>
                  <a:gd name="T8" fmla="*/ 0 w 22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8"/>
                    </a:moveTo>
                    <a:lnTo>
                      <a:pt x="14" y="0"/>
                    </a:lnTo>
                    <a:lnTo>
                      <a:pt x="22" y="8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56" name="Freeform 185"/>
              <p:cNvSpPr>
                <a:spLocks/>
              </p:cNvSpPr>
              <p:nvPr/>
            </p:nvSpPr>
            <p:spPr bwMode="auto">
              <a:xfrm>
                <a:off x="4908" y="1164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57" name="Freeform 186"/>
              <p:cNvSpPr>
                <a:spLocks/>
              </p:cNvSpPr>
              <p:nvPr/>
            </p:nvSpPr>
            <p:spPr bwMode="auto">
              <a:xfrm>
                <a:off x="4922" y="1150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4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58" name="Freeform 187"/>
              <p:cNvSpPr>
                <a:spLocks/>
              </p:cNvSpPr>
              <p:nvPr/>
            </p:nvSpPr>
            <p:spPr bwMode="auto">
              <a:xfrm>
                <a:off x="4958" y="1128"/>
                <a:ext cx="21" cy="15"/>
              </a:xfrm>
              <a:custGeom>
                <a:avLst/>
                <a:gdLst>
                  <a:gd name="T0" fmla="*/ 0 w 21"/>
                  <a:gd name="T1" fmla="*/ 7 h 15"/>
                  <a:gd name="T2" fmla="*/ 14 w 21"/>
                  <a:gd name="T3" fmla="*/ 0 h 15"/>
                  <a:gd name="T4" fmla="*/ 21 w 21"/>
                  <a:gd name="T5" fmla="*/ 7 h 15"/>
                  <a:gd name="T6" fmla="*/ 7 w 21"/>
                  <a:gd name="T7" fmla="*/ 15 h 15"/>
                  <a:gd name="T8" fmla="*/ 0 w 21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5"/>
                  <a:gd name="T17" fmla="*/ 21 w 2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5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59" name="Freeform 188"/>
              <p:cNvSpPr>
                <a:spLocks/>
              </p:cNvSpPr>
              <p:nvPr/>
            </p:nvSpPr>
            <p:spPr bwMode="auto">
              <a:xfrm>
                <a:off x="4994" y="110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14 w 21"/>
                  <a:gd name="T3" fmla="*/ 0 h 14"/>
                  <a:gd name="T4" fmla="*/ 21 w 21"/>
                  <a:gd name="T5" fmla="*/ 7 h 14"/>
                  <a:gd name="T6" fmla="*/ 7 w 21"/>
                  <a:gd name="T7" fmla="*/ 14 h 14"/>
                  <a:gd name="T8" fmla="*/ 0 w 21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0" y="7"/>
                    </a:moveTo>
                    <a:lnTo>
                      <a:pt x="14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60" name="Freeform 189"/>
              <p:cNvSpPr>
                <a:spLocks/>
              </p:cNvSpPr>
              <p:nvPr/>
            </p:nvSpPr>
            <p:spPr bwMode="auto">
              <a:xfrm>
                <a:off x="5036" y="1078"/>
                <a:ext cx="22" cy="15"/>
              </a:xfrm>
              <a:custGeom>
                <a:avLst/>
                <a:gdLst>
                  <a:gd name="T0" fmla="*/ 0 w 22"/>
                  <a:gd name="T1" fmla="*/ 7 h 15"/>
                  <a:gd name="T2" fmla="*/ 8 w 22"/>
                  <a:gd name="T3" fmla="*/ 0 h 15"/>
                  <a:gd name="T4" fmla="*/ 22 w 22"/>
                  <a:gd name="T5" fmla="*/ 7 h 15"/>
                  <a:gd name="T6" fmla="*/ 15 w 22"/>
                  <a:gd name="T7" fmla="*/ 15 h 15"/>
                  <a:gd name="T8" fmla="*/ 0 w 22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5"/>
                  <a:gd name="T17" fmla="*/ 22 w 2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5">
                    <a:moveTo>
                      <a:pt x="0" y="7"/>
                    </a:moveTo>
                    <a:lnTo>
                      <a:pt x="8" y="0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61" name="Freeform 190"/>
              <p:cNvSpPr>
                <a:spLocks/>
              </p:cNvSpPr>
              <p:nvPr/>
            </p:nvSpPr>
            <p:spPr bwMode="auto">
              <a:xfrm>
                <a:off x="5072" y="1064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14 w 22"/>
                  <a:gd name="T3" fmla="*/ 0 h 14"/>
                  <a:gd name="T4" fmla="*/ 22 w 22"/>
                  <a:gd name="T5" fmla="*/ 7 h 14"/>
                  <a:gd name="T6" fmla="*/ 7 w 22"/>
                  <a:gd name="T7" fmla="*/ 14 h 14"/>
                  <a:gd name="T8" fmla="*/ 0 w 22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4"/>
                  <a:gd name="T17" fmla="*/ 22 w 2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4">
                    <a:moveTo>
                      <a:pt x="0" y="7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7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62" name="Rectangle 191"/>
              <p:cNvSpPr>
                <a:spLocks noChangeArrowheads="1"/>
              </p:cNvSpPr>
              <p:nvPr/>
            </p:nvSpPr>
            <p:spPr bwMode="auto">
              <a:xfrm>
                <a:off x="1038" y="3499"/>
                <a:ext cx="35" cy="36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63" name="Rectangle 192"/>
              <p:cNvSpPr>
                <a:spLocks noChangeArrowheads="1"/>
              </p:cNvSpPr>
              <p:nvPr/>
            </p:nvSpPr>
            <p:spPr bwMode="auto">
              <a:xfrm>
                <a:off x="1209" y="3392"/>
                <a:ext cx="36" cy="36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64" name="Rectangle 193"/>
              <p:cNvSpPr>
                <a:spLocks noChangeArrowheads="1"/>
              </p:cNvSpPr>
              <p:nvPr/>
            </p:nvSpPr>
            <p:spPr bwMode="auto">
              <a:xfrm>
                <a:off x="1373" y="3185"/>
                <a:ext cx="36" cy="36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65" name="Rectangle 194"/>
              <p:cNvSpPr>
                <a:spLocks noChangeArrowheads="1"/>
              </p:cNvSpPr>
              <p:nvPr/>
            </p:nvSpPr>
            <p:spPr bwMode="auto">
              <a:xfrm>
                <a:off x="1545" y="3085"/>
                <a:ext cx="35" cy="36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66" name="Rectangle 195"/>
              <p:cNvSpPr>
                <a:spLocks noChangeArrowheads="1"/>
              </p:cNvSpPr>
              <p:nvPr/>
            </p:nvSpPr>
            <p:spPr bwMode="auto">
              <a:xfrm>
                <a:off x="1709" y="2985"/>
                <a:ext cx="36" cy="36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67" name="Rectangle 196"/>
              <p:cNvSpPr>
                <a:spLocks noChangeArrowheads="1"/>
              </p:cNvSpPr>
              <p:nvPr/>
            </p:nvSpPr>
            <p:spPr bwMode="auto">
              <a:xfrm>
                <a:off x="1880" y="2878"/>
                <a:ext cx="36" cy="36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68" name="Rectangle 197"/>
              <p:cNvSpPr>
                <a:spLocks noChangeArrowheads="1"/>
              </p:cNvSpPr>
              <p:nvPr/>
            </p:nvSpPr>
            <p:spPr bwMode="auto">
              <a:xfrm>
                <a:off x="2052" y="2778"/>
                <a:ext cx="35" cy="36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69" name="Rectangle 198"/>
              <p:cNvSpPr>
                <a:spLocks noChangeArrowheads="1"/>
              </p:cNvSpPr>
              <p:nvPr/>
            </p:nvSpPr>
            <p:spPr bwMode="auto">
              <a:xfrm>
                <a:off x="2216" y="2678"/>
                <a:ext cx="36" cy="36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70" name="Rectangle 199"/>
              <p:cNvSpPr>
                <a:spLocks noChangeArrowheads="1"/>
              </p:cNvSpPr>
              <p:nvPr/>
            </p:nvSpPr>
            <p:spPr bwMode="auto">
              <a:xfrm>
                <a:off x="2387" y="2571"/>
                <a:ext cx="36" cy="36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71" name="Rectangle 200"/>
              <p:cNvSpPr>
                <a:spLocks noChangeArrowheads="1"/>
              </p:cNvSpPr>
              <p:nvPr/>
            </p:nvSpPr>
            <p:spPr bwMode="auto">
              <a:xfrm>
                <a:off x="2559" y="2471"/>
                <a:ext cx="35" cy="36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72" name="Rectangle 201"/>
              <p:cNvSpPr>
                <a:spLocks noChangeArrowheads="1"/>
              </p:cNvSpPr>
              <p:nvPr/>
            </p:nvSpPr>
            <p:spPr bwMode="auto">
              <a:xfrm>
                <a:off x="2723" y="2364"/>
                <a:ext cx="36" cy="35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73" name="Rectangle 202"/>
              <p:cNvSpPr>
                <a:spLocks noChangeArrowheads="1"/>
              </p:cNvSpPr>
              <p:nvPr/>
            </p:nvSpPr>
            <p:spPr bwMode="auto">
              <a:xfrm>
                <a:off x="2894" y="2164"/>
                <a:ext cx="36" cy="36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74" name="Rectangle 203"/>
              <p:cNvSpPr>
                <a:spLocks noChangeArrowheads="1"/>
              </p:cNvSpPr>
              <p:nvPr/>
            </p:nvSpPr>
            <p:spPr bwMode="auto">
              <a:xfrm>
                <a:off x="3058" y="2057"/>
                <a:ext cx="36" cy="35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275" name="Rectangle 204"/>
              <p:cNvSpPr>
                <a:spLocks noChangeArrowheads="1"/>
              </p:cNvSpPr>
              <p:nvPr/>
            </p:nvSpPr>
            <p:spPr bwMode="auto">
              <a:xfrm>
                <a:off x="3230" y="1957"/>
                <a:ext cx="36" cy="35"/>
              </a:xfrm>
              <a:prstGeom prst="rect">
                <a:avLst/>
              </a:prstGeom>
              <a:solidFill>
                <a:srgbClr val="339966"/>
              </a:solidFill>
              <a:ln w="11113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9943" name="Rectangle 205"/>
            <p:cNvSpPr>
              <a:spLocks noChangeArrowheads="1"/>
            </p:cNvSpPr>
            <p:nvPr/>
          </p:nvSpPr>
          <p:spPr bwMode="auto">
            <a:xfrm>
              <a:off x="3273" y="1437"/>
              <a:ext cx="36" cy="35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44" name="Rectangle 206"/>
            <p:cNvSpPr>
              <a:spLocks noChangeArrowheads="1"/>
            </p:cNvSpPr>
            <p:nvPr/>
          </p:nvSpPr>
          <p:spPr bwMode="auto">
            <a:xfrm>
              <a:off x="3437" y="1337"/>
              <a:ext cx="36" cy="35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45" name="Rectangle 207"/>
            <p:cNvSpPr>
              <a:spLocks noChangeArrowheads="1"/>
            </p:cNvSpPr>
            <p:nvPr/>
          </p:nvSpPr>
          <p:spPr bwMode="auto">
            <a:xfrm>
              <a:off x="3609" y="1237"/>
              <a:ext cx="36" cy="35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46" name="Rectangle 208"/>
            <p:cNvSpPr>
              <a:spLocks noChangeArrowheads="1"/>
            </p:cNvSpPr>
            <p:nvPr/>
          </p:nvSpPr>
          <p:spPr bwMode="auto">
            <a:xfrm>
              <a:off x="3773" y="1130"/>
              <a:ext cx="36" cy="35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47" name="Rectangle 209"/>
            <p:cNvSpPr>
              <a:spLocks noChangeArrowheads="1"/>
            </p:cNvSpPr>
            <p:nvPr/>
          </p:nvSpPr>
          <p:spPr bwMode="auto">
            <a:xfrm>
              <a:off x="3944" y="1030"/>
              <a:ext cx="36" cy="35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48" name="Rectangle 210"/>
            <p:cNvSpPr>
              <a:spLocks noChangeArrowheads="1"/>
            </p:cNvSpPr>
            <p:nvPr/>
          </p:nvSpPr>
          <p:spPr bwMode="auto">
            <a:xfrm>
              <a:off x="4116" y="930"/>
              <a:ext cx="36" cy="35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49" name="Rectangle 211"/>
            <p:cNvSpPr>
              <a:spLocks noChangeArrowheads="1"/>
            </p:cNvSpPr>
            <p:nvPr/>
          </p:nvSpPr>
          <p:spPr bwMode="auto">
            <a:xfrm>
              <a:off x="4280" y="822"/>
              <a:ext cx="36" cy="36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0" name="Rectangle 212"/>
            <p:cNvSpPr>
              <a:spLocks noChangeArrowheads="1"/>
            </p:cNvSpPr>
            <p:nvPr/>
          </p:nvSpPr>
          <p:spPr bwMode="auto">
            <a:xfrm>
              <a:off x="4451" y="722"/>
              <a:ext cx="36" cy="36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1" name="Rectangle 213"/>
            <p:cNvSpPr>
              <a:spLocks noChangeArrowheads="1"/>
            </p:cNvSpPr>
            <p:nvPr/>
          </p:nvSpPr>
          <p:spPr bwMode="auto">
            <a:xfrm>
              <a:off x="4623" y="615"/>
              <a:ext cx="36" cy="36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2" name="Rectangle 214"/>
            <p:cNvSpPr>
              <a:spLocks noChangeArrowheads="1"/>
            </p:cNvSpPr>
            <p:nvPr/>
          </p:nvSpPr>
          <p:spPr bwMode="auto">
            <a:xfrm>
              <a:off x="4787" y="515"/>
              <a:ext cx="36" cy="36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3" name="Rectangle 215"/>
            <p:cNvSpPr>
              <a:spLocks noChangeArrowheads="1"/>
            </p:cNvSpPr>
            <p:nvPr/>
          </p:nvSpPr>
          <p:spPr bwMode="auto">
            <a:xfrm>
              <a:off x="910" y="3086"/>
              <a:ext cx="35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4" name="Rectangle 216"/>
            <p:cNvSpPr>
              <a:spLocks noChangeArrowheads="1"/>
            </p:cNvSpPr>
            <p:nvPr/>
          </p:nvSpPr>
          <p:spPr bwMode="auto">
            <a:xfrm>
              <a:off x="1081" y="3086"/>
              <a:ext cx="36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5" name="Rectangle 217"/>
            <p:cNvSpPr>
              <a:spLocks noChangeArrowheads="1"/>
            </p:cNvSpPr>
            <p:nvPr/>
          </p:nvSpPr>
          <p:spPr bwMode="auto">
            <a:xfrm>
              <a:off x="1245" y="2979"/>
              <a:ext cx="36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6" name="Rectangle 218"/>
            <p:cNvSpPr>
              <a:spLocks noChangeArrowheads="1"/>
            </p:cNvSpPr>
            <p:nvPr/>
          </p:nvSpPr>
          <p:spPr bwMode="auto">
            <a:xfrm>
              <a:off x="1417" y="2879"/>
              <a:ext cx="35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7" name="Rectangle 219"/>
            <p:cNvSpPr>
              <a:spLocks noChangeArrowheads="1"/>
            </p:cNvSpPr>
            <p:nvPr/>
          </p:nvSpPr>
          <p:spPr bwMode="auto">
            <a:xfrm>
              <a:off x="1581" y="2772"/>
              <a:ext cx="36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8" name="Rectangle 220"/>
            <p:cNvSpPr>
              <a:spLocks noChangeArrowheads="1"/>
            </p:cNvSpPr>
            <p:nvPr/>
          </p:nvSpPr>
          <p:spPr bwMode="auto">
            <a:xfrm>
              <a:off x="1752" y="2672"/>
              <a:ext cx="36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9" name="Rectangle 221"/>
            <p:cNvSpPr>
              <a:spLocks noChangeArrowheads="1"/>
            </p:cNvSpPr>
            <p:nvPr/>
          </p:nvSpPr>
          <p:spPr bwMode="auto">
            <a:xfrm>
              <a:off x="1924" y="2572"/>
              <a:ext cx="35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0" name="Rectangle 222"/>
            <p:cNvSpPr>
              <a:spLocks noChangeArrowheads="1"/>
            </p:cNvSpPr>
            <p:nvPr/>
          </p:nvSpPr>
          <p:spPr bwMode="auto">
            <a:xfrm>
              <a:off x="2088" y="2465"/>
              <a:ext cx="36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1" name="Rectangle 223"/>
            <p:cNvSpPr>
              <a:spLocks noChangeArrowheads="1"/>
            </p:cNvSpPr>
            <p:nvPr/>
          </p:nvSpPr>
          <p:spPr bwMode="auto">
            <a:xfrm>
              <a:off x="2259" y="2365"/>
              <a:ext cx="36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2" name="Rectangle 224"/>
            <p:cNvSpPr>
              <a:spLocks noChangeArrowheads="1"/>
            </p:cNvSpPr>
            <p:nvPr/>
          </p:nvSpPr>
          <p:spPr bwMode="auto">
            <a:xfrm>
              <a:off x="2431" y="2265"/>
              <a:ext cx="35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3" name="Rectangle 225"/>
            <p:cNvSpPr>
              <a:spLocks noChangeArrowheads="1"/>
            </p:cNvSpPr>
            <p:nvPr/>
          </p:nvSpPr>
          <p:spPr bwMode="auto">
            <a:xfrm>
              <a:off x="2595" y="2158"/>
              <a:ext cx="36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4" name="Rectangle 226"/>
            <p:cNvSpPr>
              <a:spLocks noChangeArrowheads="1"/>
            </p:cNvSpPr>
            <p:nvPr/>
          </p:nvSpPr>
          <p:spPr bwMode="auto">
            <a:xfrm>
              <a:off x="2766" y="2058"/>
              <a:ext cx="36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5" name="Rectangle 227"/>
            <p:cNvSpPr>
              <a:spLocks noChangeArrowheads="1"/>
            </p:cNvSpPr>
            <p:nvPr/>
          </p:nvSpPr>
          <p:spPr bwMode="auto">
            <a:xfrm>
              <a:off x="2930" y="1951"/>
              <a:ext cx="36" cy="3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6" name="Rectangle 228"/>
            <p:cNvSpPr>
              <a:spLocks noChangeArrowheads="1"/>
            </p:cNvSpPr>
            <p:nvPr/>
          </p:nvSpPr>
          <p:spPr bwMode="auto">
            <a:xfrm>
              <a:off x="3102" y="1851"/>
              <a:ext cx="36" cy="3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7" name="Rectangle 229"/>
            <p:cNvSpPr>
              <a:spLocks noChangeArrowheads="1"/>
            </p:cNvSpPr>
            <p:nvPr/>
          </p:nvSpPr>
          <p:spPr bwMode="auto">
            <a:xfrm>
              <a:off x="3273" y="1751"/>
              <a:ext cx="36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8" name="Rectangle 230"/>
            <p:cNvSpPr>
              <a:spLocks noChangeArrowheads="1"/>
            </p:cNvSpPr>
            <p:nvPr/>
          </p:nvSpPr>
          <p:spPr bwMode="auto">
            <a:xfrm>
              <a:off x="3437" y="1644"/>
              <a:ext cx="36" cy="3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9" name="Rectangle 231"/>
            <p:cNvSpPr>
              <a:spLocks noChangeArrowheads="1"/>
            </p:cNvSpPr>
            <p:nvPr/>
          </p:nvSpPr>
          <p:spPr bwMode="auto">
            <a:xfrm>
              <a:off x="3609" y="1544"/>
              <a:ext cx="36" cy="3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0" name="Rectangle 232"/>
            <p:cNvSpPr>
              <a:spLocks noChangeArrowheads="1"/>
            </p:cNvSpPr>
            <p:nvPr/>
          </p:nvSpPr>
          <p:spPr bwMode="auto">
            <a:xfrm>
              <a:off x="3773" y="1544"/>
              <a:ext cx="36" cy="3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1" name="Rectangle 233"/>
            <p:cNvSpPr>
              <a:spLocks noChangeArrowheads="1"/>
            </p:cNvSpPr>
            <p:nvPr/>
          </p:nvSpPr>
          <p:spPr bwMode="auto">
            <a:xfrm>
              <a:off x="3944" y="1437"/>
              <a:ext cx="36" cy="3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2" name="Rectangle 234"/>
            <p:cNvSpPr>
              <a:spLocks noChangeArrowheads="1"/>
            </p:cNvSpPr>
            <p:nvPr/>
          </p:nvSpPr>
          <p:spPr bwMode="auto">
            <a:xfrm>
              <a:off x="4116" y="1337"/>
              <a:ext cx="36" cy="3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3" name="Rectangle 235"/>
            <p:cNvSpPr>
              <a:spLocks noChangeArrowheads="1"/>
            </p:cNvSpPr>
            <p:nvPr/>
          </p:nvSpPr>
          <p:spPr bwMode="auto">
            <a:xfrm>
              <a:off x="4280" y="1237"/>
              <a:ext cx="36" cy="3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4" name="Rectangle 236"/>
            <p:cNvSpPr>
              <a:spLocks noChangeArrowheads="1"/>
            </p:cNvSpPr>
            <p:nvPr/>
          </p:nvSpPr>
          <p:spPr bwMode="auto">
            <a:xfrm>
              <a:off x="4451" y="1130"/>
              <a:ext cx="36" cy="3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5" name="Rectangle 237"/>
            <p:cNvSpPr>
              <a:spLocks noChangeArrowheads="1"/>
            </p:cNvSpPr>
            <p:nvPr/>
          </p:nvSpPr>
          <p:spPr bwMode="auto">
            <a:xfrm>
              <a:off x="4623" y="1030"/>
              <a:ext cx="36" cy="3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6" name="Rectangle 238"/>
            <p:cNvSpPr>
              <a:spLocks noChangeArrowheads="1"/>
            </p:cNvSpPr>
            <p:nvPr/>
          </p:nvSpPr>
          <p:spPr bwMode="auto">
            <a:xfrm>
              <a:off x="4787" y="930"/>
              <a:ext cx="36" cy="3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7" name="Rectangle 239"/>
            <p:cNvSpPr>
              <a:spLocks noChangeArrowheads="1"/>
            </p:cNvSpPr>
            <p:nvPr/>
          </p:nvSpPr>
          <p:spPr bwMode="auto">
            <a:xfrm>
              <a:off x="4958" y="822"/>
              <a:ext cx="36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8" name="Rectangle 240"/>
            <p:cNvSpPr>
              <a:spLocks noChangeArrowheads="1"/>
            </p:cNvSpPr>
            <p:nvPr/>
          </p:nvSpPr>
          <p:spPr bwMode="auto">
            <a:xfrm>
              <a:off x="5123" y="722"/>
              <a:ext cx="35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9" name="Rectangle 241"/>
            <p:cNvSpPr>
              <a:spLocks noChangeArrowheads="1"/>
            </p:cNvSpPr>
            <p:nvPr/>
          </p:nvSpPr>
          <p:spPr bwMode="auto">
            <a:xfrm>
              <a:off x="910" y="3086"/>
              <a:ext cx="35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0" name="Rectangle 242"/>
            <p:cNvSpPr>
              <a:spLocks noChangeArrowheads="1"/>
            </p:cNvSpPr>
            <p:nvPr/>
          </p:nvSpPr>
          <p:spPr bwMode="auto">
            <a:xfrm>
              <a:off x="1081" y="2979"/>
              <a:ext cx="36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1" name="Rectangle 243"/>
            <p:cNvSpPr>
              <a:spLocks noChangeArrowheads="1"/>
            </p:cNvSpPr>
            <p:nvPr/>
          </p:nvSpPr>
          <p:spPr bwMode="auto">
            <a:xfrm>
              <a:off x="1245" y="2879"/>
              <a:ext cx="36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2" name="Rectangle 244"/>
            <p:cNvSpPr>
              <a:spLocks noChangeArrowheads="1"/>
            </p:cNvSpPr>
            <p:nvPr/>
          </p:nvSpPr>
          <p:spPr bwMode="auto">
            <a:xfrm>
              <a:off x="1417" y="2772"/>
              <a:ext cx="35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3" name="Rectangle 245"/>
            <p:cNvSpPr>
              <a:spLocks noChangeArrowheads="1"/>
            </p:cNvSpPr>
            <p:nvPr/>
          </p:nvSpPr>
          <p:spPr bwMode="auto">
            <a:xfrm>
              <a:off x="1581" y="2672"/>
              <a:ext cx="36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4" name="Rectangle 246"/>
            <p:cNvSpPr>
              <a:spLocks noChangeArrowheads="1"/>
            </p:cNvSpPr>
            <p:nvPr/>
          </p:nvSpPr>
          <p:spPr bwMode="auto">
            <a:xfrm>
              <a:off x="1752" y="2572"/>
              <a:ext cx="36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5" name="Rectangle 247"/>
            <p:cNvSpPr>
              <a:spLocks noChangeArrowheads="1"/>
            </p:cNvSpPr>
            <p:nvPr/>
          </p:nvSpPr>
          <p:spPr bwMode="auto">
            <a:xfrm>
              <a:off x="1924" y="2465"/>
              <a:ext cx="35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6" name="Rectangle 248"/>
            <p:cNvSpPr>
              <a:spLocks noChangeArrowheads="1"/>
            </p:cNvSpPr>
            <p:nvPr/>
          </p:nvSpPr>
          <p:spPr bwMode="auto">
            <a:xfrm>
              <a:off x="2088" y="2365"/>
              <a:ext cx="36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7" name="Rectangle 249"/>
            <p:cNvSpPr>
              <a:spLocks noChangeArrowheads="1"/>
            </p:cNvSpPr>
            <p:nvPr/>
          </p:nvSpPr>
          <p:spPr bwMode="auto">
            <a:xfrm>
              <a:off x="2259" y="2265"/>
              <a:ext cx="36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8" name="Rectangle 250"/>
            <p:cNvSpPr>
              <a:spLocks noChangeArrowheads="1"/>
            </p:cNvSpPr>
            <p:nvPr/>
          </p:nvSpPr>
          <p:spPr bwMode="auto">
            <a:xfrm>
              <a:off x="2431" y="2158"/>
              <a:ext cx="35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9" name="Rectangle 251"/>
            <p:cNvSpPr>
              <a:spLocks noChangeArrowheads="1"/>
            </p:cNvSpPr>
            <p:nvPr/>
          </p:nvSpPr>
          <p:spPr bwMode="auto">
            <a:xfrm>
              <a:off x="2595" y="2058"/>
              <a:ext cx="36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90" name="Rectangle 252"/>
            <p:cNvSpPr>
              <a:spLocks noChangeArrowheads="1"/>
            </p:cNvSpPr>
            <p:nvPr/>
          </p:nvSpPr>
          <p:spPr bwMode="auto">
            <a:xfrm>
              <a:off x="2766" y="1951"/>
              <a:ext cx="36" cy="3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91" name="Rectangle 253"/>
            <p:cNvSpPr>
              <a:spLocks noChangeArrowheads="1"/>
            </p:cNvSpPr>
            <p:nvPr/>
          </p:nvSpPr>
          <p:spPr bwMode="auto">
            <a:xfrm>
              <a:off x="2930" y="1851"/>
              <a:ext cx="36" cy="3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92" name="Rectangle 254"/>
            <p:cNvSpPr>
              <a:spLocks noChangeArrowheads="1"/>
            </p:cNvSpPr>
            <p:nvPr/>
          </p:nvSpPr>
          <p:spPr bwMode="auto">
            <a:xfrm>
              <a:off x="3102" y="1751"/>
              <a:ext cx="36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93" name="Rectangle 255"/>
            <p:cNvSpPr>
              <a:spLocks noChangeArrowheads="1"/>
            </p:cNvSpPr>
            <p:nvPr/>
          </p:nvSpPr>
          <p:spPr bwMode="auto">
            <a:xfrm>
              <a:off x="3273" y="1644"/>
              <a:ext cx="36" cy="3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94" name="Rectangle 256"/>
            <p:cNvSpPr>
              <a:spLocks noChangeArrowheads="1"/>
            </p:cNvSpPr>
            <p:nvPr/>
          </p:nvSpPr>
          <p:spPr bwMode="auto">
            <a:xfrm>
              <a:off x="3437" y="1544"/>
              <a:ext cx="36" cy="3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95" name="Rectangle 257"/>
            <p:cNvSpPr>
              <a:spLocks noChangeArrowheads="1"/>
            </p:cNvSpPr>
            <p:nvPr/>
          </p:nvSpPr>
          <p:spPr bwMode="auto">
            <a:xfrm>
              <a:off x="3609" y="1437"/>
              <a:ext cx="36" cy="3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96" name="Rectangle 258"/>
            <p:cNvSpPr>
              <a:spLocks noChangeArrowheads="1"/>
            </p:cNvSpPr>
            <p:nvPr/>
          </p:nvSpPr>
          <p:spPr bwMode="auto">
            <a:xfrm>
              <a:off x="3773" y="1337"/>
              <a:ext cx="36" cy="3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97" name="Rectangle 259"/>
            <p:cNvSpPr>
              <a:spLocks noChangeArrowheads="1"/>
            </p:cNvSpPr>
            <p:nvPr/>
          </p:nvSpPr>
          <p:spPr bwMode="auto">
            <a:xfrm>
              <a:off x="3944" y="1237"/>
              <a:ext cx="36" cy="3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98" name="Rectangle 260"/>
            <p:cNvSpPr>
              <a:spLocks noChangeArrowheads="1"/>
            </p:cNvSpPr>
            <p:nvPr/>
          </p:nvSpPr>
          <p:spPr bwMode="auto">
            <a:xfrm>
              <a:off x="4116" y="1130"/>
              <a:ext cx="36" cy="3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99" name="Rectangle 261"/>
            <p:cNvSpPr>
              <a:spLocks noChangeArrowheads="1"/>
            </p:cNvSpPr>
            <p:nvPr/>
          </p:nvSpPr>
          <p:spPr bwMode="auto">
            <a:xfrm>
              <a:off x="4280" y="1030"/>
              <a:ext cx="36" cy="3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00" name="Rectangle 262"/>
            <p:cNvSpPr>
              <a:spLocks noChangeArrowheads="1"/>
            </p:cNvSpPr>
            <p:nvPr/>
          </p:nvSpPr>
          <p:spPr bwMode="auto">
            <a:xfrm>
              <a:off x="4451" y="930"/>
              <a:ext cx="36" cy="3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01" name="Rectangle 263"/>
            <p:cNvSpPr>
              <a:spLocks noChangeArrowheads="1"/>
            </p:cNvSpPr>
            <p:nvPr/>
          </p:nvSpPr>
          <p:spPr bwMode="auto">
            <a:xfrm>
              <a:off x="4623" y="822"/>
              <a:ext cx="36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02" name="Rectangle 264"/>
            <p:cNvSpPr>
              <a:spLocks noChangeArrowheads="1"/>
            </p:cNvSpPr>
            <p:nvPr/>
          </p:nvSpPr>
          <p:spPr bwMode="auto">
            <a:xfrm>
              <a:off x="4787" y="722"/>
              <a:ext cx="36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03" name="Rectangle 265"/>
            <p:cNvSpPr>
              <a:spLocks noChangeArrowheads="1"/>
            </p:cNvSpPr>
            <p:nvPr/>
          </p:nvSpPr>
          <p:spPr bwMode="auto">
            <a:xfrm>
              <a:off x="4958" y="615"/>
              <a:ext cx="36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04" name="Rectangle 266"/>
            <p:cNvSpPr>
              <a:spLocks noChangeArrowheads="1"/>
            </p:cNvSpPr>
            <p:nvPr/>
          </p:nvSpPr>
          <p:spPr bwMode="auto">
            <a:xfrm>
              <a:off x="5123" y="515"/>
              <a:ext cx="35" cy="36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05" name="Rectangle 267"/>
            <p:cNvSpPr>
              <a:spLocks noChangeArrowheads="1"/>
            </p:cNvSpPr>
            <p:nvPr/>
          </p:nvSpPr>
          <p:spPr bwMode="auto">
            <a:xfrm>
              <a:off x="902" y="3079"/>
              <a:ext cx="6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06" name="Rectangle 268"/>
            <p:cNvSpPr>
              <a:spLocks noChangeArrowheads="1"/>
            </p:cNvSpPr>
            <p:nvPr/>
          </p:nvSpPr>
          <p:spPr bwMode="auto">
            <a:xfrm>
              <a:off x="1074" y="2972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07" name="Rectangle 269"/>
            <p:cNvSpPr>
              <a:spLocks noChangeArrowheads="1"/>
            </p:cNvSpPr>
            <p:nvPr/>
          </p:nvSpPr>
          <p:spPr bwMode="auto">
            <a:xfrm>
              <a:off x="1238" y="2872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08" name="Rectangle 270"/>
            <p:cNvSpPr>
              <a:spLocks noChangeArrowheads="1"/>
            </p:cNvSpPr>
            <p:nvPr/>
          </p:nvSpPr>
          <p:spPr bwMode="auto">
            <a:xfrm>
              <a:off x="1409" y="2765"/>
              <a:ext cx="6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09" name="Rectangle 271"/>
            <p:cNvSpPr>
              <a:spLocks noChangeArrowheads="1"/>
            </p:cNvSpPr>
            <p:nvPr/>
          </p:nvSpPr>
          <p:spPr bwMode="auto">
            <a:xfrm>
              <a:off x="1574" y="2665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10" name="Rectangle 272"/>
            <p:cNvSpPr>
              <a:spLocks noChangeArrowheads="1"/>
            </p:cNvSpPr>
            <p:nvPr/>
          </p:nvSpPr>
          <p:spPr bwMode="auto">
            <a:xfrm>
              <a:off x="1745" y="2565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11" name="Rectangle 273"/>
            <p:cNvSpPr>
              <a:spLocks noChangeArrowheads="1"/>
            </p:cNvSpPr>
            <p:nvPr/>
          </p:nvSpPr>
          <p:spPr bwMode="auto">
            <a:xfrm>
              <a:off x="1916" y="2458"/>
              <a:ext cx="6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12" name="Rectangle 274"/>
            <p:cNvSpPr>
              <a:spLocks noChangeArrowheads="1"/>
            </p:cNvSpPr>
            <p:nvPr/>
          </p:nvSpPr>
          <p:spPr bwMode="auto">
            <a:xfrm>
              <a:off x="2081" y="2358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13" name="Rectangle 275"/>
            <p:cNvSpPr>
              <a:spLocks noChangeArrowheads="1"/>
            </p:cNvSpPr>
            <p:nvPr/>
          </p:nvSpPr>
          <p:spPr bwMode="auto">
            <a:xfrm>
              <a:off x="2252" y="2258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14" name="Rectangle 276"/>
            <p:cNvSpPr>
              <a:spLocks noChangeArrowheads="1"/>
            </p:cNvSpPr>
            <p:nvPr/>
          </p:nvSpPr>
          <p:spPr bwMode="auto">
            <a:xfrm>
              <a:off x="2423" y="2151"/>
              <a:ext cx="6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15" name="Rectangle 277"/>
            <p:cNvSpPr>
              <a:spLocks noChangeArrowheads="1"/>
            </p:cNvSpPr>
            <p:nvPr/>
          </p:nvSpPr>
          <p:spPr bwMode="auto">
            <a:xfrm>
              <a:off x="2588" y="2051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16" name="Rectangle 278"/>
            <p:cNvSpPr>
              <a:spLocks noChangeArrowheads="1"/>
            </p:cNvSpPr>
            <p:nvPr/>
          </p:nvSpPr>
          <p:spPr bwMode="auto">
            <a:xfrm>
              <a:off x="2759" y="1944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17" name="Rectangle 279"/>
            <p:cNvSpPr>
              <a:spLocks noChangeArrowheads="1"/>
            </p:cNvSpPr>
            <p:nvPr/>
          </p:nvSpPr>
          <p:spPr bwMode="auto">
            <a:xfrm>
              <a:off x="2923" y="1844"/>
              <a:ext cx="6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18" name="Rectangle 280"/>
            <p:cNvSpPr>
              <a:spLocks noChangeArrowheads="1"/>
            </p:cNvSpPr>
            <p:nvPr/>
          </p:nvSpPr>
          <p:spPr bwMode="auto">
            <a:xfrm>
              <a:off x="3095" y="1744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19" name="Rectangle 281"/>
            <p:cNvSpPr>
              <a:spLocks noChangeArrowheads="1"/>
            </p:cNvSpPr>
            <p:nvPr/>
          </p:nvSpPr>
          <p:spPr bwMode="auto">
            <a:xfrm>
              <a:off x="3266" y="1637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20" name="Rectangle 282"/>
            <p:cNvSpPr>
              <a:spLocks noChangeArrowheads="1"/>
            </p:cNvSpPr>
            <p:nvPr/>
          </p:nvSpPr>
          <p:spPr bwMode="auto">
            <a:xfrm>
              <a:off x="3430" y="1537"/>
              <a:ext cx="6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21" name="Rectangle 283"/>
            <p:cNvSpPr>
              <a:spLocks noChangeArrowheads="1"/>
            </p:cNvSpPr>
            <p:nvPr/>
          </p:nvSpPr>
          <p:spPr bwMode="auto">
            <a:xfrm>
              <a:off x="3602" y="1429"/>
              <a:ext cx="6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22" name="Rectangle 284"/>
            <p:cNvSpPr>
              <a:spLocks noChangeArrowheads="1"/>
            </p:cNvSpPr>
            <p:nvPr/>
          </p:nvSpPr>
          <p:spPr bwMode="auto">
            <a:xfrm>
              <a:off x="3766" y="1329"/>
              <a:ext cx="6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23" name="Rectangle 285"/>
            <p:cNvSpPr>
              <a:spLocks noChangeArrowheads="1"/>
            </p:cNvSpPr>
            <p:nvPr/>
          </p:nvSpPr>
          <p:spPr bwMode="auto">
            <a:xfrm>
              <a:off x="3937" y="1229"/>
              <a:ext cx="6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24" name="Rectangle 286"/>
            <p:cNvSpPr>
              <a:spLocks noChangeArrowheads="1"/>
            </p:cNvSpPr>
            <p:nvPr/>
          </p:nvSpPr>
          <p:spPr bwMode="auto">
            <a:xfrm>
              <a:off x="4109" y="1122"/>
              <a:ext cx="6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25" name="Rectangle 287"/>
            <p:cNvSpPr>
              <a:spLocks noChangeArrowheads="1"/>
            </p:cNvSpPr>
            <p:nvPr/>
          </p:nvSpPr>
          <p:spPr bwMode="auto">
            <a:xfrm>
              <a:off x="4273" y="1022"/>
              <a:ext cx="6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26" name="Rectangle 288"/>
            <p:cNvSpPr>
              <a:spLocks noChangeArrowheads="1"/>
            </p:cNvSpPr>
            <p:nvPr/>
          </p:nvSpPr>
          <p:spPr bwMode="auto">
            <a:xfrm>
              <a:off x="4444" y="922"/>
              <a:ext cx="6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27" name="Rectangle 289"/>
            <p:cNvSpPr>
              <a:spLocks noChangeArrowheads="1"/>
            </p:cNvSpPr>
            <p:nvPr/>
          </p:nvSpPr>
          <p:spPr bwMode="auto">
            <a:xfrm>
              <a:off x="4616" y="815"/>
              <a:ext cx="6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28" name="Rectangle 290"/>
            <p:cNvSpPr>
              <a:spLocks noChangeArrowheads="1"/>
            </p:cNvSpPr>
            <p:nvPr/>
          </p:nvSpPr>
          <p:spPr bwMode="auto">
            <a:xfrm>
              <a:off x="4780" y="715"/>
              <a:ext cx="6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29" name="Rectangle 291"/>
            <p:cNvSpPr>
              <a:spLocks noChangeArrowheads="1"/>
            </p:cNvSpPr>
            <p:nvPr/>
          </p:nvSpPr>
          <p:spPr bwMode="auto">
            <a:xfrm>
              <a:off x="4951" y="608"/>
              <a:ext cx="6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30" name="Rectangle 292"/>
            <p:cNvSpPr>
              <a:spLocks noChangeArrowheads="1"/>
            </p:cNvSpPr>
            <p:nvPr/>
          </p:nvSpPr>
          <p:spPr bwMode="auto">
            <a:xfrm>
              <a:off x="824" y="315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pl-PL" sz="1400"/>
            </a:p>
          </p:txBody>
        </p:sp>
        <p:sp>
          <p:nvSpPr>
            <p:cNvPr id="40031" name="Rectangle 293"/>
            <p:cNvSpPr>
              <a:spLocks noChangeArrowheads="1"/>
            </p:cNvSpPr>
            <p:nvPr/>
          </p:nvSpPr>
          <p:spPr bwMode="auto">
            <a:xfrm>
              <a:off x="824" y="294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pl-PL" sz="1400"/>
            </a:p>
          </p:txBody>
        </p:sp>
        <p:sp>
          <p:nvSpPr>
            <p:cNvPr id="40032" name="Rectangle 294"/>
            <p:cNvSpPr>
              <a:spLocks noChangeArrowheads="1"/>
            </p:cNvSpPr>
            <p:nvPr/>
          </p:nvSpPr>
          <p:spPr bwMode="auto">
            <a:xfrm>
              <a:off x="824" y="273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pl-PL" sz="1400"/>
            </a:p>
          </p:txBody>
        </p:sp>
        <p:sp>
          <p:nvSpPr>
            <p:cNvPr id="40033" name="Rectangle 295"/>
            <p:cNvSpPr>
              <a:spLocks noChangeArrowheads="1"/>
            </p:cNvSpPr>
            <p:nvPr/>
          </p:nvSpPr>
          <p:spPr bwMode="auto">
            <a:xfrm>
              <a:off x="824" y="253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pl-PL" sz="1400"/>
            </a:p>
          </p:txBody>
        </p:sp>
        <p:sp>
          <p:nvSpPr>
            <p:cNvPr id="40034" name="Rectangle 296"/>
            <p:cNvSpPr>
              <a:spLocks noChangeArrowheads="1"/>
            </p:cNvSpPr>
            <p:nvPr/>
          </p:nvSpPr>
          <p:spPr bwMode="auto">
            <a:xfrm>
              <a:off x="824" y="232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8</a:t>
              </a:r>
              <a:endParaRPr lang="pl-PL" sz="1400"/>
            </a:p>
          </p:txBody>
        </p:sp>
        <p:sp>
          <p:nvSpPr>
            <p:cNvPr id="40035" name="Rectangle 297"/>
            <p:cNvSpPr>
              <a:spLocks noChangeArrowheads="1"/>
            </p:cNvSpPr>
            <p:nvPr/>
          </p:nvSpPr>
          <p:spPr bwMode="auto">
            <a:xfrm>
              <a:off x="768" y="2122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pl-PL" sz="1400"/>
            </a:p>
          </p:txBody>
        </p:sp>
        <p:sp>
          <p:nvSpPr>
            <p:cNvPr id="40036" name="Rectangle 298"/>
            <p:cNvSpPr>
              <a:spLocks noChangeArrowheads="1"/>
            </p:cNvSpPr>
            <p:nvPr/>
          </p:nvSpPr>
          <p:spPr bwMode="auto">
            <a:xfrm>
              <a:off x="768" y="1915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endParaRPr lang="pl-PL" sz="1400"/>
            </a:p>
          </p:txBody>
        </p:sp>
        <p:sp>
          <p:nvSpPr>
            <p:cNvPr id="40037" name="Rectangle 299"/>
            <p:cNvSpPr>
              <a:spLocks noChangeArrowheads="1"/>
            </p:cNvSpPr>
            <p:nvPr/>
          </p:nvSpPr>
          <p:spPr bwMode="auto">
            <a:xfrm>
              <a:off x="768" y="1715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14</a:t>
              </a:r>
              <a:endParaRPr lang="pl-PL" sz="1400"/>
            </a:p>
          </p:txBody>
        </p:sp>
        <p:sp>
          <p:nvSpPr>
            <p:cNvPr id="40038" name="Rectangle 300"/>
            <p:cNvSpPr>
              <a:spLocks noChangeArrowheads="1"/>
            </p:cNvSpPr>
            <p:nvPr/>
          </p:nvSpPr>
          <p:spPr bwMode="auto">
            <a:xfrm>
              <a:off x="768" y="1508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16</a:t>
              </a:r>
              <a:endParaRPr lang="pl-PL" sz="1400"/>
            </a:p>
          </p:txBody>
        </p:sp>
        <p:sp>
          <p:nvSpPr>
            <p:cNvPr id="40039" name="Rectangle 301"/>
            <p:cNvSpPr>
              <a:spLocks noChangeArrowheads="1"/>
            </p:cNvSpPr>
            <p:nvPr/>
          </p:nvSpPr>
          <p:spPr bwMode="auto">
            <a:xfrm>
              <a:off x="768" y="1301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18</a:t>
              </a:r>
              <a:endParaRPr lang="pl-PL" sz="1400"/>
            </a:p>
          </p:txBody>
        </p:sp>
        <p:sp>
          <p:nvSpPr>
            <p:cNvPr id="40040" name="Rectangle 302"/>
            <p:cNvSpPr>
              <a:spLocks noChangeArrowheads="1"/>
            </p:cNvSpPr>
            <p:nvPr/>
          </p:nvSpPr>
          <p:spPr bwMode="auto">
            <a:xfrm>
              <a:off x="768" y="1094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pl-PL" sz="1400"/>
            </a:p>
          </p:txBody>
        </p:sp>
        <p:sp>
          <p:nvSpPr>
            <p:cNvPr id="40041" name="Rectangle 303"/>
            <p:cNvSpPr>
              <a:spLocks noChangeArrowheads="1"/>
            </p:cNvSpPr>
            <p:nvPr/>
          </p:nvSpPr>
          <p:spPr bwMode="auto">
            <a:xfrm>
              <a:off x="768" y="894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22</a:t>
              </a:r>
              <a:endParaRPr lang="pl-PL" sz="1400"/>
            </a:p>
          </p:txBody>
        </p:sp>
        <p:sp>
          <p:nvSpPr>
            <p:cNvPr id="40042" name="Rectangle 304"/>
            <p:cNvSpPr>
              <a:spLocks noChangeArrowheads="1"/>
            </p:cNvSpPr>
            <p:nvPr/>
          </p:nvSpPr>
          <p:spPr bwMode="auto">
            <a:xfrm>
              <a:off x="768" y="687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24</a:t>
              </a:r>
              <a:endParaRPr lang="pl-PL" sz="1400"/>
            </a:p>
          </p:txBody>
        </p:sp>
        <p:sp>
          <p:nvSpPr>
            <p:cNvPr id="40043" name="Rectangle 305"/>
            <p:cNvSpPr>
              <a:spLocks noChangeArrowheads="1"/>
            </p:cNvSpPr>
            <p:nvPr/>
          </p:nvSpPr>
          <p:spPr bwMode="auto">
            <a:xfrm>
              <a:off x="768" y="480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26</a:t>
              </a:r>
              <a:endParaRPr lang="pl-PL" sz="1400"/>
            </a:p>
          </p:txBody>
        </p:sp>
        <p:sp>
          <p:nvSpPr>
            <p:cNvPr id="40044" name="Rectangle 306"/>
            <p:cNvSpPr>
              <a:spLocks noChangeArrowheads="1"/>
            </p:cNvSpPr>
            <p:nvPr/>
          </p:nvSpPr>
          <p:spPr bwMode="auto">
            <a:xfrm>
              <a:off x="924" y="329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pl-PL" sz="1400"/>
            </a:p>
          </p:txBody>
        </p:sp>
        <p:sp>
          <p:nvSpPr>
            <p:cNvPr id="40045" name="Rectangle 307"/>
            <p:cNvSpPr>
              <a:spLocks noChangeArrowheads="1"/>
            </p:cNvSpPr>
            <p:nvPr/>
          </p:nvSpPr>
          <p:spPr bwMode="auto">
            <a:xfrm>
              <a:off x="1260" y="329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pl-PL" sz="1400"/>
            </a:p>
          </p:txBody>
        </p:sp>
        <p:sp>
          <p:nvSpPr>
            <p:cNvPr id="40046" name="Rectangle 308"/>
            <p:cNvSpPr>
              <a:spLocks noChangeArrowheads="1"/>
            </p:cNvSpPr>
            <p:nvPr/>
          </p:nvSpPr>
          <p:spPr bwMode="auto">
            <a:xfrm>
              <a:off x="1596" y="329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pl-PL" sz="1400"/>
            </a:p>
          </p:txBody>
        </p:sp>
        <p:sp>
          <p:nvSpPr>
            <p:cNvPr id="40047" name="Rectangle 309"/>
            <p:cNvSpPr>
              <a:spLocks noChangeArrowheads="1"/>
            </p:cNvSpPr>
            <p:nvPr/>
          </p:nvSpPr>
          <p:spPr bwMode="auto">
            <a:xfrm>
              <a:off x="1938" y="329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pl-PL" sz="1400"/>
            </a:p>
          </p:txBody>
        </p:sp>
        <p:sp>
          <p:nvSpPr>
            <p:cNvPr id="40048" name="Rectangle 310"/>
            <p:cNvSpPr>
              <a:spLocks noChangeArrowheads="1"/>
            </p:cNvSpPr>
            <p:nvPr/>
          </p:nvSpPr>
          <p:spPr bwMode="auto">
            <a:xfrm>
              <a:off x="2274" y="329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8</a:t>
              </a:r>
              <a:endParaRPr lang="pl-PL" sz="1400"/>
            </a:p>
          </p:txBody>
        </p:sp>
        <p:sp>
          <p:nvSpPr>
            <p:cNvPr id="40049" name="Rectangle 311"/>
            <p:cNvSpPr>
              <a:spLocks noChangeArrowheads="1"/>
            </p:cNvSpPr>
            <p:nvPr/>
          </p:nvSpPr>
          <p:spPr bwMode="auto">
            <a:xfrm>
              <a:off x="2582" y="329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pl-PL" sz="1400"/>
            </a:p>
          </p:txBody>
        </p:sp>
        <p:sp>
          <p:nvSpPr>
            <p:cNvPr id="40050" name="Rectangle 312"/>
            <p:cNvSpPr>
              <a:spLocks noChangeArrowheads="1"/>
            </p:cNvSpPr>
            <p:nvPr/>
          </p:nvSpPr>
          <p:spPr bwMode="auto">
            <a:xfrm>
              <a:off x="2918" y="329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endParaRPr lang="pl-PL" sz="1400"/>
            </a:p>
          </p:txBody>
        </p:sp>
        <p:sp>
          <p:nvSpPr>
            <p:cNvPr id="40051" name="Rectangle 313"/>
            <p:cNvSpPr>
              <a:spLocks noChangeArrowheads="1"/>
            </p:cNvSpPr>
            <p:nvPr/>
          </p:nvSpPr>
          <p:spPr bwMode="auto">
            <a:xfrm>
              <a:off x="3260" y="329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14</a:t>
              </a:r>
              <a:endParaRPr lang="pl-PL" sz="1400"/>
            </a:p>
          </p:txBody>
        </p:sp>
        <p:sp>
          <p:nvSpPr>
            <p:cNvPr id="40052" name="Rectangle 314"/>
            <p:cNvSpPr>
              <a:spLocks noChangeArrowheads="1"/>
            </p:cNvSpPr>
            <p:nvPr/>
          </p:nvSpPr>
          <p:spPr bwMode="auto">
            <a:xfrm>
              <a:off x="3596" y="329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16</a:t>
              </a:r>
              <a:endParaRPr lang="pl-PL" sz="1400"/>
            </a:p>
          </p:txBody>
        </p:sp>
        <p:sp>
          <p:nvSpPr>
            <p:cNvPr id="40053" name="Rectangle 315"/>
            <p:cNvSpPr>
              <a:spLocks noChangeArrowheads="1"/>
            </p:cNvSpPr>
            <p:nvPr/>
          </p:nvSpPr>
          <p:spPr bwMode="auto">
            <a:xfrm>
              <a:off x="3932" y="329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18</a:t>
              </a:r>
              <a:endParaRPr lang="pl-PL" sz="1400"/>
            </a:p>
          </p:txBody>
        </p:sp>
        <p:sp>
          <p:nvSpPr>
            <p:cNvPr id="40054" name="Rectangle 316"/>
            <p:cNvSpPr>
              <a:spLocks noChangeArrowheads="1"/>
            </p:cNvSpPr>
            <p:nvPr/>
          </p:nvSpPr>
          <p:spPr bwMode="auto">
            <a:xfrm>
              <a:off x="4267" y="329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pl-PL" sz="1400"/>
            </a:p>
          </p:txBody>
        </p:sp>
        <p:sp>
          <p:nvSpPr>
            <p:cNvPr id="40055" name="Rectangle 317"/>
            <p:cNvSpPr>
              <a:spLocks noChangeArrowheads="1"/>
            </p:cNvSpPr>
            <p:nvPr/>
          </p:nvSpPr>
          <p:spPr bwMode="auto">
            <a:xfrm>
              <a:off x="4610" y="329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22</a:t>
              </a:r>
              <a:endParaRPr lang="pl-PL" sz="1400"/>
            </a:p>
          </p:txBody>
        </p:sp>
        <p:sp>
          <p:nvSpPr>
            <p:cNvPr id="40056" name="Rectangle 318"/>
            <p:cNvSpPr>
              <a:spLocks noChangeArrowheads="1"/>
            </p:cNvSpPr>
            <p:nvPr/>
          </p:nvSpPr>
          <p:spPr bwMode="auto">
            <a:xfrm>
              <a:off x="4946" y="329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24</a:t>
              </a:r>
              <a:endParaRPr lang="pl-PL" sz="1400"/>
            </a:p>
          </p:txBody>
        </p:sp>
        <p:sp>
          <p:nvSpPr>
            <p:cNvPr id="40057" name="Rectangle 319"/>
            <p:cNvSpPr>
              <a:spLocks noChangeArrowheads="1"/>
            </p:cNvSpPr>
            <p:nvPr/>
          </p:nvSpPr>
          <p:spPr bwMode="auto">
            <a:xfrm>
              <a:off x="5281" y="329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400">
                  <a:solidFill>
                    <a:srgbClr val="000000"/>
                  </a:solidFill>
                  <a:latin typeface="Arial" pitchFamily="34" charset="0"/>
                </a:rPr>
                <a:t>26</a:t>
              </a:r>
              <a:endParaRPr lang="pl-PL" sz="1400"/>
            </a:p>
          </p:txBody>
        </p:sp>
        <p:sp>
          <p:nvSpPr>
            <p:cNvPr id="40058" name="Rectangle 320"/>
            <p:cNvSpPr>
              <a:spLocks noChangeArrowheads="1"/>
            </p:cNvSpPr>
            <p:nvPr/>
          </p:nvSpPr>
          <p:spPr bwMode="auto">
            <a:xfrm>
              <a:off x="2928" y="2928"/>
              <a:ext cx="384" cy="230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>
                  <a:latin typeface="Symbol" pitchFamily="18" charset="2"/>
                </a:rPr>
                <a:t>D</a:t>
              </a:r>
              <a:r>
                <a:rPr lang="pl-PL" i="1">
                  <a:latin typeface="Symbol" pitchFamily="18" charset="2"/>
                </a:rPr>
                <a:t>j</a:t>
              </a:r>
              <a:endParaRPr lang="pl-PL" b="0" i="1">
                <a:latin typeface="Symbol" pitchFamily="18" charset="2"/>
              </a:endParaRPr>
            </a:p>
          </p:txBody>
        </p:sp>
        <p:sp>
          <p:nvSpPr>
            <p:cNvPr id="40059" name="Rectangle 321"/>
            <p:cNvSpPr>
              <a:spLocks noChangeArrowheads="1"/>
            </p:cNvSpPr>
            <p:nvPr/>
          </p:nvSpPr>
          <p:spPr bwMode="auto">
            <a:xfrm>
              <a:off x="1006" y="634"/>
              <a:ext cx="50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i="1" dirty="0">
                  <a:latin typeface="Arial" pitchFamily="34" charset="0"/>
                </a:rPr>
                <a:t>N</a:t>
              </a:r>
              <a:r>
                <a:rPr lang="pl-PL" dirty="0">
                  <a:latin typeface="Arial" pitchFamily="34" charset="0"/>
                </a:rPr>
                <a:t>(</a:t>
              </a:r>
              <a:r>
                <a:rPr lang="pl-PL" dirty="0" err="1">
                  <a:latin typeface="Arial" pitchFamily="34" charset="0"/>
                  <a:sym typeface="Symbol" pitchFamily="18" charset="2"/>
                </a:rPr>
                <a:t></a:t>
              </a:r>
              <a:r>
                <a:rPr lang="pl-PL" i="1" dirty="0" err="1">
                  <a:latin typeface="Arial" pitchFamily="34" charset="0"/>
                  <a:sym typeface="Symbol" pitchFamily="18" charset="2"/>
                </a:rPr>
                <a:t></a:t>
              </a:r>
              <a:r>
                <a:rPr lang="pl-PL" sz="2500" dirty="0">
                  <a:latin typeface="Arial" pitchFamily="34" charset="0"/>
                  <a:sym typeface="Symbol" pitchFamily="18" charset="2"/>
                </a:rPr>
                <a:t>)</a:t>
              </a:r>
              <a:endParaRPr lang="pl-PL" b="0" i="1" dirty="0"/>
            </a:p>
          </p:txBody>
        </p:sp>
        <p:sp>
          <p:nvSpPr>
            <p:cNvPr id="40060" name="Rectangle 322"/>
            <p:cNvSpPr>
              <a:spLocks noChangeArrowheads="1"/>
            </p:cNvSpPr>
            <p:nvPr/>
          </p:nvSpPr>
          <p:spPr bwMode="auto">
            <a:xfrm>
              <a:off x="4301" y="2594"/>
              <a:ext cx="1014" cy="6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61" name="Rectangle 323"/>
            <p:cNvSpPr>
              <a:spLocks noChangeArrowheads="1"/>
            </p:cNvSpPr>
            <p:nvPr/>
          </p:nvSpPr>
          <p:spPr bwMode="auto">
            <a:xfrm>
              <a:off x="4551" y="2665"/>
              <a:ext cx="36" cy="36"/>
            </a:xfrm>
            <a:prstGeom prst="rect">
              <a:avLst/>
            </a:prstGeom>
            <a:solidFill>
              <a:srgbClr val="339966"/>
            </a:solidFill>
            <a:ln w="11113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62" name="Rectangle 324"/>
            <p:cNvSpPr>
              <a:spLocks noChangeArrowheads="1"/>
            </p:cNvSpPr>
            <p:nvPr/>
          </p:nvSpPr>
          <p:spPr bwMode="auto">
            <a:xfrm>
              <a:off x="4764" y="2601"/>
              <a:ext cx="5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 b="0">
                  <a:solidFill>
                    <a:srgbClr val="000000"/>
                  </a:solidFill>
                  <a:latin typeface="Arial" pitchFamily="34" charset="0"/>
                </a:rPr>
                <a:t>P=99,8%</a:t>
              </a:r>
              <a:endParaRPr lang="pl-PL" sz="1600" b="0"/>
            </a:p>
          </p:txBody>
        </p:sp>
        <p:sp>
          <p:nvSpPr>
            <p:cNvPr id="40063" name="Rectangle 325"/>
            <p:cNvSpPr>
              <a:spLocks noChangeArrowheads="1"/>
            </p:cNvSpPr>
            <p:nvPr/>
          </p:nvSpPr>
          <p:spPr bwMode="auto">
            <a:xfrm>
              <a:off x="4551" y="2815"/>
              <a:ext cx="36" cy="36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64" name="Rectangle 326"/>
            <p:cNvSpPr>
              <a:spLocks noChangeArrowheads="1"/>
            </p:cNvSpPr>
            <p:nvPr/>
          </p:nvSpPr>
          <p:spPr bwMode="auto">
            <a:xfrm>
              <a:off x="4682" y="2751"/>
              <a:ext cx="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 b="0">
                  <a:solidFill>
                    <a:srgbClr val="000000"/>
                  </a:solidFill>
                  <a:latin typeface="Arial" pitchFamily="34" charset="0"/>
                </a:rPr>
                <a:t>  P=90%</a:t>
              </a:r>
              <a:endParaRPr lang="pl-PL" sz="1600" b="0"/>
            </a:p>
          </p:txBody>
        </p:sp>
        <p:sp>
          <p:nvSpPr>
            <p:cNvPr id="40065" name="Rectangle 327"/>
            <p:cNvSpPr>
              <a:spLocks noChangeArrowheads="1"/>
            </p:cNvSpPr>
            <p:nvPr/>
          </p:nvSpPr>
          <p:spPr bwMode="auto">
            <a:xfrm>
              <a:off x="4551" y="2958"/>
              <a:ext cx="36" cy="3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66" name="Rectangle 328"/>
            <p:cNvSpPr>
              <a:spLocks noChangeArrowheads="1"/>
            </p:cNvSpPr>
            <p:nvPr/>
          </p:nvSpPr>
          <p:spPr bwMode="auto">
            <a:xfrm>
              <a:off x="4682" y="2893"/>
              <a:ext cx="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 b="0">
                  <a:solidFill>
                    <a:srgbClr val="000000"/>
                  </a:solidFill>
                  <a:latin typeface="Arial" pitchFamily="34" charset="0"/>
                </a:rPr>
                <a:t>  P=98%</a:t>
              </a:r>
              <a:endParaRPr lang="pl-PL" sz="1600" b="0"/>
            </a:p>
          </p:txBody>
        </p:sp>
        <p:sp>
          <p:nvSpPr>
            <p:cNvPr id="40067" name="Rectangle 329"/>
            <p:cNvSpPr>
              <a:spLocks noChangeArrowheads="1"/>
            </p:cNvSpPr>
            <p:nvPr/>
          </p:nvSpPr>
          <p:spPr bwMode="auto">
            <a:xfrm>
              <a:off x="4430" y="3129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68" name="Rectangle 330"/>
            <p:cNvSpPr>
              <a:spLocks noChangeArrowheads="1"/>
            </p:cNvSpPr>
            <p:nvPr/>
          </p:nvSpPr>
          <p:spPr bwMode="auto">
            <a:xfrm>
              <a:off x="4473" y="3129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69" name="Rectangle 331"/>
            <p:cNvSpPr>
              <a:spLocks noChangeArrowheads="1"/>
            </p:cNvSpPr>
            <p:nvPr/>
          </p:nvSpPr>
          <p:spPr bwMode="auto">
            <a:xfrm>
              <a:off x="4516" y="3129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70" name="Rectangle 332"/>
            <p:cNvSpPr>
              <a:spLocks noChangeArrowheads="1"/>
            </p:cNvSpPr>
            <p:nvPr/>
          </p:nvSpPr>
          <p:spPr bwMode="auto">
            <a:xfrm>
              <a:off x="4559" y="3129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71" name="Rectangle 333"/>
            <p:cNvSpPr>
              <a:spLocks noChangeArrowheads="1"/>
            </p:cNvSpPr>
            <p:nvPr/>
          </p:nvSpPr>
          <p:spPr bwMode="auto">
            <a:xfrm>
              <a:off x="4601" y="3129"/>
              <a:ext cx="15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72" name="Rectangle 334"/>
            <p:cNvSpPr>
              <a:spLocks noChangeArrowheads="1"/>
            </p:cNvSpPr>
            <p:nvPr/>
          </p:nvSpPr>
          <p:spPr bwMode="auto">
            <a:xfrm>
              <a:off x="4644" y="3129"/>
              <a:ext cx="15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73" name="Rectangle 335"/>
            <p:cNvSpPr>
              <a:spLocks noChangeArrowheads="1"/>
            </p:cNvSpPr>
            <p:nvPr/>
          </p:nvSpPr>
          <p:spPr bwMode="auto">
            <a:xfrm>
              <a:off x="4687" y="3129"/>
              <a:ext cx="1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74" name="Rectangle 336"/>
            <p:cNvSpPr>
              <a:spLocks noChangeArrowheads="1"/>
            </p:cNvSpPr>
            <p:nvPr/>
          </p:nvSpPr>
          <p:spPr bwMode="auto">
            <a:xfrm>
              <a:off x="4544" y="3100"/>
              <a:ext cx="65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75" name="Rectangle 337"/>
            <p:cNvSpPr>
              <a:spLocks noChangeArrowheads="1"/>
            </p:cNvSpPr>
            <p:nvPr/>
          </p:nvSpPr>
          <p:spPr bwMode="auto">
            <a:xfrm>
              <a:off x="4732" y="3043"/>
              <a:ext cx="3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800" b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pl-PL" sz="1800" b="0" i="1">
                  <a:solidFill>
                    <a:srgbClr val="000000"/>
                  </a:solidFill>
                  <a:latin typeface="Symbol" pitchFamily="18" charset="2"/>
                </a:rPr>
                <a:t>j</a:t>
              </a:r>
              <a:r>
                <a:rPr lang="pl-PL" sz="1800" b="0">
                  <a:solidFill>
                    <a:srgbClr val="000000"/>
                  </a:solidFill>
                  <a:latin typeface="Arial" pitchFamily="34" charset="0"/>
                </a:rPr>
                <a:t>+1</a:t>
              </a:r>
              <a:endParaRPr lang="pl-PL" sz="1600" b="0"/>
            </a:p>
          </p:txBody>
        </p:sp>
      </p:grpSp>
      <p:sp>
        <p:nvSpPr>
          <p:cNvPr id="39940" name="Text Box 342"/>
          <p:cNvSpPr txBox="1">
            <a:spLocks noChangeArrowheads="1"/>
          </p:cNvSpPr>
          <p:nvPr/>
        </p:nvSpPr>
        <p:spPr bwMode="auto">
          <a:xfrm>
            <a:off x="1116013" y="882650"/>
            <a:ext cx="7837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smtClean="0"/>
              <a:t>Przy określaniu liczby istotnych prążków widma</a:t>
            </a:r>
            <a:br>
              <a:rPr lang="pl-PL" sz="2000" dirty="0" smtClean="0"/>
            </a:br>
            <a:r>
              <a:rPr lang="pl-PL" sz="2000" dirty="0" smtClean="0"/>
              <a:t>możemy korzystać z pojęcia mocy ułamkowej</a:t>
            </a:r>
            <a:endParaRPr lang="pl-PL" sz="2000" dirty="0"/>
          </a:p>
        </p:txBody>
      </p:sp>
      <p:sp>
        <p:nvSpPr>
          <p:cNvPr id="39941" name="Text Box 343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39DD-E82A-4097-9E22-E56B74C6FCAA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Szerokość widma sygnału FM</a:t>
            </a:r>
            <a:b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(reguła zgrubna)</a:t>
            </a:r>
            <a:endParaRPr kumimoji="1" lang="pl-P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3" name="Object 1024"/>
          <p:cNvGraphicFramePr>
            <a:graphicFrameLocks noChangeAspect="1"/>
          </p:cNvGraphicFramePr>
          <p:nvPr/>
        </p:nvGraphicFramePr>
        <p:xfrm>
          <a:off x="2498924" y="1628800"/>
          <a:ext cx="439578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55" name="Równanie" r:id="rId3" imgW="1143000" imgH="215640" progId="Equation.3">
                  <p:embed/>
                </p:oleObj>
              </mc:Choice>
              <mc:Fallback>
                <p:oleObj name="Równanie" r:id="rId3" imgW="1143000" imgH="2156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924" y="1628800"/>
                        <a:ext cx="4395787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25"/>
          <p:cNvGraphicFramePr>
            <a:graphicFrameLocks noChangeAspect="1"/>
          </p:cNvGraphicFramePr>
          <p:nvPr/>
        </p:nvGraphicFramePr>
        <p:xfrm>
          <a:off x="2108200" y="3429000"/>
          <a:ext cx="5178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56" name="Równanie" r:id="rId5" imgW="1422360" imgH="215640" progId="Equation.3">
                  <p:embed/>
                </p:oleObj>
              </mc:Choice>
              <mc:Fallback>
                <p:oleObj name="Równanie" r:id="rId5" imgW="1422360" imgH="21564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429000"/>
                        <a:ext cx="51784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91680" y="270892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l-PL" sz="2800" dirty="0" smtClean="0"/>
              <a:t>Jeżeli </a:t>
            </a:r>
            <a:r>
              <a:rPr lang="pl-PL" sz="2800" dirty="0">
                <a:latin typeface="Arial" pitchFamily="34" charset="0"/>
                <a:sym typeface="Symbol" pitchFamily="18" charset="2"/>
              </a:rPr>
              <a:t></a:t>
            </a:r>
            <a:r>
              <a:rPr lang="pl-PL" sz="2800" i="1" dirty="0">
                <a:latin typeface="Arial" pitchFamily="34" charset="0"/>
                <a:sym typeface="Symbol" pitchFamily="18" charset="2"/>
              </a:rPr>
              <a:t> </a:t>
            </a:r>
            <a:r>
              <a:rPr lang="pl-PL" sz="2800" i="1" dirty="0" smtClean="0">
                <a:latin typeface="Arial" pitchFamily="34" charset="0"/>
                <a:sym typeface="Symbol" pitchFamily="18" charset="2"/>
              </a:rPr>
              <a:t> </a:t>
            </a:r>
            <a:r>
              <a:rPr lang="pl-PL" sz="2800" dirty="0">
                <a:sym typeface="Symbol" pitchFamily="18" charset="2"/>
              </a:rPr>
              <a:t>&gt;&gt; </a:t>
            </a:r>
            <a:r>
              <a:rPr lang="pl-PL" sz="2800" dirty="0" smtClean="0">
                <a:sym typeface="Symbol" pitchFamily="18" charset="2"/>
              </a:rPr>
              <a:t>1, to</a:t>
            </a:r>
            <a:r>
              <a:rPr lang="pl-PL" sz="2800" dirty="0" smtClean="0"/>
              <a:t>:</a:t>
            </a:r>
            <a:endParaRPr lang="pl-PL" sz="28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91680" y="4293096"/>
            <a:ext cx="584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dirty="0" smtClean="0"/>
              <a:t>jest liczbą prążków istotnych, zatem:</a:t>
            </a:r>
            <a:endParaRPr lang="pl-PL" sz="2800" dirty="0"/>
          </a:p>
        </p:txBody>
      </p:sp>
      <p:graphicFrame>
        <p:nvGraphicFramePr>
          <p:cNvPr id="16998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083909"/>
              </p:ext>
            </p:extLst>
          </p:nvPr>
        </p:nvGraphicFramePr>
        <p:xfrm>
          <a:off x="3280767" y="5085184"/>
          <a:ext cx="28321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57" name="Równanie" r:id="rId7" imgW="736560" imgH="215640" progId="Equation.3">
                  <p:embed/>
                </p:oleObj>
              </mc:Choice>
              <mc:Fallback>
                <p:oleObj name="Równanie" r:id="rId7" imgW="7365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767" y="5085184"/>
                        <a:ext cx="2832100" cy="830262"/>
                      </a:xfrm>
                      <a:prstGeom prst="rect">
                        <a:avLst/>
                      </a:prstGeom>
                      <a:solidFill>
                        <a:srgbClr val="006600">
                          <a:alpha val="33000"/>
                        </a:srgb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s://www.st-andrews.ac.uk/%7Ewww_pa/Scots_Guide/RadCom/part21/fi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84009"/>
            <a:ext cx="5762625" cy="4352926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0"/>
            <a:ext cx="7772400" cy="5676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Sygnał stereo FM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1259632" y="4936935"/>
            <a:ext cx="6408712" cy="1779315"/>
            <a:chOff x="1259632" y="4936935"/>
            <a:chExt cx="6408712" cy="1779315"/>
          </a:xfrm>
        </p:grpSpPr>
        <p:graphicFrame>
          <p:nvGraphicFramePr>
            <p:cNvPr id="5" name="Obi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8641885"/>
                </p:ext>
              </p:extLst>
            </p:nvPr>
          </p:nvGraphicFramePr>
          <p:xfrm>
            <a:off x="1403648" y="6016663"/>
            <a:ext cx="4388319" cy="69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54" name="Równanie" r:id="rId4" imgW="2247840" imgH="457200" progId="Equation.3">
                    <p:embed/>
                  </p:oleObj>
                </mc:Choice>
                <mc:Fallback>
                  <p:oleObj name="Równanie" r:id="rId4" imgW="224784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648" y="6016663"/>
                          <a:ext cx="4388319" cy="6995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342"/>
            <p:cNvSpPr txBox="1">
              <a:spLocks noChangeArrowheads="1"/>
            </p:cNvSpPr>
            <p:nvPr/>
          </p:nvSpPr>
          <p:spPr bwMode="auto">
            <a:xfrm>
              <a:off x="1259632" y="4936935"/>
              <a:ext cx="640871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800" dirty="0" smtClean="0"/>
                <a:t>Intrygujący składnik systemu – czasowy przebieg sygnału</a:t>
              </a:r>
              <a:br>
                <a:rPr lang="pl-PL" sz="1800" dirty="0" smtClean="0"/>
              </a:br>
              <a:r>
                <a:rPr lang="pl-PL" sz="1800" dirty="0" smtClean="0"/>
                <a:t>„</a:t>
              </a:r>
              <a:r>
                <a:rPr lang="pl-PL" sz="1800" dirty="0" err="1" smtClean="0"/>
                <a:t>multiplexed</a:t>
              </a:r>
              <a:r>
                <a:rPr lang="pl-PL" sz="1800" dirty="0" smtClean="0"/>
                <a:t> </a:t>
              </a:r>
              <a:r>
                <a:rPr lang="pl-PL" sz="1800" dirty="0" err="1" smtClean="0"/>
                <a:t>output</a:t>
              </a:r>
              <a:r>
                <a:rPr lang="pl-PL" sz="1800" dirty="0" smtClean="0"/>
                <a:t>” (bez pilota 19 kHz – sygnału wejściowego</a:t>
              </a:r>
              <a:br>
                <a:rPr lang="pl-PL" sz="1800" dirty="0" smtClean="0"/>
              </a:br>
              <a:r>
                <a:rPr lang="pl-PL" sz="1800" dirty="0" smtClean="0"/>
                <a:t>do modulatora FM z parametrami: </a:t>
              </a:r>
              <a:endParaRPr lang="pl-PL" sz="1800" dirty="0"/>
            </a:p>
          </p:txBody>
        </p:sp>
        <p:pic>
          <p:nvPicPr>
            <p:cNvPr id="8" name="Picture 22" descr="http://bridportcab.org/wp-content/uploads/2013/09/Work-in-Progres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63669" y="5853455"/>
              <a:ext cx="736677" cy="73667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116632"/>
            <a:ext cx="7772400" cy="5235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200" noProof="0" dirty="0" smtClean="0">
                <a:solidFill>
                  <a:schemeClr val="accent2"/>
                </a:solidFill>
                <a:latin typeface="Verdana" pitchFamily="34" charset="0"/>
              </a:rPr>
              <a:t>Sygnał FM z modulacji AM?</a:t>
            </a:r>
            <a:endParaRPr kumimoji="1" lang="pl-P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342863"/>
              </p:ext>
            </p:extLst>
          </p:nvPr>
        </p:nvGraphicFramePr>
        <p:xfrm>
          <a:off x="971600" y="980728"/>
          <a:ext cx="7636594" cy="1292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3" name="Równanie" r:id="rId3" imgW="2705040" imgH="482400" progId="Equation.3">
                  <p:embed/>
                </p:oleObj>
              </mc:Choice>
              <mc:Fallback>
                <p:oleObj name="Równanie" r:id="rId3" imgW="2705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980728"/>
                        <a:ext cx="7636594" cy="1292809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4561" y="501544"/>
            <a:ext cx="736677" cy="736677"/>
          </a:xfrm>
          <a:prstGeom prst="rect">
            <a:avLst/>
          </a:prstGeom>
          <a:noFill/>
        </p:spPr>
      </p:pic>
      <p:grpSp>
        <p:nvGrpSpPr>
          <p:cNvPr id="12" name="Grupa 11"/>
          <p:cNvGrpSpPr/>
          <p:nvPr/>
        </p:nvGrpSpPr>
        <p:grpSpPr>
          <a:xfrm>
            <a:off x="899592" y="2547824"/>
            <a:ext cx="6408712" cy="784830"/>
            <a:chOff x="899592" y="2547824"/>
            <a:chExt cx="6408712" cy="784830"/>
          </a:xfrm>
        </p:grpSpPr>
        <p:sp>
          <p:nvSpPr>
            <p:cNvPr id="10" name="Text Box 342"/>
            <p:cNvSpPr txBox="1">
              <a:spLocks noChangeArrowheads="1"/>
            </p:cNvSpPr>
            <p:nvPr/>
          </p:nvSpPr>
          <p:spPr bwMode="auto">
            <a:xfrm>
              <a:off x="899592" y="2547824"/>
              <a:ext cx="640871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800" dirty="0" smtClean="0"/>
                <a:t>Założenie: dewiacja fazy </a:t>
              </a:r>
              <a:r>
                <a:rPr lang="el-GR" sz="1800" dirty="0" smtClean="0"/>
                <a:t>Δ</a:t>
              </a:r>
              <a:r>
                <a:rPr lang="el-GR" sz="1800" i="1" dirty="0" smtClean="0"/>
                <a:t>φ</a:t>
              </a:r>
              <a:r>
                <a:rPr lang="pl-PL" sz="1800" dirty="0" smtClean="0"/>
                <a:t> ≈ 0, zatem również </a:t>
              </a:r>
              <a:r>
                <a:rPr lang="el-GR" sz="1800" dirty="0" smtClean="0"/>
                <a:t>Δ</a:t>
              </a:r>
              <a:r>
                <a:rPr lang="el-GR" sz="1800" i="1" dirty="0" smtClean="0"/>
                <a:t>φ</a:t>
              </a:r>
              <a:r>
                <a:rPr lang="pl-PL" sz="1800" dirty="0" smtClean="0"/>
                <a:t>sin</a:t>
              </a:r>
              <a:r>
                <a:rPr lang="el-GR" sz="1800" i="1" dirty="0" smtClean="0"/>
                <a:t>ω</a:t>
              </a:r>
              <a:r>
                <a:rPr lang="pl-PL" sz="1800" baseline="-25000" dirty="0" err="1" smtClean="0"/>
                <a:t>m</a:t>
              </a:r>
              <a:r>
                <a:rPr lang="pl-PL" sz="1800" i="1" dirty="0" err="1" smtClean="0"/>
                <a:t>t</a:t>
              </a:r>
              <a:r>
                <a:rPr lang="pl-PL" sz="1800" dirty="0" smtClean="0"/>
                <a:t> </a:t>
              </a:r>
              <a:r>
                <a:rPr lang="pl-PL" sz="1800" dirty="0"/>
                <a:t>≈ </a:t>
              </a:r>
              <a:r>
                <a:rPr lang="pl-PL" sz="1800" dirty="0" smtClean="0"/>
                <a:t>0. </a:t>
              </a:r>
            </a:p>
            <a:p>
              <a:pPr algn="l">
                <a:spcBef>
                  <a:spcPct val="50000"/>
                </a:spcBef>
              </a:pPr>
              <a:r>
                <a:rPr lang="pl-PL" sz="1800" dirty="0" smtClean="0"/>
                <a:t>Wskazówka:</a:t>
              </a:r>
              <a:endParaRPr lang="pl-PL" sz="1800" dirty="0"/>
            </a:p>
          </p:txBody>
        </p:sp>
        <p:graphicFrame>
          <p:nvGraphicFramePr>
            <p:cNvPr id="6" name="Obiek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431450"/>
                </p:ext>
              </p:extLst>
            </p:nvPr>
          </p:nvGraphicFramePr>
          <p:xfrm>
            <a:off x="2430463" y="2959100"/>
            <a:ext cx="24384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384" name="Równanie" r:id="rId6" imgW="1536480" imgH="228600" progId="Equation.3">
                    <p:embed/>
                  </p:oleObj>
                </mc:Choice>
                <mc:Fallback>
                  <p:oleObj name="Równanie" r:id="rId6" imgW="15364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30463" y="2959100"/>
                          <a:ext cx="2438400" cy="361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 Box 342"/>
          <p:cNvSpPr txBox="1">
            <a:spLocks noChangeArrowheads="1"/>
          </p:cNvSpPr>
          <p:nvPr/>
        </p:nvSpPr>
        <p:spPr bwMode="auto">
          <a:xfrm>
            <a:off x="899592" y="3599894"/>
            <a:ext cx="6766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800" dirty="0" smtClean="0">
                <a:solidFill>
                  <a:srgbClr val="006600"/>
                </a:solidFill>
              </a:rPr>
              <a:t>Korzystając z założenia oraz wskazówki pokaż jak można stworzyć</a:t>
            </a:r>
            <a:br>
              <a:rPr lang="pl-PL" sz="1800" dirty="0" smtClean="0">
                <a:solidFill>
                  <a:srgbClr val="006600"/>
                </a:solidFill>
              </a:rPr>
            </a:br>
            <a:r>
              <a:rPr lang="pl-PL" sz="1800" dirty="0" smtClean="0">
                <a:solidFill>
                  <a:srgbClr val="006600"/>
                </a:solidFill>
              </a:rPr>
              <a:t>sygnał modulacji FM (</a:t>
            </a:r>
            <a:r>
              <a:rPr lang="el-GR" sz="1800" dirty="0" smtClean="0">
                <a:solidFill>
                  <a:srgbClr val="006600"/>
                </a:solidFill>
              </a:rPr>
              <a:t>Δ</a:t>
            </a:r>
            <a:r>
              <a:rPr lang="el-GR" sz="1800" i="1" dirty="0" smtClean="0">
                <a:solidFill>
                  <a:srgbClr val="006600"/>
                </a:solidFill>
              </a:rPr>
              <a:t>φ</a:t>
            </a:r>
            <a:r>
              <a:rPr lang="pl-PL" sz="1800" dirty="0" smtClean="0">
                <a:solidFill>
                  <a:srgbClr val="006600"/>
                </a:solidFill>
              </a:rPr>
              <a:t> </a:t>
            </a:r>
            <a:r>
              <a:rPr lang="pl-PL" sz="1800" dirty="0">
                <a:solidFill>
                  <a:srgbClr val="006600"/>
                </a:solidFill>
              </a:rPr>
              <a:t>≈ </a:t>
            </a:r>
            <a:r>
              <a:rPr lang="pl-PL" sz="1800" dirty="0" smtClean="0">
                <a:solidFill>
                  <a:srgbClr val="006600"/>
                </a:solidFill>
              </a:rPr>
              <a:t>0) z sygnału modulacji AM.</a:t>
            </a:r>
            <a:endParaRPr lang="pl-PL" sz="1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1115616" y="188640"/>
            <a:ext cx="60436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Modulacja kąta fazowego</a:t>
            </a:r>
          </a:p>
          <a:p>
            <a:pPr algn="l"/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(PM – </a:t>
            </a:r>
            <a:r>
              <a:rPr kumimoji="1" lang="pl-PL" sz="3200" dirty="0" err="1" smtClean="0">
                <a:solidFill>
                  <a:schemeClr val="accent2"/>
                </a:solidFill>
                <a:latin typeface="Verdana" pitchFamily="34" charset="0"/>
              </a:rPr>
              <a:t>Phase</a:t>
            </a: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kumimoji="1" lang="pl-PL" sz="3200" dirty="0" err="1" smtClean="0">
                <a:solidFill>
                  <a:schemeClr val="accent2"/>
                </a:solidFill>
                <a:latin typeface="Verdana" pitchFamily="34" charset="0"/>
              </a:rPr>
              <a:t>Modulation</a:t>
            </a: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)</a:t>
            </a:r>
            <a:endParaRPr lang="pl-PL" sz="32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56007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123896"/>
              </p:ext>
            </p:extLst>
          </p:nvPr>
        </p:nvGraphicFramePr>
        <p:xfrm>
          <a:off x="2424113" y="1495425"/>
          <a:ext cx="407035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6" name="Równanie" r:id="rId4" imgW="1739880" imgH="647640" progId="Equation.3">
                  <p:embed/>
                </p:oleObj>
              </mc:Choice>
              <mc:Fallback>
                <p:oleObj name="Równanie" r:id="rId4" imgW="1739880" imgH="647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1495425"/>
                        <a:ext cx="4070350" cy="151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a 13"/>
          <p:cNvGrpSpPr/>
          <p:nvPr/>
        </p:nvGrpSpPr>
        <p:grpSpPr>
          <a:xfrm>
            <a:off x="1062608" y="3238748"/>
            <a:ext cx="7843267" cy="2592388"/>
            <a:chOff x="1062608" y="3238748"/>
            <a:chExt cx="7843267" cy="2592388"/>
          </a:xfrm>
        </p:grpSpPr>
        <p:sp>
          <p:nvSpPr>
            <p:cNvPr id="1033" name="Rectangle 17"/>
            <p:cNvSpPr>
              <a:spLocks noChangeArrowheads="1"/>
            </p:cNvSpPr>
            <p:nvPr/>
          </p:nvSpPr>
          <p:spPr bwMode="auto">
            <a:xfrm>
              <a:off x="2445321" y="3441948"/>
              <a:ext cx="22098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" name="Text Box 18"/>
            <p:cNvSpPr txBox="1">
              <a:spLocks noChangeArrowheads="1"/>
            </p:cNvSpPr>
            <p:nvPr/>
          </p:nvSpPr>
          <p:spPr bwMode="auto">
            <a:xfrm>
              <a:off x="2462783" y="3630861"/>
              <a:ext cx="2165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>
                  <a:latin typeface="Arial" pitchFamily="34" charset="0"/>
                </a:rPr>
                <a:t>MODULATOR</a:t>
              </a:r>
            </a:p>
          </p:txBody>
        </p:sp>
        <p:sp>
          <p:nvSpPr>
            <p:cNvPr id="1035" name="Line 19"/>
            <p:cNvSpPr>
              <a:spLocks noChangeShapeType="1"/>
            </p:cNvSpPr>
            <p:nvPr/>
          </p:nvSpPr>
          <p:spPr bwMode="auto">
            <a:xfrm>
              <a:off x="1062608" y="3861048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6" name="Line 20"/>
            <p:cNvSpPr>
              <a:spLocks noChangeShapeType="1"/>
            </p:cNvSpPr>
            <p:nvPr/>
          </p:nvSpPr>
          <p:spPr bwMode="auto">
            <a:xfrm rot="16200000">
              <a:off x="3081908" y="4699248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7" name="Line 21"/>
            <p:cNvSpPr>
              <a:spLocks noChangeShapeType="1"/>
            </p:cNvSpPr>
            <p:nvPr/>
          </p:nvSpPr>
          <p:spPr bwMode="auto">
            <a:xfrm>
              <a:off x="4644008" y="3861048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027" name="Object 25"/>
            <p:cNvGraphicFramePr>
              <a:graphicFrameLocks noChangeAspect="1"/>
            </p:cNvGraphicFramePr>
            <p:nvPr/>
          </p:nvGraphicFramePr>
          <p:xfrm>
            <a:off x="2434208" y="5296148"/>
            <a:ext cx="2346325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647" name="Równanie" r:id="rId6" imgW="1002960" imgH="228600" progId="Equation.3">
                    <p:embed/>
                  </p:oleObj>
                </mc:Choice>
                <mc:Fallback>
                  <p:oleObj name="Równanie" r:id="rId6" imgW="1002960" imgH="2286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4208" y="5296148"/>
                          <a:ext cx="2346325" cy="534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6561849"/>
                </p:ext>
              </p:extLst>
            </p:nvPr>
          </p:nvGraphicFramePr>
          <p:xfrm>
            <a:off x="5076825" y="3284538"/>
            <a:ext cx="3829050" cy="534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648" name="Równanie" r:id="rId8" imgW="1638000" imgH="228600" progId="Equation.3">
                    <p:embed/>
                  </p:oleObj>
                </mc:Choice>
                <mc:Fallback>
                  <p:oleObj name="Równanie" r:id="rId8" imgW="1638000" imgH="2286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825" y="3284538"/>
                          <a:ext cx="3829050" cy="534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27"/>
            <p:cNvGraphicFramePr>
              <a:graphicFrameLocks noChangeAspect="1"/>
            </p:cNvGraphicFramePr>
            <p:nvPr/>
          </p:nvGraphicFramePr>
          <p:xfrm>
            <a:off x="1215008" y="3238748"/>
            <a:ext cx="623888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649" name="Równanie" r:id="rId10" imgW="266400" imgH="215640" progId="Equation.3">
                    <p:embed/>
                  </p:oleObj>
                </mc:Choice>
                <mc:Fallback>
                  <p:oleObj name="Równanie" r:id="rId10" imgW="266400" imgH="21564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5008" y="3238748"/>
                          <a:ext cx="623888" cy="50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92647" y="6553200"/>
            <a:ext cx="3114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669900"/>
                </a:solidFill>
              </a:rPr>
              <a:t>„Sygnały i systemy” </a:t>
            </a:r>
            <a:r>
              <a:rPr lang="pl-PL" sz="1400" dirty="0">
                <a:solidFill>
                  <a:srgbClr val="669900"/>
                </a:solidFill>
                <a:sym typeface="Symbol" pitchFamily="18" charset="2"/>
              </a:rPr>
              <a:t></a:t>
            </a:r>
            <a:r>
              <a:rPr lang="pl-PL" sz="1400" dirty="0">
                <a:solidFill>
                  <a:srgbClr val="669900"/>
                </a:solidFill>
              </a:rPr>
              <a:t> Zdzisław Papir</a:t>
            </a:r>
            <a:endParaRPr lang="pl-PL" b="0" dirty="0">
              <a:solidFill>
                <a:srgbClr val="6699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3608" y="26064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l-PL" sz="4000" b="1" kern="1200" dirty="0" smtClean="0">
                <a:solidFill>
                  <a:srgbClr val="336600"/>
                </a:solidFill>
                <a:latin typeface="Verdana" pitchFamily="34" charset="0"/>
                <a:ea typeface="+mn-ea"/>
                <a:cs typeface="+mn-cs"/>
              </a:rPr>
              <a:t>Metody demodulacji FM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1096602" y="4493269"/>
            <a:ext cx="7622448" cy="1938992"/>
            <a:chOff x="1115616" y="3645024"/>
            <a:chExt cx="7622448" cy="1938992"/>
          </a:xfrm>
        </p:grpSpPr>
        <p:pic>
          <p:nvPicPr>
            <p:cNvPr id="9" name="Picture 22" descr="http://bridportcab.org/wp-content/uploads/2013/09/Work-in-Progres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57944" y="3861048"/>
              <a:ext cx="1080120" cy="1080120"/>
            </a:xfrm>
            <a:prstGeom prst="rect">
              <a:avLst/>
            </a:prstGeom>
            <a:noFill/>
          </p:spPr>
        </p:pic>
        <p:sp>
          <p:nvSpPr>
            <p:cNvPr id="10" name="pole tekstowe 9"/>
            <p:cNvSpPr txBox="1"/>
            <p:nvPr/>
          </p:nvSpPr>
          <p:spPr>
            <a:xfrm>
              <a:off x="1115616" y="3645024"/>
              <a:ext cx="708238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pl-PL" sz="2000" dirty="0" smtClean="0"/>
                <a:t>Różniczkowanie sygnału FM, następnie detekcja obwiedni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pl-PL" sz="2000" dirty="0"/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pl-PL" sz="2000" dirty="0" smtClean="0"/>
                <a:t>Pętla fazowa (</a:t>
              </a:r>
              <a:r>
                <a:rPr lang="pl-PL" sz="2000" dirty="0" err="1"/>
                <a:t>P</a:t>
              </a:r>
              <a:r>
                <a:rPr lang="pl-PL" sz="2000" dirty="0" err="1" smtClean="0"/>
                <a:t>hase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Locked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Loop</a:t>
              </a:r>
              <a:r>
                <a:rPr lang="pl-PL" sz="2000" dirty="0" smtClean="0"/>
                <a:t>)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pl-PL" sz="2000" dirty="0"/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pl-PL" sz="2000" dirty="0" smtClean="0"/>
                <a:t>Demodulacja z częstotliwościowym sprzężeniem zwrotnym</a:t>
              </a:r>
              <a:br>
                <a:rPr lang="pl-PL" sz="2000" dirty="0" smtClean="0"/>
              </a:br>
              <a:r>
                <a:rPr lang="pl-PL" sz="2000" dirty="0" smtClean="0"/>
                <a:t>(FMFB – FM </a:t>
              </a:r>
              <a:r>
                <a:rPr lang="pl-PL" sz="2000" dirty="0" err="1" smtClean="0"/>
                <a:t>Frequency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FeedBack</a:t>
              </a:r>
              <a:r>
                <a:rPr lang="pl-PL" sz="2000" dirty="0" smtClean="0"/>
                <a:t>)</a:t>
              </a:r>
              <a:endParaRPr lang="pl-PL" sz="2000" dirty="0"/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995565" y="1403648"/>
            <a:ext cx="7868485" cy="2841855"/>
            <a:chOff x="975816" y="1371924"/>
            <a:chExt cx="7868485" cy="2841855"/>
          </a:xfrm>
        </p:grpSpPr>
        <p:sp>
          <p:nvSpPr>
            <p:cNvPr id="6" name="pole tekstowe 5"/>
            <p:cNvSpPr txBox="1"/>
            <p:nvPr/>
          </p:nvSpPr>
          <p:spPr>
            <a:xfrm>
              <a:off x="1439132" y="3813669"/>
              <a:ext cx="67201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000" dirty="0" smtClean="0">
                  <a:solidFill>
                    <a:srgbClr val="006600"/>
                  </a:solidFill>
                </a:rPr>
                <a:t>Detekcja odchyłki kąta fazowego, następnie różniczkowanie</a:t>
              </a:r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975816" y="1371924"/>
              <a:ext cx="7868485" cy="2441745"/>
              <a:chOff x="1065523" y="3931680"/>
              <a:chExt cx="7868485" cy="2441745"/>
            </a:xfrm>
          </p:grpSpPr>
          <p:graphicFrame>
            <p:nvGraphicFramePr>
              <p:cNvPr id="12" name="Objec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0586160"/>
                  </p:ext>
                </p:extLst>
              </p:nvPr>
            </p:nvGraphicFramePr>
            <p:xfrm>
              <a:off x="1065523" y="4976866"/>
              <a:ext cx="3505200" cy="658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506" name="Równanie" r:id="rId4" imgW="2044440" imgH="380880" progId="Equation.3">
                      <p:embed/>
                    </p:oleObj>
                  </mc:Choice>
                  <mc:Fallback>
                    <p:oleObj name="Równanie" r:id="rId4" imgW="2044440" imgH="380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5523" y="4976866"/>
                            <a:ext cx="3505200" cy="65881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Text Box 85"/>
              <p:cNvSpPr txBox="1">
                <a:spLocks noChangeArrowheads="1"/>
              </p:cNvSpPr>
              <p:nvPr/>
            </p:nvSpPr>
            <p:spPr bwMode="auto">
              <a:xfrm>
                <a:off x="3802899" y="4526138"/>
                <a:ext cx="2041833" cy="46166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1200" b="1" dirty="0" smtClean="0">
                    <a:latin typeface="+mn-lt"/>
                  </a:rPr>
                  <a:t>DETEKTOR ODCHYŁKI</a:t>
                </a:r>
                <a:br>
                  <a:rPr lang="pl-PL" sz="1200" b="1" dirty="0" smtClean="0">
                    <a:latin typeface="+mn-lt"/>
                  </a:rPr>
                </a:br>
                <a:r>
                  <a:rPr lang="pl-PL" sz="1200" b="1" dirty="0" smtClean="0">
                    <a:latin typeface="+mn-lt"/>
                  </a:rPr>
                  <a:t>KĄTA FAZOWEGO</a:t>
                </a:r>
              </a:p>
            </p:txBody>
          </p:sp>
          <p:sp>
            <p:nvSpPr>
              <p:cNvPr id="14" name="Line 87"/>
              <p:cNvSpPr>
                <a:spLocks noChangeShapeType="1"/>
              </p:cNvSpPr>
              <p:nvPr/>
            </p:nvSpPr>
            <p:spPr bwMode="auto">
              <a:xfrm>
                <a:off x="2271001" y="4756971"/>
                <a:ext cx="1524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" name="Line 87"/>
              <p:cNvSpPr>
                <a:spLocks noChangeShapeType="1"/>
              </p:cNvSpPr>
              <p:nvPr/>
            </p:nvSpPr>
            <p:spPr bwMode="auto">
              <a:xfrm flipV="1">
                <a:off x="7796818" y="4762530"/>
                <a:ext cx="1137190" cy="6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graphicFrame>
            <p:nvGraphicFramePr>
              <p:cNvPr id="16" name="Object 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8954357"/>
                  </p:ext>
                </p:extLst>
              </p:nvPr>
            </p:nvGraphicFramePr>
            <p:xfrm>
              <a:off x="8157278" y="4851823"/>
              <a:ext cx="473075" cy="387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507" name="Równanie" r:id="rId6" imgW="266400" imgH="215640" progId="Equation.3">
                      <p:embed/>
                    </p:oleObj>
                  </mc:Choice>
                  <mc:Fallback>
                    <p:oleObj name="Równanie" r:id="rId6" imgW="266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7278" y="4851823"/>
                            <a:ext cx="473075" cy="3873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Nawias klamrowy zamykający 16"/>
              <p:cNvSpPr/>
              <p:nvPr/>
            </p:nvSpPr>
            <p:spPr bwMode="auto">
              <a:xfrm rot="5400000">
                <a:off x="3739672" y="5228116"/>
                <a:ext cx="231764" cy="1019480"/>
              </a:xfrm>
              <a:prstGeom prst="righ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aphicFrame>
            <p:nvGraphicFramePr>
              <p:cNvPr id="18" name="Obiek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8553333"/>
                  </p:ext>
                </p:extLst>
              </p:nvPr>
            </p:nvGraphicFramePr>
            <p:xfrm>
              <a:off x="6829508" y="4403703"/>
              <a:ext cx="926004" cy="7176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508" name="Równanie" r:id="rId8" imgW="507960" imgH="393480" progId="Equation.3">
                      <p:embed/>
                    </p:oleObj>
                  </mc:Choice>
                  <mc:Fallback>
                    <p:oleObj name="Równanie" r:id="rId8" imgW="507960" imgH="393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829508" y="4403703"/>
                            <a:ext cx="926004" cy="717653"/>
                          </a:xfrm>
                          <a:prstGeom prst="rect">
                            <a:avLst/>
                          </a:prstGeom>
                          <a:ln w="31750">
                            <a:solidFill>
                              <a:schemeClr val="tx1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Line 87"/>
              <p:cNvSpPr>
                <a:spLocks noChangeShapeType="1"/>
              </p:cNvSpPr>
              <p:nvPr/>
            </p:nvSpPr>
            <p:spPr bwMode="auto">
              <a:xfrm flipV="1">
                <a:off x="5852630" y="4771762"/>
                <a:ext cx="9835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3208576" y="5788650"/>
                <a:ext cx="15520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0" i="1" dirty="0" smtClean="0">
                    <a:latin typeface="+mn-lt"/>
                  </a:rPr>
                  <a:t>φ</a:t>
                </a:r>
                <a:r>
                  <a:rPr lang="pl-PL" sz="1600" b="0" dirty="0" smtClean="0">
                    <a:latin typeface="+mn-lt"/>
                  </a:rPr>
                  <a:t>(</a:t>
                </a:r>
                <a:r>
                  <a:rPr lang="pl-PL" sz="1600" b="0" i="1" dirty="0" smtClean="0">
                    <a:latin typeface="+mn-lt"/>
                  </a:rPr>
                  <a:t>t</a:t>
                </a:r>
                <a:r>
                  <a:rPr lang="pl-PL" sz="1600" b="0" dirty="0" smtClean="0">
                    <a:latin typeface="+mn-lt"/>
                  </a:rPr>
                  <a:t>) – odchyłka</a:t>
                </a:r>
                <a:br>
                  <a:rPr lang="pl-PL" sz="1600" b="0" dirty="0" smtClean="0">
                    <a:latin typeface="+mn-lt"/>
                  </a:rPr>
                </a:br>
                <a:r>
                  <a:rPr lang="pl-PL" sz="1600" b="0" dirty="0" smtClean="0">
                    <a:latin typeface="+mn-lt"/>
                  </a:rPr>
                  <a:t>kąta fazowego</a:t>
                </a:r>
                <a:endParaRPr lang="pl-PL" sz="1600" b="0" dirty="0">
                  <a:latin typeface="+mn-lt"/>
                </a:endParaRPr>
              </a:p>
            </p:txBody>
          </p:sp>
          <p:graphicFrame>
            <p:nvGraphicFramePr>
              <p:cNvPr id="21" name="Object 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2323806"/>
                  </p:ext>
                </p:extLst>
              </p:nvPr>
            </p:nvGraphicFramePr>
            <p:xfrm>
              <a:off x="5456083" y="3931680"/>
              <a:ext cx="1666875" cy="501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509" name="Równanie" r:id="rId10" imgW="939600" imgH="279360" progId="Equation.3">
                      <p:embed/>
                    </p:oleObj>
                  </mc:Choice>
                  <mc:Fallback>
                    <p:oleObj name="Równanie" r:id="rId10" imgW="93960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6083" y="3931680"/>
                            <a:ext cx="1666875" cy="5016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7744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1115616" y="188640"/>
            <a:ext cx="69669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Modulacja częstotliwości</a:t>
            </a:r>
          </a:p>
          <a:p>
            <a:pPr algn="l"/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(FM – </a:t>
            </a:r>
            <a:r>
              <a:rPr kumimoji="1" lang="pl-PL" sz="3200" dirty="0" err="1" smtClean="0">
                <a:solidFill>
                  <a:schemeClr val="accent2"/>
                </a:solidFill>
                <a:latin typeface="Verdana" pitchFamily="34" charset="0"/>
              </a:rPr>
              <a:t>Frequency</a:t>
            </a: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kumimoji="1" lang="pl-PL" sz="3200" dirty="0" err="1" smtClean="0">
                <a:solidFill>
                  <a:schemeClr val="accent2"/>
                </a:solidFill>
                <a:latin typeface="Verdana" pitchFamily="34" charset="0"/>
              </a:rPr>
              <a:t>Modulation</a:t>
            </a:r>
            <a:r>
              <a:rPr kumimoji="1" lang="pl-PL" sz="3200" dirty="0" smtClean="0">
                <a:solidFill>
                  <a:schemeClr val="accent2"/>
                </a:solidFill>
                <a:latin typeface="Verdana" pitchFamily="34" charset="0"/>
              </a:rPr>
              <a:t>)</a:t>
            </a:r>
            <a:endParaRPr lang="pl-PL" sz="32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56007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151926"/>
              </p:ext>
            </p:extLst>
          </p:nvPr>
        </p:nvGraphicFramePr>
        <p:xfrm>
          <a:off x="838200" y="1187450"/>
          <a:ext cx="7604125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22" name="Equation" r:id="rId4" imgW="3251160" imgH="1041120" progId="Equation.3">
                  <p:embed/>
                </p:oleObj>
              </mc:Choice>
              <mc:Fallback>
                <p:oleObj name="Equation" r:id="rId4" imgW="32511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87450"/>
                        <a:ext cx="7604125" cy="243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a 15"/>
          <p:cNvGrpSpPr/>
          <p:nvPr/>
        </p:nvGrpSpPr>
        <p:grpSpPr>
          <a:xfrm>
            <a:off x="1047626" y="3946525"/>
            <a:ext cx="8075737" cy="2759075"/>
            <a:chOff x="1072133" y="3602989"/>
            <a:chExt cx="8075737" cy="2759075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454846" y="3972876"/>
              <a:ext cx="2209800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472308" y="4161789"/>
              <a:ext cx="2165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>
                  <a:latin typeface="Arial" pitchFamily="34" charset="0"/>
                </a:rPr>
                <a:t>MODULATOR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072133" y="4391976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rot="16200000">
              <a:off x="3091433" y="5230176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4653533" y="4391976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22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5510731"/>
                </p:ext>
              </p:extLst>
            </p:nvPr>
          </p:nvGraphicFramePr>
          <p:xfrm>
            <a:off x="2443733" y="5827076"/>
            <a:ext cx="2346325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623" name="Równanie" r:id="rId6" imgW="1002960" imgH="228600" progId="Equation.3">
                    <p:embed/>
                  </p:oleObj>
                </mc:Choice>
                <mc:Fallback>
                  <p:oleObj name="Równanie" r:id="rId6" imgW="1002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3733" y="5827076"/>
                          <a:ext cx="2346325" cy="534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0612327"/>
                </p:ext>
              </p:extLst>
            </p:nvPr>
          </p:nvGraphicFramePr>
          <p:xfrm>
            <a:off x="4906070" y="3602989"/>
            <a:ext cx="4241800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624" name="Równanie" r:id="rId8" imgW="1815840" imgH="380880" progId="Equation.3">
                    <p:embed/>
                  </p:oleObj>
                </mc:Choice>
                <mc:Fallback>
                  <p:oleObj name="Równanie" r:id="rId8" imgW="1815840" imgH="380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6070" y="3602989"/>
                          <a:ext cx="4241800" cy="8921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5131703"/>
                </p:ext>
              </p:extLst>
            </p:nvPr>
          </p:nvGraphicFramePr>
          <p:xfrm>
            <a:off x="1224533" y="3769676"/>
            <a:ext cx="623888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625" name="Równanie" r:id="rId10" imgW="266400" imgH="215640" progId="Equation.3">
                    <p:embed/>
                  </p:oleObj>
                </mc:Choice>
                <mc:Fallback>
                  <p:oleObj name="Równanie" r:id="rId10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4533" y="3769676"/>
                          <a:ext cx="623888" cy="50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937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 descr="C:\bufor\spectrum.gif"/>
          <p:cNvPicPr>
            <a:picLocks noChangeAspect="1" noChangeArrowheads="1"/>
          </p:cNvPicPr>
          <p:nvPr/>
        </p:nvPicPr>
        <p:blipFill>
          <a:blip r:embed="rId3" cstate="print"/>
          <a:srcRect l="2672" t="30344" b="20451"/>
          <a:stretch>
            <a:fillRect/>
          </a:stretch>
        </p:blipFill>
        <p:spPr bwMode="auto">
          <a:xfrm>
            <a:off x="3429000" y="1295400"/>
            <a:ext cx="55514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990600" y="0"/>
            <a:ext cx="4410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Cele modulacji</a:t>
            </a:r>
            <a:endParaRPr kumimoji="1" lang="pl-PL" sz="4000" dirty="0">
              <a:solidFill>
                <a:srgbClr val="33660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6007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830953" y="1295400"/>
            <a:ext cx="40840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1. Dostęp do różnych pasm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widma elektromagnetycznego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2590800" y="2362200"/>
            <a:ext cx="2415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/>
              <a:t>Mikrofale </a:t>
            </a:r>
            <a:r>
              <a:rPr lang="pl-PL" dirty="0"/>
              <a:t>- </a:t>
            </a:r>
            <a:r>
              <a:rPr lang="pl-PL" dirty="0" err="1" smtClean="0"/>
              <a:t>MHz</a:t>
            </a:r>
            <a:endParaRPr lang="pl-PL" i="1" dirty="0"/>
          </a:p>
        </p:txBody>
      </p:sp>
      <p:pic>
        <p:nvPicPr>
          <p:cNvPr id="15367" name="Picture 20" descr="C:\bufor\cop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724400"/>
            <a:ext cx="10350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21"/>
          <p:cNvSpPr txBox="1">
            <a:spLocks noChangeArrowheads="1"/>
          </p:cNvSpPr>
          <p:nvPr/>
        </p:nvSpPr>
        <p:spPr bwMode="auto">
          <a:xfrm>
            <a:off x="2346325" y="4918075"/>
            <a:ext cx="4107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/>
              <a:t>Pętla abonencka </a:t>
            </a:r>
            <a:r>
              <a:rPr lang="pl-PL" dirty="0"/>
              <a:t>– </a:t>
            </a:r>
            <a:r>
              <a:rPr lang="pl-PL" dirty="0" smtClean="0"/>
              <a:t>do 10 </a:t>
            </a:r>
            <a:r>
              <a:rPr lang="pl-PL" dirty="0" err="1"/>
              <a:t>MHz</a:t>
            </a:r>
            <a:endParaRPr lang="pl-PL" dirty="0"/>
          </a:p>
        </p:txBody>
      </p:sp>
      <p:pic>
        <p:nvPicPr>
          <p:cNvPr id="15369" name="Picture 22" descr="C:\bufor\fib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8075" y="5597525"/>
            <a:ext cx="754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23"/>
          <p:cNvSpPr txBox="1">
            <a:spLocks noChangeArrowheads="1"/>
          </p:cNvSpPr>
          <p:nvPr/>
        </p:nvSpPr>
        <p:spPr bwMode="auto">
          <a:xfrm>
            <a:off x="3276600" y="5791200"/>
            <a:ext cx="5851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/>
              <a:t>Światłowód </a:t>
            </a:r>
            <a:r>
              <a:rPr lang="pl-PL" dirty="0"/>
              <a:t>– </a:t>
            </a:r>
            <a:r>
              <a:rPr lang="pl-PL" dirty="0" smtClean="0"/>
              <a:t>wąskie okno w zakresie </a:t>
            </a:r>
            <a:r>
              <a:rPr lang="pl-PL" dirty="0" err="1" smtClean="0"/>
              <a:t>THz</a:t>
            </a:r>
            <a:endParaRPr lang="pl-PL" dirty="0"/>
          </a:p>
        </p:txBody>
      </p:sp>
      <p:pic>
        <p:nvPicPr>
          <p:cNvPr id="15371" name="Picture 26" descr="C:\bufor\mic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981200"/>
            <a:ext cx="1397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7" descr="C:\bufor\s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048000"/>
            <a:ext cx="1092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 Box 28"/>
          <p:cNvSpPr txBox="1">
            <a:spLocks noChangeArrowheads="1"/>
          </p:cNvSpPr>
          <p:nvPr/>
        </p:nvSpPr>
        <p:spPr bwMode="auto">
          <a:xfrm>
            <a:off x="4403725" y="3622675"/>
            <a:ext cx="2045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/>
              <a:t>Satelita </a:t>
            </a:r>
            <a:r>
              <a:rPr lang="pl-PL" dirty="0"/>
              <a:t>- </a:t>
            </a:r>
            <a:r>
              <a:rPr lang="pl-PL" dirty="0" err="1" smtClean="0"/>
              <a:t>GHz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138113"/>
            <a:ext cx="50994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Widma sygnałów</a:t>
            </a:r>
            <a:b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</a:br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informacyjnych</a:t>
            </a:r>
            <a:endParaRPr kumimoji="1" lang="pl-PL" sz="4000" dirty="0">
              <a:solidFill>
                <a:srgbClr val="33660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6007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pic>
        <p:nvPicPr>
          <p:cNvPr id="14340" name="Picture 67" descr="C:\bufor\vo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11303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8"/>
          <p:cNvSpPr txBox="1">
            <a:spLocks noChangeArrowheads="1"/>
          </p:cNvSpPr>
          <p:nvPr/>
        </p:nvSpPr>
        <p:spPr bwMode="auto">
          <a:xfrm>
            <a:off x="2803525" y="1717675"/>
            <a:ext cx="2800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>
                <a:solidFill>
                  <a:srgbClr val="669900"/>
                </a:solidFill>
              </a:rPr>
              <a:t>Głos</a:t>
            </a:r>
            <a:r>
              <a:rPr lang="pl-PL" dirty="0" smtClean="0"/>
              <a:t> – do kilku </a:t>
            </a:r>
            <a:r>
              <a:rPr lang="pl-PL" dirty="0" err="1" smtClean="0"/>
              <a:t>kHz</a:t>
            </a:r>
            <a:endParaRPr lang="pl-PL" dirty="0"/>
          </a:p>
        </p:txBody>
      </p:sp>
      <p:pic>
        <p:nvPicPr>
          <p:cNvPr id="14342" name="Picture 70" descr="C:\bufor\mus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971800"/>
            <a:ext cx="152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1"/>
          <p:cNvSpPr txBox="1">
            <a:spLocks noChangeArrowheads="1"/>
          </p:cNvSpPr>
          <p:nvPr/>
        </p:nvSpPr>
        <p:spPr bwMode="auto">
          <a:xfrm>
            <a:off x="3352800" y="3276600"/>
            <a:ext cx="3791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>
                <a:solidFill>
                  <a:srgbClr val="669900"/>
                </a:solidFill>
              </a:rPr>
              <a:t>Dźwięk</a:t>
            </a:r>
            <a:r>
              <a:rPr lang="pl-PL" dirty="0" smtClean="0"/>
              <a:t> – do dziesiątek </a:t>
            </a:r>
            <a:r>
              <a:rPr lang="pl-PL" dirty="0" err="1" smtClean="0"/>
              <a:t>kHz</a:t>
            </a:r>
            <a:endParaRPr lang="pl-PL" dirty="0"/>
          </a:p>
        </p:txBody>
      </p:sp>
      <p:pic>
        <p:nvPicPr>
          <p:cNvPr id="14344" name="Picture 72" descr="C:\bufor\vide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1910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73"/>
          <p:cNvSpPr txBox="1">
            <a:spLocks noChangeArrowheads="1"/>
          </p:cNvSpPr>
          <p:nvPr/>
        </p:nvSpPr>
        <p:spPr bwMode="auto">
          <a:xfrm>
            <a:off x="4065588" y="4495800"/>
            <a:ext cx="3290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>
                <a:solidFill>
                  <a:srgbClr val="669900"/>
                </a:solidFill>
              </a:rPr>
              <a:t>Wideo</a:t>
            </a:r>
            <a:r>
              <a:rPr lang="pl-PL" dirty="0" smtClean="0"/>
              <a:t> </a:t>
            </a:r>
            <a:r>
              <a:rPr lang="pl-PL" dirty="0"/>
              <a:t>– </a:t>
            </a:r>
            <a:r>
              <a:rPr lang="pl-PL" dirty="0" smtClean="0"/>
              <a:t>do kilku </a:t>
            </a:r>
            <a:r>
              <a:rPr lang="pl-PL" dirty="0" err="1" smtClean="0"/>
              <a:t>MHz</a:t>
            </a:r>
            <a:endParaRPr lang="pl-PL" dirty="0"/>
          </a:p>
        </p:txBody>
      </p:sp>
      <p:pic>
        <p:nvPicPr>
          <p:cNvPr id="14346" name="Picture 74" descr="C:\bufor\da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486400"/>
            <a:ext cx="1689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 Box 75"/>
          <p:cNvSpPr txBox="1">
            <a:spLocks noChangeArrowheads="1"/>
          </p:cNvSpPr>
          <p:nvPr/>
        </p:nvSpPr>
        <p:spPr bwMode="auto">
          <a:xfrm>
            <a:off x="3108325" y="5832475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>
                <a:solidFill>
                  <a:srgbClr val="669900"/>
                </a:solidFill>
              </a:rPr>
              <a:t>Dane</a:t>
            </a:r>
            <a:r>
              <a:rPr lang="pl-PL" dirty="0" smtClean="0"/>
              <a:t> </a:t>
            </a:r>
            <a:r>
              <a:rPr lang="pl-PL" dirty="0"/>
              <a:t>– </a:t>
            </a:r>
            <a:r>
              <a:rPr lang="pl-PL" dirty="0" smtClean="0"/>
              <a:t> </a:t>
            </a:r>
            <a:r>
              <a:rPr lang="pl-PL" dirty="0"/>
              <a:t>...?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6" descr="An example realization of a white noise process.">
            <a:hlinkClick r:id="rId4" tooltip="An example realization of a white noise process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3463" y="0"/>
            <a:ext cx="30305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6007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400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dirty="0" err="1">
                <a:solidFill>
                  <a:schemeClr val="bg2"/>
                </a:solidFill>
              </a:rPr>
              <a:t>Zdzisław</a:t>
            </a:r>
            <a:r>
              <a:rPr lang="pl-PL" sz="1400" dirty="0">
                <a:solidFill>
                  <a:schemeClr val="bg2"/>
                </a:solidFill>
              </a:rPr>
              <a:t> Papir</a:t>
            </a:r>
            <a:endParaRPr lang="pl-PL" b="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78712" y="1340768"/>
            <a:ext cx="28232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 smtClean="0"/>
              <a:t>2. Odporność transmisji</a:t>
            </a:r>
            <a:br>
              <a:rPr lang="pl-PL" sz="2000" dirty="0" smtClean="0"/>
            </a:br>
            <a:r>
              <a:rPr lang="pl-PL" sz="2000" dirty="0" smtClean="0"/>
              <a:t>na szumy</a:t>
            </a:r>
            <a:endParaRPr lang="pl-PL" sz="2000" dirty="0"/>
          </a:p>
        </p:txBody>
      </p:sp>
      <p:grpSp>
        <p:nvGrpSpPr>
          <p:cNvPr id="16389" name="Group 14"/>
          <p:cNvGrpSpPr>
            <a:grpSpLocks/>
          </p:cNvGrpSpPr>
          <p:nvPr/>
        </p:nvGrpSpPr>
        <p:grpSpPr bwMode="auto">
          <a:xfrm>
            <a:off x="1619250" y="2438401"/>
            <a:ext cx="6719889" cy="1751013"/>
            <a:chOff x="1260" y="1157"/>
            <a:chExt cx="4233" cy="1103"/>
          </a:xfrm>
        </p:grpSpPr>
        <p:sp>
          <p:nvSpPr>
            <p:cNvPr id="16399" name="Text Box 5"/>
            <p:cNvSpPr txBox="1">
              <a:spLocks noChangeArrowheads="1"/>
            </p:cNvSpPr>
            <p:nvPr/>
          </p:nvSpPr>
          <p:spPr bwMode="auto">
            <a:xfrm>
              <a:off x="1260" y="1191"/>
              <a:ext cx="1141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dirty="0" smtClean="0"/>
                <a:t>NADAJNIK</a:t>
              </a:r>
              <a:endParaRPr lang="pl-PL" dirty="0"/>
            </a:p>
          </p:txBody>
        </p:sp>
        <p:sp>
          <p:nvSpPr>
            <p:cNvPr id="16400" name="Text Box 6"/>
            <p:cNvSpPr txBox="1">
              <a:spLocks noChangeArrowheads="1"/>
            </p:cNvSpPr>
            <p:nvPr/>
          </p:nvSpPr>
          <p:spPr bwMode="auto">
            <a:xfrm>
              <a:off x="4224" y="1176"/>
              <a:ext cx="1269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dirty="0" smtClean="0"/>
                <a:t>ODBIORNIK</a:t>
              </a:r>
              <a:endParaRPr lang="pl-PL" dirty="0"/>
            </a:p>
          </p:txBody>
        </p:sp>
        <p:sp>
          <p:nvSpPr>
            <p:cNvPr id="16401" name="Text Box 7"/>
            <p:cNvSpPr txBox="1">
              <a:spLocks noChangeArrowheads="1"/>
            </p:cNvSpPr>
            <p:nvPr/>
          </p:nvSpPr>
          <p:spPr bwMode="auto">
            <a:xfrm>
              <a:off x="2779" y="1157"/>
              <a:ext cx="1016" cy="330"/>
            </a:xfrm>
            <a:prstGeom prst="rect">
              <a:avLst/>
            </a:prstGeom>
            <a:noFill/>
            <a:ln w="38100">
              <a:solidFill>
                <a:srgbClr val="33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400" dirty="0" smtClean="0">
                  <a:solidFill>
                    <a:srgbClr val="336600"/>
                  </a:solidFill>
                </a:rPr>
                <a:t>KANAŁ</a:t>
              </a:r>
              <a:br>
                <a:rPr lang="pl-PL" sz="1400" dirty="0" smtClean="0">
                  <a:solidFill>
                    <a:srgbClr val="336600"/>
                  </a:solidFill>
                </a:rPr>
              </a:br>
              <a:r>
                <a:rPr lang="pl-PL" sz="1400" dirty="0" smtClean="0">
                  <a:solidFill>
                    <a:srgbClr val="336600"/>
                  </a:solidFill>
                </a:rPr>
                <a:t>TRANSMISYJNY</a:t>
              </a:r>
              <a:endParaRPr lang="pl-PL" sz="1400" dirty="0">
                <a:solidFill>
                  <a:srgbClr val="336600"/>
                </a:solidFill>
              </a:endParaRPr>
            </a:p>
          </p:txBody>
        </p:sp>
        <p:sp>
          <p:nvSpPr>
            <p:cNvPr id="16402" name="Line 8"/>
            <p:cNvSpPr>
              <a:spLocks noChangeShapeType="1"/>
            </p:cNvSpPr>
            <p:nvPr/>
          </p:nvSpPr>
          <p:spPr bwMode="auto">
            <a:xfrm>
              <a:off x="2400" y="134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403" name="Line 9"/>
            <p:cNvSpPr>
              <a:spLocks noChangeShapeType="1"/>
            </p:cNvSpPr>
            <p:nvPr/>
          </p:nvSpPr>
          <p:spPr bwMode="auto">
            <a:xfrm>
              <a:off x="3792" y="13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404" name="Line 10"/>
            <p:cNvSpPr>
              <a:spLocks noChangeShapeType="1"/>
            </p:cNvSpPr>
            <p:nvPr/>
          </p:nvSpPr>
          <p:spPr bwMode="auto">
            <a:xfrm flipV="1">
              <a:off x="2666" y="1499"/>
              <a:ext cx="432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405" name="Line 11"/>
            <p:cNvSpPr>
              <a:spLocks noChangeShapeType="1"/>
            </p:cNvSpPr>
            <p:nvPr/>
          </p:nvSpPr>
          <p:spPr bwMode="auto">
            <a:xfrm flipV="1">
              <a:off x="2864" y="1504"/>
              <a:ext cx="432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406" name="Line 12"/>
            <p:cNvSpPr>
              <a:spLocks noChangeShapeType="1"/>
            </p:cNvSpPr>
            <p:nvPr/>
          </p:nvSpPr>
          <p:spPr bwMode="auto">
            <a:xfrm flipV="1">
              <a:off x="3054" y="1517"/>
              <a:ext cx="432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407" name="Text Box 13"/>
            <p:cNvSpPr txBox="1">
              <a:spLocks noChangeArrowheads="1"/>
            </p:cNvSpPr>
            <p:nvPr/>
          </p:nvSpPr>
          <p:spPr bwMode="auto">
            <a:xfrm>
              <a:off x="2427" y="2008"/>
              <a:ext cx="10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000" dirty="0" smtClean="0">
                  <a:solidFill>
                    <a:srgbClr val="FF0000"/>
                  </a:solidFill>
                </a:rPr>
                <a:t>szum AWGN</a:t>
              </a:r>
              <a:endParaRPr lang="pl-PL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390" name="Line 15"/>
          <p:cNvSpPr>
            <a:spLocks noChangeShapeType="1"/>
          </p:cNvSpPr>
          <p:nvPr/>
        </p:nvSpPr>
        <p:spPr bwMode="auto">
          <a:xfrm flipV="1">
            <a:off x="2309664" y="3146351"/>
            <a:ext cx="0" cy="107473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6391" name="Line 16"/>
          <p:cNvSpPr>
            <a:spLocks noChangeShapeType="1"/>
          </p:cNvSpPr>
          <p:nvPr/>
        </p:nvSpPr>
        <p:spPr bwMode="auto">
          <a:xfrm flipV="1">
            <a:off x="7341840" y="3142159"/>
            <a:ext cx="0" cy="107473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1547664" y="4221088"/>
            <a:ext cx="1569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/>
              <a:t>modulacja</a:t>
            </a:r>
            <a:endParaRPr lang="pl-PL" dirty="0"/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6732240" y="4293096"/>
            <a:ext cx="1295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/>
              <a:t>detekcja</a:t>
            </a:r>
            <a:endParaRPr lang="pl-PL" dirty="0"/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1323209" y="4724400"/>
            <a:ext cx="70198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CC0066"/>
                </a:solidFill>
              </a:rPr>
              <a:t>Powiększenie odstępu sygnał-szum </a:t>
            </a:r>
            <a:r>
              <a:rPr lang="pl-PL" dirty="0">
                <a:solidFill>
                  <a:srgbClr val="CC0066"/>
                </a:solidFill>
              </a:rPr>
              <a:t>(</a:t>
            </a:r>
            <a:r>
              <a:rPr lang="pl-PL" i="1" dirty="0">
                <a:solidFill>
                  <a:srgbClr val="CC0066"/>
                </a:solidFill>
              </a:rPr>
              <a:t>SNR</a:t>
            </a:r>
            <a:r>
              <a:rPr lang="pl-PL" dirty="0">
                <a:solidFill>
                  <a:srgbClr val="CC0066"/>
                </a:solidFill>
              </a:rPr>
              <a:t>)</a:t>
            </a:r>
          </a:p>
          <a:p>
            <a:endParaRPr lang="pl-PL" dirty="0">
              <a:solidFill>
                <a:srgbClr val="CC0066"/>
              </a:solidFill>
            </a:endParaRPr>
          </a:p>
          <a:p>
            <a:r>
              <a:rPr lang="pl-PL" i="1" dirty="0">
                <a:solidFill>
                  <a:srgbClr val="669900"/>
                </a:solidFill>
              </a:rPr>
              <a:t>SNR</a:t>
            </a:r>
            <a:r>
              <a:rPr lang="pl-PL" dirty="0">
                <a:solidFill>
                  <a:srgbClr val="669900"/>
                </a:solidFill>
              </a:rPr>
              <a:t> (</a:t>
            </a:r>
            <a:r>
              <a:rPr lang="pl-PL" dirty="0" smtClean="0">
                <a:solidFill>
                  <a:srgbClr val="669900"/>
                </a:solidFill>
              </a:rPr>
              <a:t>modulacja </a:t>
            </a:r>
            <a:r>
              <a:rPr lang="pl-PL" dirty="0">
                <a:solidFill>
                  <a:srgbClr val="669900"/>
                </a:solidFill>
              </a:rPr>
              <a:t>&amp; </a:t>
            </a:r>
            <a:r>
              <a:rPr lang="pl-PL" dirty="0" smtClean="0">
                <a:solidFill>
                  <a:srgbClr val="669900"/>
                </a:solidFill>
              </a:rPr>
              <a:t>detekcja) </a:t>
            </a:r>
            <a:r>
              <a:rPr lang="pl-PL" dirty="0">
                <a:solidFill>
                  <a:srgbClr val="669900"/>
                </a:solidFill>
              </a:rPr>
              <a:t>&gt; </a:t>
            </a:r>
            <a:r>
              <a:rPr lang="pl-PL" i="1" dirty="0">
                <a:solidFill>
                  <a:srgbClr val="669900"/>
                </a:solidFill>
              </a:rPr>
              <a:t>SNR</a:t>
            </a:r>
            <a:r>
              <a:rPr lang="pl-PL" dirty="0">
                <a:solidFill>
                  <a:srgbClr val="669900"/>
                </a:solidFill>
              </a:rPr>
              <a:t> </a:t>
            </a:r>
            <a:r>
              <a:rPr lang="pl-PL" dirty="0" smtClean="0">
                <a:solidFill>
                  <a:srgbClr val="669900"/>
                </a:solidFill>
              </a:rPr>
              <a:t>(bez modulacji)</a:t>
            </a:r>
            <a:endParaRPr lang="pl-PL" dirty="0">
              <a:solidFill>
                <a:srgbClr val="669900"/>
              </a:solidFill>
            </a:endParaRPr>
          </a:p>
        </p:txBody>
      </p:sp>
      <p:sp>
        <p:nvSpPr>
          <p:cNvPr id="16395" name="Line 20"/>
          <p:cNvSpPr>
            <a:spLocks noChangeShapeType="1"/>
          </p:cNvSpPr>
          <p:nvPr/>
        </p:nvSpPr>
        <p:spPr bwMode="auto">
          <a:xfrm>
            <a:off x="8331002" y="274890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6396" name="Rectangle 21"/>
          <p:cNvSpPr>
            <a:spLocks noChangeArrowheads="1"/>
          </p:cNvSpPr>
          <p:nvPr/>
        </p:nvSpPr>
        <p:spPr bwMode="auto">
          <a:xfrm>
            <a:off x="8229600" y="28956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i="1">
                <a:solidFill>
                  <a:srgbClr val="CC0066"/>
                </a:solidFill>
              </a:rPr>
              <a:t>SNR</a:t>
            </a:r>
          </a:p>
        </p:txBody>
      </p:sp>
      <p:sp>
        <p:nvSpPr>
          <p:cNvPr id="16397" name="Text Box 22"/>
          <p:cNvSpPr txBox="1">
            <a:spLocks noChangeArrowheads="1"/>
          </p:cNvSpPr>
          <p:nvPr/>
        </p:nvSpPr>
        <p:spPr bwMode="auto">
          <a:xfrm>
            <a:off x="7527925" y="4689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l-PL"/>
          </a:p>
        </p:txBody>
      </p:sp>
      <p:sp>
        <p:nvSpPr>
          <p:cNvPr id="16398" name="Text Box 24"/>
          <p:cNvSpPr txBox="1">
            <a:spLocks noChangeArrowheads="1"/>
          </p:cNvSpPr>
          <p:nvPr/>
        </p:nvSpPr>
        <p:spPr bwMode="auto">
          <a:xfrm>
            <a:off x="990600" y="0"/>
            <a:ext cx="4410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pl-PL" sz="4000" dirty="0" smtClean="0">
                <a:solidFill>
                  <a:srgbClr val="336600"/>
                </a:solidFill>
                <a:latin typeface="Verdana" pitchFamily="34" charset="0"/>
              </a:rPr>
              <a:t>Cele modulacji</a:t>
            </a:r>
            <a:endParaRPr kumimoji="1" lang="pl-PL" sz="4000" dirty="0">
              <a:solidFill>
                <a:srgbClr val="336600"/>
              </a:solidFill>
              <a:latin typeface="Verdana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F8BE-7571-49DA-8AC7-3EE6B08BBF8B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oria sygnałów">
  <a:themeElements>
    <a:clrScheme name="Teoria sygnałów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Teoria sygnałó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oria sygnałów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oria sygnałów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C:\Microsoft Office\Szablony\Teoria sygnałów.pot</Template>
  <TotalTime>2374</TotalTime>
  <Words>1824</Words>
  <Application>Microsoft Office PowerPoint</Application>
  <PresentationFormat>Pokaz na ekranie (4:3)</PresentationFormat>
  <Paragraphs>574</Paragraphs>
  <Slides>50</Slides>
  <Notes>37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50</vt:i4>
      </vt:variant>
    </vt:vector>
  </HeadingPairs>
  <TitlesOfParts>
    <vt:vector size="62" baseType="lpstr">
      <vt:lpstr>Arial</vt:lpstr>
      <vt:lpstr>Comic Sans MS</vt:lpstr>
      <vt:lpstr>Helvetica</vt:lpstr>
      <vt:lpstr>Monotype Sorts</vt:lpstr>
      <vt:lpstr>Symbol</vt:lpstr>
      <vt:lpstr>Tahoma</vt:lpstr>
      <vt:lpstr>Times New Roman</vt:lpstr>
      <vt:lpstr>Verdana</vt:lpstr>
      <vt:lpstr>Teoria sygnałów</vt:lpstr>
      <vt:lpstr>Równanie</vt:lpstr>
      <vt:lpstr>Equation</vt:lpstr>
      <vt:lpstr>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Analiza widmowa tonowej modulacji FM</vt:lpstr>
      <vt:lpstr>Analiza widmowa tonowej modulacji FM</vt:lpstr>
      <vt:lpstr>Analiza widmowa tonowej modulacji FM</vt:lpstr>
      <vt:lpstr>Analiza widmowa tonowej modulacji FM</vt:lpstr>
      <vt:lpstr>Właściwości funkcji Bessela</vt:lpstr>
      <vt:lpstr>Wykresy funkcji Bessela</vt:lpstr>
      <vt:lpstr>Wartości funkcji Bessela</vt:lpstr>
      <vt:lpstr>Widmo prążkowe tonowej modulacji FM</vt:lpstr>
      <vt:lpstr>Prezentacja programu PowerPoint</vt:lpstr>
      <vt:lpstr>Szerokość pasma sygnału FM (reguła Carsona)</vt:lpstr>
      <vt:lpstr>Liczba N() istotnych prążków </vt:lpstr>
      <vt:lpstr>Liczba N() istotnych prążków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Katedra Telekomunikacji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</dc:title>
  <dc:creator>Zdzislaw Papir</dc:creator>
  <cp:lastModifiedBy>Konto Microsoft</cp:lastModifiedBy>
  <cp:revision>473</cp:revision>
  <dcterms:created xsi:type="dcterms:W3CDTF">2001-11-19T15:22:59Z</dcterms:created>
  <dcterms:modified xsi:type="dcterms:W3CDTF">2023-11-23T15:00:30Z</dcterms:modified>
</cp:coreProperties>
</file>